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78" r:id="rId11"/>
    <p:sldId id="280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9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71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414846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FE1A-C053-4F7B-B235-58A0C0CD1932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B2FB-67D6-413B-87A4-8BF6723B7D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FC84-247F-4602-9DD0-63BFABD9F595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E6D6-BB3A-42DF-BDF1-BC3BFC663E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1769-75A5-4110-A8C4-E2A1DCB9CD9C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A14C-2DE9-49CB-A65F-69B41F8FB5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59D2-1D39-4097-9DA3-BDA8EDB0E74E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3462-3D97-4C04-B4D6-56AF2A1B15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613B-C3C6-453E-A993-F95496A2502A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C92A-187E-472D-891B-F4D823CAF6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D360-D51B-433A-9CA4-74B06EEB7210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0502-AE0F-46B4-BAA4-192E7E83F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D0C3-A713-4E87-A3AC-E7FA75394F98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47D3-85D1-49F8-8134-D2A3646B6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7656-852D-413E-8C71-17B769C8E119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3AC4-31CF-4EBE-BD8C-9B37FC2E7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2406-87CC-4D11-AD32-5F7F9186E29D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6824-E890-493F-BA32-E8E0BE8815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BC9E-D7EE-4122-8387-4A7B4F2670B8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445B-8A5D-48E8-94F9-DA5D923F2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FF25-68C3-4300-951B-FA03A521AB3F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417A-CAF9-487B-A918-2DCD93883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14500" y="1643063"/>
            <a:ext cx="7115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6B2659-BA86-4F84-85BA-46CBF1881CA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C4313-4CAF-4896-8311-4C505206D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\&#1084;&#1091;&#1079;&#1099;&#1082;&#1072;\009-Marsh-klas--veselyy-337-mi(muzofon.com)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77;&#1084;&#1080;&#1085;&#1072;&#1088;%202014\Yaponskaya_muzyka-AB_KO_-_Yaponskaya_muzyka_dlya_podnyatiya_nastroeniya_muzofon.com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77;&#1084;&#1080;&#1085;&#1072;&#1088;%202014\&#1056;&#1077;&#1083;&#1072;&#1082;&#1089;&#1072;&#1094;&#1080;&#1103;%20-%20&#1064;&#1091;&#1084;%20&#1044;&#1086;&#1078;&#1076;&#1103;%20.%20&#1071;&#1088;&#1082;&#1086;&#1077;%20&#1057;&#1086;&#1083;&#1085;&#1094;&#1077;%20.%20&#1056;&#1086;&#1103;&#1083;&#1100;%20%5b&#1089;%20&#1089;&#1072;&#1081;&#1090;&#1072;%20www.ololo.fm%5d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9;&#1077;&#1084;&#1080;&#1085;&#1072;&#1088;%202014\&#1052;&#1086;&#1081;%20&#1092;&#1080;&#1083;&#1100;&#1084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9;&#1077;&#1084;&#1080;&#1085;&#1072;&#1088;%202014\&#1084;&#1086;&#1081;%20&#1092;&#1080;&#1083;&#1100;&#1084;%202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9;&#1077;&#1084;&#1080;&#1085;&#1072;&#1088;%202014\&#1052;&#1086;&#1081;%20&#1092;&#1080;&#1083;&#1100;&#1084;%203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Деловая игра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571750"/>
            <a:ext cx="7215187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«Педагогический ринг  </a:t>
            </a:r>
          </a:p>
          <a:p>
            <a:pPr eaLnBrk="1" hangingPunct="1">
              <a:defRPr/>
            </a:pPr>
            <a:r>
              <a:rPr lang="ru-RU" sz="4400" dirty="0" smtClean="0"/>
              <a:t>Страницы безопасных наук»</a:t>
            </a: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4F6228"/>
              </a:solidFill>
            </a:endParaRP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4F6228"/>
              </a:solidFill>
            </a:endParaRP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4F6228"/>
                </a:solidFill>
              </a:rPr>
              <a:t>Подготовила:  Воспитатель 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4F6228"/>
                </a:solidFill>
              </a:rPr>
              <a:t>первой квалификационной категории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4F6228"/>
                </a:solidFill>
              </a:rPr>
              <a:t>Гондалева Анна Михайловна</a:t>
            </a:r>
          </a:p>
          <a:p>
            <a:pPr algn="r" eaLnBrk="1" hangingPunct="1">
              <a:defRPr/>
            </a:pPr>
            <a:endParaRPr lang="ru-RU" sz="2000" b="1" dirty="0" smtClean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Строевая подготовка</a:t>
            </a:r>
            <a:endParaRPr lang="ru-RU" dirty="0"/>
          </a:p>
        </p:txBody>
      </p:sp>
      <p:pic>
        <p:nvPicPr>
          <p:cNvPr id="12291" name="Содержимое 3" descr="776fb076f6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719"/>
          <a:stretch>
            <a:fillRect/>
          </a:stretch>
        </p:blipFill>
        <p:spPr>
          <a:xfrm>
            <a:off x="3482975" y="1643063"/>
            <a:ext cx="3578225" cy="4357687"/>
          </a:xfrm>
        </p:spPr>
      </p:pic>
      <p:pic>
        <p:nvPicPr>
          <p:cNvPr id="4" name="009-Marsh-klas--veselyy-337-m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«Назови,  к какой группе относится…»</a:t>
            </a:r>
            <a:endParaRPr lang="ru-RU" dirty="0"/>
          </a:p>
        </p:txBody>
      </p:sp>
      <p:pic>
        <p:nvPicPr>
          <p:cNvPr id="13315" name="Содержимое 3" descr="48c75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500188"/>
            <a:ext cx="6457950" cy="516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Дорожные знаки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Запрещающие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Содержимое 3" descr="2_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643063"/>
            <a:ext cx="2466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ustltd.com/img/katalog/80/9_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378618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Анна\Desktop\7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5001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Дорожные знаки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Предупреждающие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Содержимое 3" descr="46_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785938"/>
            <a:ext cx="2667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Анна\Desktop\47_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428750"/>
            <a:ext cx="28575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Анна\Desktop\48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643313"/>
            <a:ext cx="3090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50"/>
            <a:ext cx="740094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Дорожные знаки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Информационно-указательные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Содержимое 3" descr="45_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857375"/>
            <a:ext cx="20558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Анна\Desktop\68280135-parkov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14500"/>
            <a:ext cx="2139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Users\Анна\Desktop\162774_w640_h640_5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714625"/>
            <a:ext cx="21859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«Назови транспортное средство»</a:t>
            </a:r>
            <a:endParaRPr lang="ru-RU" dirty="0"/>
          </a:p>
        </p:txBody>
      </p:sp>
      <p:pic>
        <p:nvPicPr>
          <p:cNvPr id="17411" name="Содержимое 3" descr="cartoon-vervoer-03---vector_15-13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763" y="1811338"/>
            <a:ext cx="59626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«Раздумье»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Содержимое 3" descr="1303712398_53771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064"/>
          <a:stretch>
            <a:fillRect/>
          </a:stretch>
        </p:blipFill>
        <p:spPr>
          <a:xfrm>
            <a:off x="2214546" y="928670"/>
            <a:ext cx="6144068" cy="5121652"/>
          </a:xfrm>
          <a:effectLst>
            <a:softEdge rad="112500"/>
          </a:effectLst>
        </p:spPr>
      </p:pic>
      <p:pic>
        <p:nvPicPr>
          <p:cNvPr id="5" name="Yaponskaya_muzyka-AB_KO_-_Yaponskaya_muzyka_dlya_podnyatiya_nastroeniy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Аделаида Крэпси</a:t>
            </a:r>
            <a:endParaRPr lang="ru-RU" dirty="0"/>
          </a:p>
        </p:txBody>
      </p:sp>
      <p:pic>
        <p:nvPicPr>
          <p:cNvPr id="4" name="Содержимое 3" descr="Aаделаида крепси_craps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785926"/>
            <a:ext cx="3181362" cy="4131639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85723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Синквейн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643063" y="1143000"/>
            <a:ext cx="7115175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600" smtClean="0"/>
              <a:t>существительное, обозначающее тему синквейна;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два прилагательных, раскрывающих какие-то интересные, характерные признаки явления, предмета, заявленного в теме синквейна;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 три глагола, раскрывающие действия, воздействия, свойственные данному явлению, предмету;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smtClean="0">
                <a:cs typeface="Arial" charset="0"/>
              </a:rPr>
              <a:t> </a:t>
            </a:r>
            <a:r>
              <a:rPr lang="ru-RU" sz="2600" smtClean="0"/>
              <a:t>фраза, раскрывающая суть явления, предмета, усиливающая предыдущие две строки;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существительное, выступающее как итог, вывод.</a:t>
            </a:r>
          </a:p>
          <a:p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Безопасность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антитеррористическая, пожарная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защищать, оберегать, предупреждать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В детском саду воспитанники должны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находиться в безопасности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Мир!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Девиз ринга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/>
              <a:t>Выходя на улицу,</a:t>
            </a:r>
          </a:p>
          <a:p>
            <a:pPr algn="ctr">
              <a:buFont typeface="Arial" charset="0"/>
              <a:buNone/>
            </a:pPr>
            <a:r>
              <a:rPr lang="ru-RU" sz="4400" smtClean="0"/>
              <a:t>Приготовь заранее</a:t>
            </a:r>
          </a:p>
          <a:p>
            <a:pPr algn="ctr">
              <a:buFont typeface="Arial" charset="0"/>
              <a:buNone/>
            </a:pPr>
            <a:r>
              <a:rPr lang="ru-RU" sz="4400" smtClean="0"/>
              <a:t>Вежливость и сдержанность,</a:t>
            </a:r>
          </a:p>
          <a:p>
            <a:pPr algn="ctr">
              <a:buFont typeface="Arial" charset="0"/>
              <a:buNone/>
            </a:pPr>
            <a:r>
              <a:rPr lang="ru-RU" sz="4400" smtClean="0"/>
              <a:t>А главное – ВНИМАНИЕ!</a:t>
            </a:r>
          </a:p>
          <a:p>
            <a:endParaRPr lang="ru-RU" smtClean="0"/>
          </a:p>
        </p:txBody>
      </p:sp>
      <p:pic>
        <p:nvPicPr>
          <p:cNvPr id="4100" name="Рисунок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642938"/>
            <a:ext cx="1149350" cy="1993900"/>
          </a:xfrm>
          <a:prstGeom prst="rect">
            <a:avLst/>
          </a:prstGeom>
          <a:solidFill>
            <a:srgbClr val="8DB3E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714500" y="1143000"/>
            <a:ext cx="7115175" cy="4525963"/>
          </a:xfrm>
        </p:spPr>
        <p:txBody>
          <a:bodyPr/>
          <a:lstStyle/>
          <a:p>
            <a:r>
              <a:rPr lang="ru-RU" smtClean="0"/>
              <a:t>существительное;</a:t>
            </a:r>
          </a:p>
          <a:p>
            <a:r>
              <a:rPr lang="ru-RU" smtClean="0"/>
              <a:t>два прилагательных;</a:t>
            </a:r>
          </a:p>
          <a:p>
            <a:r>
              <a:rPr lang="ru-RU" smtClean="0"/>
              <a:t>три глагола;</a:t>
            </a:r>
          </a:p>
          <a:p>
            <a:r>
              <a:rPr lang="ru-RU" smtClean="0"/>
              <a:t>фраза;</a:t>
            </a:r>
          </a:p>
          <a:p>
            <a:r>
              <a:rPr lang="ru-RU" smtClean="0"/>
              <a:t>существительное, выступающее как итог, вывод.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3555" name="Содержимое 3" descr="3645889b0d462287f84fe199451d35932b8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928688"/>
            <a:ext cx="6700838" cy="502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43050"/>
            <a:ext cx="711517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участие!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команд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5400" smtClean="0"/>
              <a:t>«Дядя Степа»</a:t>
            </a:r>
          </a:p>
          <a:p>
            <a:pPr algn="ctr">
              <a:buFont typeface="Arial" charset="0"/>
              <a:buNone/>
            </a:pPr>
            <a:r>
              <a:rPr lang="ru-RU" sz="5400" smtClean="0"/>
              <a:t>«Кошкин дом»</a:t>
            </a:r>
          </a:p>
          <a:p>
            <a:pPr algn="ctr">
              <a:buFont typeface="Arial" charset="0"/>
              <a:buNone/>
            </a:pPr>
            <a:r>
              <a:rPr lang="ru-RU" sz="5400" smtClean="0"/>
              <a:t>«Три поросенка»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Тест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0313" y="1643063"/>
            <a:ext cx="6186487" cy="1000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b="1" smtClean="0"/>
              <a:t>Служба «101»</a:t>
            </a:r>
          </a:p>
          <a:p>
            <a:pPr algn="ctr" eaLnBrk="1" hangingPunct="1">
              <a:buFont typeface="Arial" charset="0"/>
              <a:buNone/>
            </a:pPr>
            <a:endParaRPr lang="ru-RU" sz="2400" smtClean="0"/>
          </a:p>
        </p:txBody>
      </p:sp>
      <p:pic>
        <p:nvPicPr>
          <p:cNvPr id="6148" name="Рисунок 19" descr="HH000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132138"/>
            <a:ext cx="25114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елаксация - Шум Дождя . Яркое Солнце . Рояль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6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Правильные ответы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0" y="1857375"/>
          <a:ext cx="390048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0243"/>
                <a:gridCol w="1950243"/>
              </a:tblGrid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Правильный ответ</a:t>
                      </a:r>
                      <a:endParaRPr lang="ru-RU" dirty="0"/>
                    </a:p>
                  </a:txBody>
                  <a:tcPr/>
                </a:tc>
              </a:tr>
              <a:tr h="13430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б, г, е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а, в, е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а, д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Б, д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а, в, д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а, в, г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256541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Ключи к тесту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smtClean="0"/>
              <a:t>Если Вы набрали 15-20 баллов, то Вы хорошо знаете правила пожарной безопасности. Стараетесь их соблюдать, сможете научить своих товарищей;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smtClean="0"/>
              <a:t>Если Вы набрали 7-14 баллов, то Вы должны быть осмотрительны в выборе действий в сложной ситуации;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smtClean="0"/>
              <a:t>Если менее 6 баллов, то вам необходимо серьезно заняться изучением  правил пожарной безопасности. Это поможет избежать пожара, а в экстремальной ситуации – сохранить свою жизнь и жизнь других людей.</a:t>
            </a:r>
          </a:p>
          <a:p>
            <a:pPr>
              <a:buFont typeface="Wingdings" pitchFamily="2" charset="2"/>
              <a:buChar char="ü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«Отгадай – ка»</a:t>
            </a:r>
            <a:endParaRPr lang="ru-RU" dirty="0"/>
          </a:p>
        </p:txBody>
      </p:sp>
      <p:pic>
        <p:nvPicPr>
          <p:cNvPr id="4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2143125"/>
            <a:ext cx="6438900" cy="361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«Отгадай – ка»</a:t>
            </a:r>
            <a:endParaRPr lang="ru-RU" dirty="0"/>
          </a:p>
        </p:txBody>
      </p:sp>
      <p:pic>
        <p:nvPicPr>
          <p:cNvPr id="4" name="мой фильм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25" y="1785938"/>
            <a:ext cx="6438900" cy="361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«Отгадай – ка»</a:t>
            </a:r>
            <a:endParaRPr lang="ru-RU" dirty="0"/>
          </a:p>
        </p:txBody>
      </p:sp>
      <p:pic>
        <p:nvPicPr>
          <p:cNvPr id="4" name="Мой фильм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1857375"/>
            <a:ext cx="6821487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БЛОКНОТ</Template>
  <TotalTime>239</TotalTime>
  <Words>334</Words>
  <Application>Microsoft Office PowerPoint</Application>
  <PresentationFormat>Экран (4:3)</PresentationFormat>
  <Paragraphs>75</Paragraphs>
  <Slides>22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Презентация БЛОКНОТ</vt:lpstr>
      <vt:lpstr>Деловая игра</vt:lpstr>
      <vt:lpstr>Девиз ринга</vt:lpstr>
      <vt:lpstr>Название команд</vt:lpstr>
      <vt:lpstr>Тест</vt:lpstr>
      <vt:lpstr>Правильные ответы</vt:lpstr>
      <vt:lpstr>Ключи к тесту</vt:lpstr>
      <vt:lpstr> «Отгадай – ка»</vt:lpstr>
      <vt:lpstr> «Отгадай – ка»</vt:lpstr>
      <vt:lpstr> «Отгадай – ка»</vt:lpstr>
      <vt:lpstr>Строевая подготовка</vt:lpstr>
      <vt:lpstr>«Назови,  к какой группе относится…»</vt:lpstr>
      <vt:lpstr>Дорожные знаки Запрещающие</vt:lpstr>
      <vt:lpstr>Дорожные знаки Предупреждающие</vt:lpstr>
      <vt:lpstr>Дорожные знаки Информационно-указательные</vt:lpstr>
      <vt:lpstr>«Назови транспортное средство»</vt:lpstr>
      <vt:lpstr>«Раздумье» </vt:lpstr>
      <vt:lpstr>Аделаида Крэпси</vt:lpstr>
      <vt:lpstr>Синквейн</vt:lpstr>
      <vt:lpstr>Слайд 19</vt:lpstr>
      <vt:lpstr>Слайд 20</vt:lpstr>
      <vt:lpstr>Слайд 21</vt:lpstr>
      <vt:lpstr>Спасибо за участие!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32</cp:revision>
  <dcterms:created xsi:type="dcterms:W3CDTF">2011-07-10T05:40:54Z</dcterms:created>
  <dcterms:modified xsi:type="dcterms:W3CDTF">2015-03-23T15:09:46Z</dcterms:modified>
</cp:coreProperties>
</file>