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0820-179D-4E1A-8F69-CDC76674DB2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30B2-7C05-4727-BD12-BFA9DBA26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6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0820-179D-4E1A-8F69-CDC76674DB2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30B2-7C05-4727-BD12-BFA9DBA26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550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0820-179D-4E1A-8F69-CDC76674DB2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30B2-7C05-4727-BD12-BFA9DBA262A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92514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0820-179D-4E1A-8F69-CDC76674DB2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30B2-7C05-4727-BD12-BFA9DBA26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3895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0820-179D-4E1A-8F69-CDC76674DB2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30B2-7C05-4727-BD12-BFA9DBA262A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4350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0820-179D-4E1A-8F69-CDC76674DB2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30B2-7C05-4727-BD12-BFA9DBA26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3715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0820-179D-4E1A-8F69-CDC76674DB2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30B2-7C05-4727-BD12-BFA9DBA26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97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0820-179D-4E1A-8F69-CDC76674DB2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30B2-7C05-4727-BD12-BFA9DBA26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060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0820-179D-4E1A-8F69-CDC76674DB2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30B2-7C05-4727-BD12-BFA9DBA26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726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0820-179D-4E1A-8F69-CDC76674DB2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30B2-7C05-4727-BD12-BFA9DBA26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465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0820-179D-4E1A-8F69-CDC76674DB2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30B2-7C05-4727-BD12-BFA9DBA26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601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0820-179D-4E1A-8F69-CDC76674DB2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30B2-7C05-4727-BD12-BFA9DBA26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099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0820-179D-4E1A-8F69-CDC76674DB2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30B2-7C05-4727-BD12-BFA9DBA26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463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0820-179D-4E1A-8F69-CDC76674DB2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30B2-7C05-4727-BD12-BFA9DBA26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820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0820-179D-4E1A-8F69-CDC76674DB2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30B2-7C05-4727-BD12-BFA9DBA26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930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0820-179D-4E1A-8F69-CDC76674DB2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30B2-7C05-4727-BD12-BFA9DBA26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413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20820-179D-4E1A-8F69-CDC76674DB2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22930B2-7C05-4727-BD12-BFA9DBA262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917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Поможем маме!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21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0764" y="3013656"/>
            <a:ext cx="4642773" cy="3739532"/>
          </a:xfrm>
          <a:prstGeom prst="rect">
            <a:avLst/>
          </a:prstGeom>
        </p:spPr>
      </p:pic>
      <p:pic>
        <p:nvPicPr>
          <p:cNvPr id="4" name="Рисунок 3">
            <a:hlinkHover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127" y="198458"/>
            <a:ext cx="3026535" cy="32890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2620" y="198458"/>
            <a:ext cx="5340439" cy="373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825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59" y="331065"/>
            <a:ext cx="3616883" cy="3622921"/>
          </a:xfrm>
          <a:prstGeom prst="rect">
            <a:avLst/>
          </a:prstGeom>
        </p:spPr>
      </p:pic>
      <p:pic>
        <p:nvPicPr>
          <p:cNvPr id="5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2023" y="479442"/>
            <a:ext cx="3375337" cy="3375337"/>
          </a:xfrm>
          <a:prstGeom prst="rect">
            <a:avLst/>
          </a:prstGeom>
        </p:spPr>
      </p:pic>
      <p:pic>
        <p:nvPicPr>
          <p:cNvPr id="6" name="Рисунок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6062" y="3584322"/>
            <a:ext cx="4683385" cy="300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9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854" y="734096"/>
            <a:ext cx="3314163" cy="2485622"/>
          </a:xfrm>
          <a:prstGeom prst="rect">
            <a:avLst/>
          </a:prstGeom>
        </p:spPr>
      </p:pic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7213" y="734096"/>
            <a:ext cx="6477000" cy="3238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2900" y="3098441"/>
            <a:ext cx="3561545" cy="356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83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351" y="231820"/>
            <a:ext cx="4096756" cy="2809204"/>
          </a:xfrm>
          <a:prstGeom prst="rect">
            <a:avLst/>
          </a:prstGeom>
        </p:spPr>
      </p:pic>
      <p:pic>
        <p:nvPicPr>
          <p:cNvPr id="6" name="Рисунок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4215" y="823087"/>
            <a:ext cx="4462530" cy="3112615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3389" y="3420088"/>
            <a:ext cx="5067569" cy="323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499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5955" y="254358"/>
            <a:ext cx="4966954" cy="3725215"/>
          </a:xfrm>
          <a:prstGeom prst="rect">
            <a:avLst/>
          </a:prstGeom>
        </p:spPr>
      </p:pic>
      <p:pic>
        <p:nvPicPr>
          <p:cNvPr id="5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7302" y="3832740"/>
            <a:ext cx="4535622" cy="3025260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1279" y="301043"/>
            <a:ext cx="3822992" cy="363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36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045" y="631064"/>
            <a:ext cx="4525851" cy="3394388"/>
          </a:xfrm>
          <a:prstGeom prst="rect">
            <a:avLst/>
          </a:prstGeom>
        </p:spPr>
      </p:pic>
      <p:pic>
        <p:nvPicPr>
          <p:cNvPr id="5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912" y="283478"/>
            <a:ext cx="5122035" cy="3402495"/>
          </a:xfrm>
          <a:prstGeom prst="rect">
            <a:avLst/>
          </a:prstGeom>
        </p:spPr>
      </p:pic>
      <p:pic>
        <p:nvPicPr>
          <p:cNvPr id="6" name="Рисунок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9704" y="3432619"/>
            <a:ext cx="5138072" cy="342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91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maxwell-cook.ru/netcat_files/727/979/MLA_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199" y="685800"/>
            <a:ext cx="5229994" cy="286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5020" y="3730938"/>
            <a:ext cx="4895850" cy="3263900"/>
          </a:xfrm>
          <a:prstGeom prst="rect">
            <a:avLst/>
          </a:prstGeom>
        </p:spPr>
      </p:pic>
      <p:pic>
        <p:nvPicPr>
          <p:cNvPr id="6" name="Рисунок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487" y="263048"/>
            <a:ext cx="4108361" cy="308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284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73</TotalTime>
  <Words>3</Words>
  <Application>Microsoft Office PowerPoint</Application>
  <PresentationFormat>Широкоэкранный</PresentationFormat>
  <Paragraphs>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Аспект</vt:lpstr>
      <vt:lpstr>Поможем маме!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Поможем маме!</dc:title>
  <dc:creator>Ольга</dc:creator>
  <cp:lastModifiedBy>Ольга</cp:lastModifiedBy>
  <cp:revision>9</cp:revision>
  <dcterms:created xsi:type="dcterms:W3CDTF">2017-11-17T10:23:16Z</dcterms:created>
  <dcterms:modified xsi:type="dcterms:W3CDTF">2017-11-22T10:25:40Z</dcterms:modified>
</cp:coreProperties>
</file>