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Первый полет человека </a:t>
            </a:r>
            <a:b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в космос</a:t>
            </a:r>
            <a:endParaRPr lang="ru-RU" sz="6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196752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34701250_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6064" y="1124744"/>
            <a:ext cx="77518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neken-Ivan-Ivanovi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0428" y="1268760"/>
            <a:ext cx="7883144" cy="443160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2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6532" y="1078872"/>
            <a:ext cx="7570937" cy="504729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ub-buzz-11132-1536246217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322" y="635350"/>
            <a:ext cx="7777356" cy="54908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zGio32k6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276" y="764704"/>
            <a:ext cx="8143449" cy="536145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5709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1734" y="908720"/>
            <a:ext cx="8120533" cy="521744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Первый полет человека  в космос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полет человека  в космос</dc:title>
  <dc:creator>Павел</dc:creator>
  <cp:lastModifiedBy>Пользователь Windows</cp:lastModifiedBy>
  <cp:revision>2</cp:revision>
  <dcterms:created xsi:type="dcterms:W3CDTF">2019-03-15T19:06:03Z</dcterms:created>
  <dcterms:modified xsi:type="dcterms:W3CDTF">2019-03-15T19:18:56Z</dcterms:modified>
</cp:coreProperties>
</file>