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4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66"/>
      </p:cViewPr>
      <p:guideLst>
        <p:guide orient="horz" pos="4320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02A55-55D3-466D-B6E0-9D156836C566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21E9F9-A377-4209-9312-6F8788FAF2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314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2072" y="941696"/>
            <a:ext cx="8570794" cy="5916304"/>
          </a:xfrm>
        </p:spPr>
        <p:txBody>
          <a:bodyPr/>
          <a:lstStyle/>
          <a:p>
            <a:r>
              <a:rPr lang="ru-RU" dirty="0"/>
              <a:t> 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4275" y="232011"/>
            <a:ext cx="8461611" cy="6223378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lang="ru-RU" sz="37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3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с. БОЛЬШОЙ КУГАНАК СТЕРЛИТАМАКСКИЙ РАЙОН </a:t>
            </a:r>
            <a:endParaRPr lang="ru-RU" sz="37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</a:t>
            </a:r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БАШКОРТОСТАН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  <a:p>
            <a:pPr algn="ctr">
              <a:lnSpc>
                <a:spcPct val="170000"/>
              </a:lnSpc>
            </a:pP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</a:t>
            </a: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 </a:t>
            </a: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среды, направленной </a:t>
            </a: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социально коммуникативных навыков </a:t>
            </a:r>
            <a:r>
              <a:rPr lang="ru-RU" sz="7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средней группы»</a:t>
            </a:r>
            <a:endParaRPr lang="ru-RU" sz="7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ru-RU" sz="2000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+mj-lt"/>
              </a:rPr>
              <a:t>                                                </a:t>
            </a:r>
          </a:p>
          <a:p>
            <a:r>
              <a:rPr lang="ru-RU" sz="3500" b="1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ru-RU" sz="4500" b="1" dirty="0" smtClean="0">
                <a:solidFill>
                  <a:schemeClr val="tx1"/>
                </a:solidFill>
                <a:latin typeface="+mj-lt"/>
              </a:rPr>
              <a:t>Подготовила: воспитатель Юшина С.Р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+mj-lt"/>
            </a:endParaRPr>
          </a:p>
          <a:p>
            <a:pPr algn="ctr"/>
            <a:endParaRPr lang="ru-RU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+mj-lt"/>
              </a:rPr>
              <a:t>2021 г.</a:t>
            </a:r>
            <a:endParaRPr lang="ru-RU" sz="4000" dirty="0">
              <a:solidFill>
                <a:schemeClr val="tx1"/>
              </a:solidFill>
              <a:latin typeface="+mj-lt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154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242" y="1733266"/>
            <a:ext cx="78747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+mj-lt"/>
              </a:rPr>
              <a:t>Спасибо за </a:t>
            </a:r>
            <a:r>
              <a:rPr lang="ru-RU" sz="5400" dirty="0" smtClean="0">
                <a:latin typeface="+mj-lt"/>
              </a:rPr>
              <a:t>внимание!</a:t>
            </a:r>
            <a:endParaRPr lang="ru-RU" sz="5400" dirty="0">
              <a:latin typeface="+mj-lt"/>
            </a:endParaRPr>
          </a:p>
          <a:p>
            <a:r>
              <a:rPr lang="ru-RU" sz="5400" dirty="0">
                <a:latin typeface="+mj-lt"/>
              </a:rPr>
              <a:t/>
            </a:r>
            <a:br>
              <a:rPr lang="ru-RU" sz="5400" dirty="0">
                <a:latin typeface="+mj-lt"/>
              </a:rPr>
            </a:br>
            <a:endParaRPr lang="ru-RU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76200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537" y="491318"/>
            <a:ext cx="90075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Open Sans" panose="020B0606030504020204" pitchFamily="34" charset="0"/>
              </a:rPr>
              <a:t>Цель</a:t>
            </a:r>
            <a:r>
              <a:rPr lang="ru-RU" dirty="0" smtClean="0">
                <a:latin typeface="Open Sans" panose="020B0606030504020204" pitchFamily="34" charset="0"/>
              </a:rPr>
              <a:t>- </a:t>
            </a:r>
            <a:r>
              <a:rPr lang="ru-RU" dirty="0">
                <a:latin typeface="Open Sans" panose="020B0606030504020204" pitchFamily="34" charset="0"/>
              </a:rPr>
              <a:t>позитивная социализация детей дошкольного возраста, приобщение их к социокультурным нормам, традициям семьи, общества и государства.</a:t>
            </a:r>
          </a:p>
          <a:p>
            <a:pPr algn="just"/>
            <a:r>
              <a:rPr lang="ru-RU" b="1" dirty="0">
                <a:solidFill>
                  <a:srgbClr val="000000"/>
                </a:solidFill>
                <a:latin typeface="Open Sans" panose="020B0606030504020204" pitchFamily="34" charset="0"/>
              </a:rPr>
              <a:t>Задачами</a:t>
            </a:r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 социально-коммуникативного развития в соответствии с ФГОС ДО </a:t>
            </a:r>
            <a:r>
              <a:rPr lang="ru-RU" u="sng" dirty="0">
                <a:solidFill>
                  <a:srgbClr val="000000"/>
                </a:solidFill>
                <a:latin typeface="Open Sans" panose="020B0606030504020204" pitchFamily="34" charset="0"/>
              </a:rPr>
              <a:t>являются</a:t>
            </a:r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: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1. Создать условия для усвоения детьми дошкольного возраста норм и ценностей, принятых в обществе, включая моральные и нравственные ценности.</a:t>
            </a:r>
            <a:endParaRPr lang="ru-RU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422" y="2522643"/>
            <a:ext cx="896657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2.Развивать </a:t>
            </a:r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социальный и эмоциональный интеллект детей, их эмоциональную </a:t>
            </a:r>
            <a:r>
              <a:rPr lang="ru-RU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отзывчивость.</a:t>
            </a: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3</a:t>
            </a:r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. Способствовать становлению самостоятельности, целенаправленности и саморегуляции собственных действий детей.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4. Формировать уважительное отношение и чувство принадлежности к своей семье и к сообществу детей и взрослых в коллективе, позитивные установки к различным видам труда и творчества.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5. Формировать у детей основы безопасного поведения в быту, </a:t>
            </a:r>
            <a:r>
              <a:rPr lang="ru-RU" b="1" dirty="0">
                <a:solidFill>
                  <a:srgbClr val="000000"/>
                </a:solidFill>
                <a:latin typeface="Open Sans" panose="020B0606030504020204" pitchFamily="34" charset="0"/>
              </a:rPr>
              <a:t>социуме</a:t>
            </a:r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, природе; готовность к совместной деятельности со сверстниками.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6. Развивать общение и взаимодействие ребенка со взрослыми и сверстниками.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7. Формировать позитивные установки к различным видам труда и творчества.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8. Формировать готовность к совместной деятельности со сверстниками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6343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364" y="286603"/>
            <a:ext cx="89256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0000"/>
                </a:solidFill>
                <a:latin typeface="Open Sans" panose="020B0606030504020204" pitchFamily="34" charset="0"/>
              </a:rPr>
              <a:t>Направления</a:t>
            </a:r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: игровая деятельность, духовно-нравственное и патриотическое воспитание, формирование основ безопасности, трудовое воспитание, формирование гендерной принадлежности, развитие общения</a:t>
            </a:r>
            <a:endParaRPr lang="ru-RU" dirty="0"/>
          </a:p>
        </p:txBody>
      </p:sp>
      <p:pic>
        <p:nvPicPr>
          <p:cNvPr id="2050" name="Picture 2" descr="https://sun9-23.userapi.com/impg/g6z_9HOppWmta1Ht6Qplwoawpz7100-UUZ7Ltw/ViL0e6ucxtY.jpg?size=1280x960&amp;quality=96&amp;sign=beb537cf15306179b630ee19921a65c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048" y="1561911"/>
            <a:ext cx="8004411" cy="47433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918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364" y="245660"/>
            <a:ext cx="8925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Open Sans" panose="020B0606030504020204" pitchFamily="34" charset="0"/>
              </a:rPr>
              <a:t> 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sun9-83.userapi.com/impg/152t-02f6HrgskL-D-sDc8D7iCEVtdk7noo2BQ/ryRq8Cb-U38.jpg?size=810x1080&amp;quality=96&amp;sign=854a24e3ae4020825c16d22c4ea3c62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7" y="150124"/>
            <a:ext cx="4053385" cy="540451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36.userapi.com/impg/qANOql_80ZaBWqtscpB-dgFHtX1IpPKy52jiAw/xvdet-sSP-8.jpg?size=810x1080&amp;quality=96&amp;sign=15890fc5ab2a04021b7c235cf7af2c46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618" y="1519520"/>
            <a:ext cx="4003860" cy="53384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956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51.userapi.com/impg/RxjCKjgkOp70X1MXgPN03z2LvwglNhBMxO3NpQ/jY5wz09r9tI.jpg?size=810x1080&amp;quality=96&amp;sign=c581f01fcfde89f4ba2c060f02a80a5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517" y="777922"/>
            <a:ext cx="4145507" cy="55273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sun9-28.userapi.com/impg/FoOzWCDbIj5gwh-JyIGxzMAY52vKfDrBYuOdAA/h4m48KYsL5o.jpg?size=1280x960&amp;quality=96&amp;sign=16c642a33ab557b4a906cbfa1a353256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71" y="1371600"/>
            <a:ext cx="5786649" cy="43399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666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96288" y="539675"/>
            <a:ext cx="88983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Open Sans" panose="020B0606030504020204" pitchFamily="34" charset="0"/>
              </a:rPr>
              <a:t>Уголок патриотического воспитания</a:t>
            </a:r>
            <a:endParaRPr lang="ru-RU" sz="3600" dirty="0">
              <a:latin typeface="Open Sans" panose="020B0606030504020204" pitchFamily="34" charset="0"/>
            </a:endParaRPr>
          </a:p>
        </p:txBody>
      </p:sp>
      <p:pic>
        <p:nvPicPr>
          <p:cNvPr id="1026" name="Picture 2" descr="https://sun9-56.userapi.com/impg/Y8BYHkxh5WEwPlofdjJKlFHgIReu4lWIb5tG4w/zkUxoEJcP2w.jpg?size=1280x960&amp;quality=96&amp;sign=09ac48a2b5243968c5d280753536225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98" y="1375831"/>
            <a:ext cx="4638619" cy="28605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9-23.userapi.com/impg/cJrgdGOre46re9fF2dN11QI3i4vLC74yh3nUEg/w9A-0DdOpz0.jpg?size=810x1080&amp;quality=96&amp;sign=14c9425a6645150130cb60c154ece1f2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637" y="1375831"/>
            <a:ext cx="2756848" cy="3675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17.userapi.com/impg/BcKEITF541FHDWTgrbi2D_CQ4BjXas0f5aS7ew/qhWVciPI6SE.jpg?size=810x1080&amp;quality=96&amp;sign=fe5a20fd645de4ead043497e597b1322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964" y="2884457"/>
            <a:ext cx="3282126" cy="36846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86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9433" y="682389"/>
            <a:ext cx="89665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  <a:latin typeface="Open Sans" panose="020B0606030504020204" pitchFamily="34" charset="0"/>
              </a:rPr>
              <a:t>.</a:t>
            </a:r>
            <a:endParaRPr lang="ru-RU" b="0" i="0" dirty="0">
              <a:solidFill>
                <a:srgbClr val="FF0000"/>
              </a:solidFill>
              <a:effectLst/>
              <a:latin typeface="Open Sans" panose="020B0606030504020204" pitchFamily="34" charset="0"/>
            </a:endParaRPr>
          </a:p>
        </p:txBody>
      </p:sp>
      <p:pic>
        <p:nvPicPr>
          <p:cNvPr id="4098" name="Picture 2" descr="https://sun9-87.userapi.com/impg/okgmTg-p5EkULNjx7kmlfx2tqYFXD-kdaITzDg/_9ihtSj5aSU.jpg?size=810x1080&amp;quality=96&amp;sign=4de94f3aac2b2e061fdcdded7317079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99" y="204716"/>
            <a:ext cx="4184413" cy="55792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5.userapi.com/impg/iXJe765ME02CxJvjnVrAO6a5u2tverv1amLKKw/m3upNDJsa8E.jpg?size=810x1080&amp;quality=96&amp;sign=03958fb5811add7c460df5070f181c9c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5256" y="682389"/>
            <a:ext cx="4346290" cy="57950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130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37.userapi.com/impg/bq4jRXLfT6e5NrgMLQ3RG5jHk1hXA9Ud4-Yqzw/dRkfOADOpQY.jpg?size=810x1080&amp;quality=96&amp;sign=5855dc410df0591ba2b4973314823c3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86" y="1221523"/>
            <a:ext cx="4227358" cy="56364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5.userapi.com/impg/FN-EQdSPWcSZgUlniE4Sz9CVx3xERSnnbN3Upg/9uC1OuDtBgI.jpg?size=810x1080&amp;quality=96&amp;sign=581ed182b857cf09fbe3921602b9c972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344" y="204716"/>
            <a:ext cx="4206923" cy="5609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265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19.userapi.com/impg/bQZ92wvDOeQziwkGB58OGKVDvXbzKx0Q5TDNzA/Jp8bft6ubbY.jpg?size=1280x960&amp;quality=96&amp;sign=1ee984aef3a56ed63b0a4e2e8d0eccf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12" y="213139"/>
            <a:ext cx="8639032" cy="64384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41569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</TotalTime>
  <Words>78</Words>
  <Application>Microsoft Office PowerPoint</Application>
  <PresentationFormat>Широкоэкранный</PresentationFormat>
  <Paragraphs>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Open Sans</vt:lpstr>
      <vt:lpstr>Times New Roman</vt:lpstr>
      <vt:lpstr>Trebuchet MS</vt:lpstr>
      <vt:lpstr>Wingdings 3</vt:lpstr>
      <vt:lpstr>Аспект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</cp:revision>
  <dcterms:created xsi:type="dcterms:W3CDTF">2021-11-15T15:14:09Z</dcterms:created>
  <dcterms:modified xsi:type="dcterms:W3CDTF">2021-11-23T08:39:10Z</dcterms:modified>
</cp:coreProperties>
</file>