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3" r:id="rId1"/>
  </p:sldMasterIdLst>
  <p:notesMasterIdLst>
    <p:notesMasterId r:id="rId11"/>
  </p:notesMasterIdLst>
  <p:handoutMasterIdLst>
    <p:handoutMasterId r:id="rId12"/>
  </p:handoutMasterIdLst>
  <p:sldIdLst>
    <p:sldId id="638" r:id="rId2"/>
    <p:sldId id="657" r:id="rId3"/>
    <p:sldId id="652" r:id="rId4"/>
    <p:sldId id="649" r:id="rId5"/>
    <p:sldId id="647" r:id="rId6"/>
    <p:sldId id="654" r:id="rId7"/>
    <p:sldId id="656" r:id="rId8"/>
    <p:sldId id="655" r:id="rId9"/>
    <p:sldId id="646" r:id="rId10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64A9A"/>
    <a:srgbClr val="B3CAE9"/>
    <a:srgbClr val="B5CCBC"/>
    <a:srgbClr val="2B953F"/>
    <a:srgbClr val="FF9999"/>
    <a:srgbClr val="FF5050"/>
    <a:srgbClr val="B45608"/>
    <a:srgbClr val="DA9710"/>
    <a:srgbClr val="FFFFCC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04" autoAdjust="0"/>
    <p:restoredTop sz="96947" autoAdjust="0"/>
  </p:normalViewPr>
  <p:slideViewPr>
    <p:cSldViewPr>
      <p:cViewPr varScale="1">
        <p:scale>
          <a:sx n="70" d="100"/>
          <a:sy n="70" d="100"/>
        </p:scale>
        <p:origin x="-124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handoutMaster" Target="handoutMasters/handoutMaster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notesMaster" Target="notesMasters/notesMaster1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840" cy="496412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751" y="0"/>
            <a:ext cx="2945839" cy="496412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12.02.2023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9516"/>
            <a:ext cx="2945840" cy="496412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751" y="9429516"/>
            <a:ext cx="2945839" cy="496412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840" cy="4964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751" y="0"/>
            <a:ext cx="2945839" cy="4964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12.02.2023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310" y="4715906"/>
            <a:ext cx="5438140" cy="446770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516"/>
            <a:ext cx="2945840" cy="4964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751" y="9429516"/>
            <a:ext cx="2945839" cy="4964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e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404B5-D1EE-4F58-8738-7D92EFD236F6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ФОН_флаг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24" r:id="rId1"/>
    <p:sldLayoutId id="2147484125" r:id="rId2"/>
    <p:sldLayoutId id="2147484126" r:id="rId3"/>
    <p:sldLayoutId id="2147484127" r:id="rId4"/>
    <p:sldLayoutId id="2147484128" r:id="rId5"/>
    <p:sldLayoutId id="2147484129" r:id="rId6"/>
    <p:sldLayoutId id="2147484130" r:id="rId7"/>
    <p:sldLayoutId id="2147484131" r:id="rId8"/>
    <p:sldLayoutId id="2147484132" r:id="rId9"/>
    <p:sldLayoutId id="2147484133" r:id="rId10"/>
    <p:sldLayoutId id="214748413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5" Type="http://schemas.openxmlformats.org/officeDocument/2006/relationships/hyperlink" Target="https://ufacity.info/history/day/127150.html" TargetMode="External" /><Relationship Id="rId4" Type="http://schemas.openxmlformats.org/officeDocument/2006/relationships/image" Target="../media/image5.jpe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7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otpusk.ru/country/dostoprim_info.asp?ID=14788" TargetMode="External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0.jpeg" /><Relationship Id="rId4" Type="http://schemas.openxmlformats.org/officeDocument/2006/relationships/image" Target="../media/image9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2.jpe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useumrb.ru/news/yubileynaya_vystavka_shalyapin_v_ufe_istoriya_velikogo_debyuta_otkroetsya_v_natsionalnom_muzee_respu/" TargetMode="External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4.jpeg" /><Relationship Id="rId4" Type="http://schemas.openxmlformats.org/officeDocument/2006/relationships/image" Target="../media/image13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shinform.ru/news/culture/2020-02-07/v-ufe-prezentatsiya-knigi-shalyapin-v-ufe-proydet-v-den-rozhdeniya-velikogo-pevtsa-2101144" TargetMode="External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5.jpeg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-32" y="474433"/>
            <a:ext cx="7858148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-32" y="544586"/>
            <a:ext cx="785818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3632" y="110944"/>
            <a:ext cx="1058254" cy="74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AutoShape 2" descr="А.Г.Абдразаков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Заголовок 3"/>
          <p:cNvSpPr txBox="1">
            <a:spLocks/>
          </p:cNvSpPr>
          <p:nvPr/>
        </p:nvSpPr>
        <p:spPr>
          <a:xfrm>
            <a:off x="-12691" y="122783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РАЗГОВОРЫ О ВАЖНОМ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DCC803-C8CC-4ECC-9ECC-2376DCCC1B10}"/>
              </a:ext>
            </a:extLst>
          </p:cNvPr>
          <p:cNvPicPr/>
          <p:nvPr/>
        </p:nvPicPr>
        <p:blipFill rotWithShape="1">
          <a:blip r:embed="rId3" cstate="print"/>
          <a:srcRect l="7218" t="4398"/>
          <a:stretch/>
        </p:blipFill>
        <p:spPr bwMode="auto">
          <a:xfrm>
            <a:off x="467544" y="764704"/>
            <a:ext cx="3511143" cy="4731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923928" y="1628800"/>
            <a:ext cx="498220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n w="0">
                  <a:noFill/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К 150-летию со дня рождения</a:t>
            </a:r>
          </a:p>
          <a:p>
            <a:pPr algn="ctr"/>
            <a:endParaRPr lang="ru-RU" sz="2400" dirty="0">
              <a:ln w="0">
                <a:noFill/>
              </a:ln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Федор Иванович Шаляпин </a:t>
            </a:r>
          </a:p>
          <a:p>
            <a:pPr algn="ctr">
              <a:spcAft>
                <a:spcPts val="0"/>
              </a:spcAft>
            </a:pP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Уфе</a:t>
            </a:r>
          </a:p>
          <a:p>
            <a:pPr algn="ctr">
              <a:spcAft>
                <a:spcPts val="0"/>
              </a:spcAft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(1890-1891г.г.)</a:t>
            </a:r>
          </a:p>
          <a:p>
            <a:pPr algn="ctr"/>
            <a:endParaRPr lang="ru-RU" sz="2400" dirty="0">
              <a:ln w="0">
                <a:noFill/>
              </a:ln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5661248"/>
            <a:ext cx="39650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n w="0">
                  <a:noFill/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13.02.1873 г.  – 12.04.1938 г.</a:t>
            </a:r>
          </a:p>
        </p:txBody>
      </p:sp>
    </p:spTree>
    <p:extLst>
      <p:ext uri="{BB962C8B-B14F-4D97-AF65-F5344CB8AC3E}">
        <p14:creationId xmlns:p14="http://schemas.microsoft.com/office/powerpoint/2010/main" val="3997700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-32" y="474433"/>
            <a:ext cx="7858148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-32" y="544586"/>
            <a:ext cx="785818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220" y="71415"/>
            <a:ext cx="99924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А.Г.Абдразаков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Заголовок 3"/>
          <p:cNvSpPr txBox="1">
            <a:spLocks/>
          </p:cNvSpPr>
          <p:nvPr/>
        </p:nvSpPr>
        <p:spPr>
          <a:xfrm>
            <a:off x="142844" y="142852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РАЗГОВОРЫ О ВАЖНОМ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8C06379-0B3A-4A9B-B0AF-35F769326E39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980728"/>
            <a:ext cx="2952328" cy="41764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A03D549-33F8-492D-8E3D-A2E178A1D54B}"/>
              </a:ext>
            </a:extLst>
          </p:cNvPr>
          <p:cNvPicPr/>
          <p:nvPr/>
        </p:nvPicPr>
        <p:blipFill rotWithShape="1">
          <a:blip r:embed="rId4" cstate="print"/>
          <a:srcRect t="7908" r="-192" b="13590"/>
          <a:stretch/>
        </p:blipFill>
        <p:spPr bwMode="auto">
          <a:xfrm>
            <a:off x="5724128" y="2780928"/>
            <a:ext cx="2736304" cy="38164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139952" y="105273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 декабря 1890 года в Уфе  состоялась первая сольная партия 17-летнего Ф.И. Шаляпина в опере Манюшко «Галька»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630932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  <a:hlinkClick r:id="rId5"/>
              </a:rPr>
              <a:t>https://ufacity.info/history/day/127150.html</a:t>
            </a:r>
            <a:endParaRPr lang="ru-RU" sz="1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700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-32" y="474433"/>
            <a:ext cx="7858148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-32" y="544586"/>
            <a:ext cx="785818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220" y="71415"/>
            <a:ext cx="99924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А.Г.Абдразаков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55576" y="4869160"/>
            <a:ext cx="77048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Федор  Иванович Шаляпин жил в доме на улице Гоголя, дом 1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столоначальника за театром, за мечетью,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Труниловской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слободе</a:t>
            </a:r>
          </a:p>
        </p:txBody>
      </p:sp>
      <p:sp>
        <p:nvSpPr>
          <p:cNvPr id="14" name="Заголовок 3"/>
          <p:cNvSpPr txBox="1">
            <a:spLocks/>
          </p:cNvSpPr>
          <p:nvPr/>
        </p:nvSpPr>
        <p:spPr>
          <a:xfrm>
            <a:off x="142844" y="142852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РАЗГОВОРЫ О ВАЖНОМ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8B8C8FB-AE68-4301-A9A1-709351D63981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99095">
            <a:off x="467544" y="1052736"/>
            <a:ext cx="4148553" cy="28916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18D3FA7-BDB0-44D1-B7FD-179BF3E6ACA5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23083">
            <a:off x="4860032" y="1507172"/>
            <a:ext cx="3869085" cy="24785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9659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0" y="500042"/>
            <a:ext cx="7858148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-32" y="544586"/>
            <a:ext cx="785818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220" y="71415"/>
            <a:ext cx="99924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А.Г.Абдразаков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2268414-6BEF-4070-8761-CC74B59C9300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836712"/>
            <a:ext cx="5112568" cy="33380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Заголовок 3"/>
          <p:cNvSpPr txBox="1">
            <a:spLocks/>
          </p:cNvSpPr>
          <p:nvPr/>
        </p:nvSpPr>
        <p:spPr>
          <a:xfrm>
            <a:off x="142844" y="142852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РАЗГОВОРЫ О ВАЖНОМ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4293096"/>
            <a:ext cx="7632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kern="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      В июне 2007 года в г.Уфе был открыт мемориальный комплекс, посвящённый Фёдору Шаляпину. В память о всемирно известном русском басе, скульптором Рустэмом Хасановым, был воздвигнут памятник, установленный напротив здания Башкирского государственного театра оперы и балета, где дебютировал великий русский певец.</a:t>
            </a:r>
            <a:endParaRPr lang="ru-RU" b="1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63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0" y="500042"/>
            <a:ext cx="7858148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-32" y="544586"/>
            <a:ext cx="785818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220" y="71415"/>
            <a:ext cx="99924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А.Г.Абдразаков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11560" y="6381328"/>
            <a:ext cx="6148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  <a:hlinkClick r:id="rId3"/>
              </a:rPr>
              <a:t>https://www.votpusk.ru/country/dostoprim_info.asp?ID=14788</a:t>
            </a: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Заголовок 3"/>
          <p:cNvSpPr txBox="1">
            <a:spLocks/>
          </p:cNvSpPr>
          <p:nvPr/>
        </p:nvSpPr>
        <p:spPr>
          <a:xfrm>
            <a:off x="142844" y="142852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РАЗГОВОРЫ О ВАЖНОМ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753160E-62C1-4EC1-B111-2A290F5AFE8C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0831" y="3138247"/>
            <a:ext cx="3403666" cy="32516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16FA051-4D3E-431C-B208-D810D1F40BAB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733119"/>
            <a:ext cx="2492448" cy="32410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Прямоугольник 17"/>
          <p:cNvSpPr/>
          <p:nvPr/>
        </p:nvSpPr>
        <p:spPr>
          <a:xfrm>
            <a:off x="3491880" y="1196752"/>
            <a:ext cx="51125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6 февраля 1967 года на здании Уфимской государственной академии искусств  была открыта первая в России мемориальная доска, увековечивающая память Федора Шаляпина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4221088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Надпись сделана на русском и башкирских языках: «В этом здании в 1891 году выступал великий русский артист и певец Федор Иванович Шаляпин»</a:t>
            </a:r>
          </a:p>
        </p:txBody>
      </p:sp>
    </p:spTree>
    <p:extLst>
      <p:ext uri="{BB962C8B-B14F-4D97-AF65-F5344CB8AC3E}">
        <p14:creationId xmlns:p14="http://schemas.microsoft.com/office/powerpoint/2010/main" val="1965663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0" y="500042"/>
            <a:ext cx="7858148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-32" y="544586"/>
            <a:ext cx="785818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220" y="71415"/>
            <a:ext cx="99924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3"/>
          <p:cNvSpPr txBox="1">
            <a:spLocks/>
          </p:cNvSpPr>
          <p:nvPr/>
        </p:nvSpPr>
        <p:spPr>
          <a:xfrm>
            <a:off x="142844" y="142852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РАЗГОВОРЫ О ВАЖНОМ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610B226-8EFF-46D1-A686-B4861086CEC4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478" y="951759"/>
            <a:ext cx="4168514" cy="26212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D54D840-B203-4833-9C89-38D81DA27C00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077072"/>
            <a:ext cx="4215597" cy="2302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4788024" y="908720"/>
            <a:ext cx="396044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С 1991 года в Башкирском театре оперы и балета проводятся ежегодные фестивали оперного искусства. С 18 декабря по 13 февраля в Концертном зале Уфимской государственной  академии искусств ежегодно проводятся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Шаляпинские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дни.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1993 года в Уфе для молодых оперных певцов учреждены премии и стипендии имени Ф.И.Шаляпин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4143380"/>
            <a:ext cx="90011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500042"/>
            <a:ext cx="7858148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-32" y="544586"/>
            <a:ext cx="785818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220" y="71415"/>
            <a:ext cx="99924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071670" y="642918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br>
              <a:rPr lang="ru-RU" dirty="0">
                <a:solidFill>
                  <a:schemeClr val="tx1"/>
                </a:solidFill>
              </a:rPr>
            </a:br>
            <a:br>
              <a:rPr lang="ru-RU" dirty="0"/>
            </a:b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4929198"/>
            <a:ext cx="90011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12508" y="6147814"/>
            <a:ext cx="757027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n-US" sz="1200" dirty="0">
                <a:latin typeface="Arial Black" panose="020B0A04020102020204" pitchFamily="34" charset="0"/>
                <a:hlinkClick r:id="rId3"/>
              </a:rPr>
              <a:t>https://museumrb.ru/news/yubileynaya_vystavka_shalyapin_v_ufe_istoriya_velikogo_debyuta_otkroetsya_v_natsionalnom_muzee_respu/</a:t>
            </a:r>
            <a:r>
              <a:rPr lang="ru-RU" sz="1200" dirty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15" name="Заголовок 3"/>
          <p:cNvSpPr txBox="1">
            <a:spLocks/>
          </p:cNvSpPr>
          <p:nvPr/>
        </p:nvSpPr>
        <p:spPr>
          <a:xfrm>
            <a:off x="142844" y="142852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РАЗГОВОРЫ О ВАЖНОМ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15ECB5E-5440-451D-A7D8-836D2E8E4496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892235"/>
            <a:ext cx="3493052" cy="49367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F9AD722-467F-40B3-82C6-DC2DD42D942E}"/>
              </a:ext>
            </a:extLst>
          </p:cNvPr>
          <p:cNvPicPr/>
          <p:nvPr/>
        </p:nvPicPr>
        <p:blipFill rotWithShape="1">
          <a:blip r:embed="rId5" cstate="print"/>
          <a:srcRect t="22366" b="18920"/>
          <a:stretch/>
        </p:blipFill>
        <p:spPr bwMode="auto">
          <a:xfrm>
            <a:off x="4283968" y="3356992"/>
            <a:ext cx="4573174" cy="28986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Прямоугольник 18"/>
          <p:cNvSpPr/>
          <p:nvPr/>
        </p:nvSpPr>
        <p:spPr>
          <a:xfrm>
            <a:off x="4211960" y="1124744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В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Шаляпинском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концертном зале ежегодно проводится конкурс юных вокалистов "Дебют", посвященный великому певцу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4143380"/>
            <a:ext cx="90011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500042"/>
            <a:ext cx="7858148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-32" y="544586"/>
            <a:ext cx="785818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220" y="71415"/>
            <a:ext cx="99924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323528" y="5805264"/>
            <a:ext cx="85689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just"/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  <a:hlinkClick r:id="rId3"/>
              </a:rPr>
              <a:t>https://www.bashinform.ru/news/culture/2020-02-07/v-ufe-prezentatsiya-knigi-shalyapin-v-ufe-proydet-v-den-rozhdeniya-velikogo-pevtsa-2101144</a:t>
            </a: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13" name="Заголовок 3"/>
          <p:cNvSpPr txBox="1">
            <a:spLocks/>
          </p:cNvSpPr>
          <p:nvPr/>
        </p:nvSpPr>
        <p:spPr>
          <a:xfrm>
            <a:off x="142844" y="142852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РАЗГОВОРЫ О ВАЖНОМ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3F98C4-BEA5-4217-BB92-27958D27ED2A}"/>
              </a:ext>
            </a:extLst>
          </p:cNvPr>
          <p:cNvPicPr/>
          <p:nvPr/>
        </p:nvPicPr>
        <p:blipFill rotWithShape="1">
          <a:blip r:embed="rId4" cstate="print"/>
          <a:srcRect l="24595" r="25282"/>
          <a:stretch/>
        </p:blipFill>
        <p:spPr bwMode="auto">
          <a:xfrm>
            <a:off x="323528" y="1412776"/>
            <a:ext cx="3174032" cy="38884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3779912" y="1412776"/>
            <a:ext cx="48245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В настоящее время действует Уфимское отделение межрегионального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Шаляпинского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центра, секция «Мировое и отечественное культурное наследие». Основателем, идейным вдохновителем и первым председателем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Шаляпинского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центра г.Уфы    была Г.А.  Бельская. Книга «Шаляпин» стала своеобразным итогом большой исследовательской работы творчества великого артиста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51520" y="764704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«Уфа - колыбель творческой жизни Ф.И.Шаляпина»...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220" y="71415"/>
            <a:ext cx="99924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0" y="500042"/>
            <a:ext cx="7858148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-32" y="544586"/>
            <a:ext cx="785818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"/>
          <p:cNvSpPr txBox="1">
            <a:spLocks/>
          </p:cNvSpPr>
          <p:nvPr/>
        </p:nvSpPr>
        <p:spPr>
          <a:xfrm>
            <a:off x="0" y="2143116"/>
            <a:ext cx="9144000" cy="1714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kumimoji="0" lang="ru-RU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 </a:t>
            </a:r>
            <a:br>
              <a:rPr kumimoji="0" lang="ru-RU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</a:b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500063" y="3786188"/>
            <a:ext cx="8229600" cy="3214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142844" y="142852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РАЗГОВОРЫ О ВАЖНОМ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51720" y="1844824"/>
            <a:ext cx="56703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 Narrow" panose="020B0606020202030204" pitchFamily="34" charset="0"/>
              </a:rPr>
              <a:t>СПАСИБО </a:t>
            </a:r>
            <a:br>
              <a:rPr lang="ru-RU" sz="6000" b="1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ru-RU" sz="6000" b="1" dirty="0">
                <a:solidFill>
                  <a:srgbClr val="002060"/>
                </a:solidFill>
                <a:latin typeface="Arial Narrow" panose="020B0606020202030204" pitchFamily="34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997700275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2078</TotalTime>
  <Words>332</Words>
  <Application>Microsoft Office PowerPoint</Application>
  <PresentationFormat>Экран (4:3)</PresentationFormat>
  <Paragraphs>40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Ахметьянова Элиза Рашитовна</dc:creator>
  <cp:lastModifiedBy>Неизвестный пользователь</cp:lastModifiedBy>
  <cp:revision>216</cp:revision>
  <cp:lastPrinted>2011-09-23T09:38:03Z</cp:lastPrinted>
  <dcterms:created xsi:type="dcterms:W3CDTF">2015-08-07T12:32:13Z</dcterms:created>
  <dcterms:modified xsi:type="dcterms:W3CDTF">2023-02-12T07:43:54Z</dcterms:modified>
</cp:coreProperties>
</file>