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11"/>
  </p:notesMasterIdLst>
  <p:handoutMasterIdLst>
    <p:handoutMasterId r:id="rId12"/>
  </p:handoutMasterIdLst>
  <p:sldIdLst>
    <p:sldId id="638" r:id="rId2"/>
    <p:sldId id="657" r:id="rId3"/>
    <p:sldId id="652" r:id="rId4"/>
    <p:sldId id="649" r:id="rId5"/>
    <p:sldId id="647" r:id="rId6"/>
    <p:sldId id="654" r:id="rId7"/>
    <p:sldId id="656" r:id="rId8"/>
    <p:sldId id="655" r:id="rId9"/>
    <p:sldId id="646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4A9A"/>
    <a:srgbClr val="B3CAE9"/>
    <a:srgbClr val="B5CCBC"/>
    <a:srgbClr val="2B953F"/>
    <a:srgbClr val="FF9999"/>
    <a:srgbClr val="FF5050"/>
    <a:srgbClr val="B45608"/>
    <a:srgbClr val="DA9710"/>
    <a:srgbClr val="FF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947" autoAdjust="0"/>
  </p:normalViewPr>
  <p:slideViewPr>
    <p:cSldViewPr>
      <p:cViewPr varScale="1">
        <p:scale>
          <a:sx n="70" d="100"/>
          <a:sy n="70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1" y="0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1" y="9429516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40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1" y="0"/>
            <a:ext cx="2945839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906"/>
            <a:ext cx="5438140" cy="44677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516"/>
            <a:ext cx="2945840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1" y="9429516"/>
            <a:ext cx="2945839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04B5-D1EE-4F58-8738-7D92EFD236F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ФОН_фла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ufacity.info/history/day/127150.html" TargetMode="Externa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tpusk.ru/country/dostoprim_info.asp?ID=14788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umrb.ru/news/yubileynaya_vystavka_shalyapin_v_ufe_istoriya_velikogo_debyuta_otkroetsya_v_natsionalnom_muzee_respu/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hinform.ru/news/culture/2020-02-07/v-ufe-prezentatsiya-knigi-shalyapin-v-ufe-proydet-v-den-rozhdeniya-velikogo-pevtsa-2101144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632" y="110944"/>
            <a:ext cx="1058254" cy="7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-12691" y="122783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DCC803-C8CC-4ECC-9ECC-2376DCCC1B10}"/>
              </a:ext>
            </a:extLst>
          </p:cNvPr>
          <p:cNvPicPr/>
          <p:nvPr/>
        </p:nvPicPr>
        <p:blipFill rotWithShape="1">
          <a:blip r:embed="rId3" cstate="print"/>
          <a:srcRect l="7218" t="4398"/>
          <a:stretch/>
        </p:blipFill>
        <p:spPr bwMode="auto">
          <a:xfrm>
            <a:off x="467544" y="764704"/>
            <a:ext cx="3511143" cy="473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1628800"/>
            <a:ext cx="49822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 150-летию со дня рождения</a:t>
            </a:r>
          </a:p>
          <a:p>
            <a:pPr algn="ctr"/>
            <a:endParaRPr lang="ru-RU" sz="24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 Иванович Шаляпин </a:t>
            </a: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Уфе</a:t>
            </a: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(1890-1891г.г.)</a:t>
            </a:r>
          </a:p>
          <a:p>
            <a:pPr algn="ctr"/>
            <a:endParaRPr lang="ru-RU" sz="24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61248"/>
            <a:ext cx="3965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13.02.1873 г.  – 12.04.1938 г.</a:t>
            </a:r>
          </a:p>
        </p:txBody>
      </p:sp>
    </p:spTree>
    <p:extLst>
      <p:ext uri="{BB962C8B-B14F-4D97-AF65-F5344CB8AC3E}">
        <p14:creationId xmlns:p14="http://schemas.microsoft.com/office/powerpoint/2010/main" val="399770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C06379-0B3A-4A9B-B0AF-35F769326E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2952328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03D549-33F8-492D-8E3D-A2E178A1D54B}"/>
              </a:ext>
            </a:extLst>
          </p:cNvPr>
          <p:cNvPicPr/>
          <p:nvPr/>
        </p:nvPicPr>
        <p:blipFill rotWithShape="1">
          <a:blip r:embed="rId4" cstate="print"/>
          <a:srcRect t="7908" r="-192" b="13590"/>
          <a:stretch/>
        </p:blipFill>
        <p:spPr bwMode="auto">
          <a:xfrm>
            <a:off x="5724128" y="2780928"/>
            <a:ext cx="273630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39952" y="10527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декабря 1890 года в Уфе  состоялась первая сольная партия 17-летнего Ф.И. Шаляпина в опере Манюшко «Галька»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hlinkClick r:id="rId5"/>
              </a:rPr>
              <a:t>https://ufacity.info/history/day/127150.html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0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869160"/>
            <a:ext cx="7704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  Иванович Шаляпин жил в доме на улице Гоголя, дом 1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столоначальника за театром, за мечетью,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Труниловской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слободе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B8C8FB-AE68-4301-A9A1-709351D639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9095">
            <a:off x="467544" y="1052736"/>
            <a:ext cx="4148553" cy="289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8D3FA7-BDB0-44D1-B7FD-179BF3E6ACA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3083">
            <a:off x="4860032" y="1507172"/>
            <a:ext cx="3869085" cy="247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65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268414-6BEF-4070-8761-CC74B59C9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5112568" cy="3338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29309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В июне 2007 года в г.Уфе был открыт мемориальный комплекс, посвящённый Фёдору Шаляпину. В память о всемирно известном русском басе, скульптором Рустэмом Хасановым, был воздвигнут памятник, установленный напротив здания Башкирского государственного театра оперы и балета, где дебютировал великий русский певец.</a:t>
            </a: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6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6381328"/>
            <a:ext cx="614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3"/>
              </a:rPr>
              <a:t>https://www.votpusk.ru/country/dostoprim_info.asp?ID=14788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53160E-62C1-4EC1-B111-2A290F5AFE8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831" y="3138247"/>
            <a:ext cx="3403666" cy="3251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6FA051-4D3E-431C-B208-D810D1F40BA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33119"/>
            <a:ext cx="2492448" cy="3241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491880" y="1196752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6 февраля 1967 года на здании Уфимской государственной академии искусств  была открыта первая в России мемориальная доска, увековечивающая память Федора Шаляпина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2210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Надпись сделана на русском и башкирских языках: «В этом здании в 1891 году выступал великий русский артист и певец Федор Иванович Шаляпин»</a:t>
            </a:r>
          </a:p>
        </p:txBody>
      </p:sp>
    </p:spTree>
    <p:extLst>
      <p:ext uri="{BB962C8B-B14F-4D97-AF65-F5344CB8AC3E}">
        <p14:creationId xmlns:p14="http://schemas.microsoft.com/office/powerpoint/2010/main" val="196566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10B226-8EFF-46D1-A686-B4861086CEC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8" y="951759"/>
            <a:ext cx="4168514" cy="2621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4D840-B203-4833-9C89-38D81DA27C0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215597" cy="230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908720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1991 года в Башкирском театре оперы и балета проводятся ежегодные фестивали оперного искусства. С 18 декабря по 13 февраля в Концертном зале Уфимской государственной  академии искусств ежегодно проводятся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Шаляпинские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1993 года в Уфе для молодых оперных певцов учреждены премии и стипендии имени Ф.И.Шаляпин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14338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71670" y="64291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29198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2508" y="6147814"/>
            <a:ext cx="75702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latin typeface="Arial Black" panose="020B0A04020102020204" pitchFamily="34" charset="0"/>
                <a:hlinkClick r:id="rId3"/>
              </a:rPr>
              <a:t>https://museumrb.ru/news/yubileynaya_vystavka_shalyapin_v_ufe_istoriya_velikogo_debyuta_otkroetsya_v_natsionalnom_muzee_respu/</a:t>
            </a:r>
            <a:r>
              <a:rPr lang="ru-RU" sz="12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5ECB5E-5440-451D-A7D8-836D2E8E449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92235"/>
            <a:ext cx="3493052" cy="4936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9AD722-467F-40B3-82C6-DC2DD42D942E}"/>
              </a:ext>
            </a:extLst>
          </p:cNvPr>
          <p:cNvPicPr/>
          <p:nvPr/>
        </p:nvPicPr>
        <p:blipFill rotWithShape="1">
          <a:blip r:embed="rId5" cstate="print"/>
          <a:srcRect t="22366" b="18920"/>
          <a:stretch/>
        </p:blipFill>
        <p:spPr bwMode="auto">
          <a:xfrm>
            <a:off x="4283968" y="3356992"/>
            <a:ext cx="4573174" cy="289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211960" y="11247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Шаляпинском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концертном зале ежегодно проводится конкурс юных вокалистов "Дебют", посвященный великому певцу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14338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5805264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https://www.bashinform.ru/news/culture/2020-02-07/v-ufe-prezentatsiya-knigi-shalyapin-v-ufe-proydet-v-den-rozhdeniya-velikogo-pevtsa-2101144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3F98C4-BEA5-4217-BB92-27958D27ED2A}"/>
              </a:ext>
            </a:extLst>
          </p:cNvPr>
          <p:cNvPicPr/>
          <p:nvPr/>
        </p:nvPicPr>
        <p:blipFill rotWithShape="1">
          <a:blip r:embed="rId4" cstate="print"/>
          <a:srcRect l="24595" r="25282"/>
          <a:stretch/>
        </p:blipFill>
        <p:spPr bwMode="auto">
          <a:xfrm>
            <a:off x="323528" y="1412776"/>
            <a:ext cx="3174032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79912" y="1412776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настоящее время действует Уфимское отделение межрегионального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Шаляпинского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центра, секция «Мировое и отечественное культурное наследие». Основателем, идейным вдохновителем и первым председателем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Шаляпинского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 г.Уфы    была Г.А.  Бельская. Книга «Шаляпин» стала своеобразным итогом большой исследовательской работы творчества великого артиста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647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«Уфа - колыбель творческой жизни Ф.И.Шаляпина»...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1844824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СПАСИБО </a:t>
            </a:r>
            <a:br>
              <a:rPr lang="ru-RU" sz="6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6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9770027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332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Неизвестный пользователь</cp:lastModifiedBy>
  <cp:revision>216</cp:revision>
  <cp:lastPrinted>2011-09-23T09:38:03Z</cp:lastPrinted>
  <dcterms:created xsi:type="dcterms:W3CDTF">2015-08-07T12:32:13Z</dcterms:created>
  <dcterms:modified xsi:type="dcterms:W3CDTF">2023-02-12T07:43:54Z</dcterms:modified>
</cp:coreProperties>
</file>