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03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76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6198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24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5293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730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803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15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890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2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63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07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28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669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1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36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FD338-5DE9-42F5-A678-00A3912B3844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ECE05F-BC08-4D98-8197-C38A59825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27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0157" y="1493949"/>
            <a:ext cx="8646017" cy="2871989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Памятка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родителям по профилактике суицидов среди детей</a:t>
            </a:r>
            <a:b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660692"/>
            <a:ext cx="7766936" cy="1096899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Авторский коллектив:</a:t>
            </a:r>
          </a:p>
          <a:p>
            <a:r>
              <a:rPr lang="ru-RU" dirty="0">
                <a:solidFill>
                  <a:srgbClr val="0070C0"/>
                </a:solidFill>
              </a:rPr>
              <a:t>Руководитель СУ </a:t>
            </a:r>
            <a:r>
              <a:rPr lang="ru-RU" dirty="0" err="1">
                <a:solidFill>
                  <a:srgbClr val="0070C0"/>
                </a:solidFill>
              </a:rPr>
              <a:t>Житенев</a:t>
            </a:r>
            <a:r>
              <a:rPr lang="ru-RU" dirty="0">
                <a:solidFill>
                  <a:srgbClr val="0070C0"/>
                </a:solidFill>
              </a:rPr>
              <a:t> Г.Я., старший помощник </a:t>
            </a:r>
            <a:r>
              <a:rPr lang="ru-RU" dirty="0" smtClean="0">
                <a:solidFill>
                  <a:srgbClr val="0070C0"/>
                </a:solidFill>
              </a:rPr>
              <a:t>руководителя СУ </a:t>
            </a:r>
            <a:r>
              <a:rPr lang="ru-RU" dirty="0">
                <a:solidFill>
                  <a:srgbClr val="0070C0"/>
                </a:solidFill>
              </a:rPr>
              <a:t>Абрамова С.Н., при содействии психолога, кандидата психологических наук, главного внештатного специалиста МЗ РБ по медицинской психологии Хох И.Р.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73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304" y="206062"/>
            <a:ext cx="8963696" cy="618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НЕЛЬЗЯ: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разговоры о суициде с детьми;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кричать на ребенка, требовать прекратить общение при подозрении, что ребенок состоит в «группе смерти». Любой конфликт может спровоцировать осуществление задуманного.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ПОМНИТЕ: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самом деле подросток не хочет уходить из жизни, ему нужно искреннее раскаяние со стороны близких, признание ими своей неправоты, восстановление справедливости — не понимали, не извинились за допущенную несправедливость и т.п.… Несовершеннолетний не может осознать до конца, что в результате самоубийства он получит не раскаяние и второй шанс выстроить отношения с родителями по иному, а свою смерть и их глубокое горе.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5797" y="2218243"/>
            <a:ext cx="2574969" cy="1979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5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Любые отговорки родителей -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 нас семья хорошая»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«Мой ребенок не такой»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«Он (она) на это не способны»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 моего ребенка все есть»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«Мы даем ему всё» -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могут являться вескими, когда речь идет о жизни Ваших детей!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" y="2614412"/>
            <a:ext cx="6581103" cy="282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повторяйте ошибки тех, чьи дети погибли! Будьте бдительны! Равнодушие и отрицание опасно!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Утверждается, что иногда подростки просто играют со смертью, прибегая к угрозе самоубийства как к последнему аргументу при выяснении отношений. Впрочем,  понять, что в итоге побуждает подростка сделать выбор в пользу окончательного ухода из жизни, очень сложно. Поэтому выявление истинных причин молодёжных самоубийств и их профилактика составляет в настоящее время очень острую и актуальную проблему.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416" y="247619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3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12124" y="1"/>
            <a:ext cx="873187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помощь родителям: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некоторые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лова-маркеры по суицидальной настроенности несовершеннолетних 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Интернет-пространстве -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553793" y="703718"/>
            <a:ext cx="2635876" cy="5436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суицид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суицидальное поведение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умереть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смерть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мертвый список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могила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надоело жить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ненавижу жизнь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 уйти из жизни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жизнь-разочарование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повеситься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порезаться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вскрыться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улететь вниз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улететь в никуда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пока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703718"/>
            <a:ext cx="2155065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за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Риной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 в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холод в сердце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медузы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как киты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уйти вослед китам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депрессия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одиночество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тоска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скука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тяжело на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тяжесть на душе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депрессивная группа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H="1">
            <a:off x="5683877" y="703718"/>
            <a:ext cx="1979053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 дыши-два шага не дыши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 неизвестность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 бездну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шагни вниз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высоты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крыш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 (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селфи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 чердаков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f57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Разбуди меня в 4.20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ОНО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раздача номеров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245" y="296214"/>
            <a:ext cx="8744755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Уважаемые родители!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По данным следственного управления Следственного комитета России по Республике Башкортостан в республике отмечен рост количества детских суицидов, в связи с чем мы решили обратиться к Вам за помощью и предложить Вашему вниманию информацию для установления более тесных контактов с Вашими детьми.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Изучение проблемы суицида среди подростков в Республике Башкортостан показывает, что в целом ряде случаев несовершеннолетние решались на самоубийство по 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причине семейных конфликтов, второй по значимости причиной явилось неразделенное чувство любви, затем эмоциональное неблагополучие и конфликты с одноклассниками.  В 12 случаях совершения несовершеннолетними суицидов причины поступков не были установлены! Всего в республике за 2016 год в результате самоубийства погиб 41 ребенок, еще 110 совершили попытку лишить себя жизни.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50761"/>
            <a:ext cx="9144000" cy="1962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НЕСКОЛЬКО ОБЩИХ СОВЕТОВ:</a:t>
            </a: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говорите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даже взрослому уже ребенку о своих чувствах к нему;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дружите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 сверстниками ребенка;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находите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время для личного общения с подростком;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оптимизируйте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режим пользования интернетом;</a:t>
            </a:r>
            <a:r>
              <a:rPr lang="ru-RU" b="1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293" y="591996"/>
            <a:ext cx="2552707" cy="18970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738" y="2798602"/>
            <a:ext cx="2806524" cy="189708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96" y="4831679"/>
            <a:ext cx="2054506" cy="180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5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6367" y="90152"/>
            <a:ext cx="83712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Родителям следует обратить внимание на поведение ребенка, если он демонстрирует радикальные перемены в поведении, такие как: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необъяснимое желание похудеть, резкое изменение объема потребляемой пищи;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изменение режима сна (раннее пробуждение, если такого не замечалось);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внезапное изменение внешности, появление на теле следов членовредительства, шрамов;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избегает общения с одноклассниками, родителями, проводит много времени в сети Интернет;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стал замкнутым,  раздражительным, угрюмым, находится в подавленном настроении, закрывает доступ к своим страницам в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соцсетях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электронных устройствах;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часто меняет настроение от эйфории до отчаяния;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увлекается мистическими фильмами и сценам жестокости;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маскирует свои проблемы и переживания;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 говорит о смерти: «Я собираюсь покончить с собой», «Я не могу так дальше жить»;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косвенно намекает о своём намерении: «Я больше не буду ни для кого проблемой», «Тебе больше не придётся обо мне волноваться»;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раздает другим вещи, имеющие большую личную значимость, приводит в порядок все дела, мирится с давними врагами;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5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57578"/>
            <a:ext cx="914400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Самоубийства не возникают внезапно, импульсивно, непредсказуемо или неизбежно. Не существует какой-либо одной причины, из-за которой человек лишает себя жизни. Однако существует ряд факторов риска, увеличивающих вероятность попыток суицида.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0254" y="1402420"/>
            <a:ext cx="6018726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Увеличивает риск самоубийства: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социальная изолированность, ощущение себя отверженным;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нестабильное окружение (серьёзный кризис в семье; алкоголизм родителей; личная или семейная проблема);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ощущение себя жертвой насилия - физического, сексуального или эмоционального и соответствующее поведение;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предыдущие попытки самоубийства;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уход из жизни в результате суицида кого-то из друзей, знакомых или членов семьи;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тяжёлая потеря (смерть кого-то из близких, развод родителей);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излишняя самокритичность.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7811" y="1443874"/>
            <a:ext cx="2536190" cy="319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4" y="399246"/>
            <a:ext cx="884778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Проведенный следственным управлением по Республике Башкортостан Следственного комитета России серьезный анализ позволяет сделать вывод, что детям уделяется мало внимания в семье, со стороны близких людей.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Своевременная психологическая поддержка, доброе участие, оказанное детям и подросткам в трудной жизненной ситуации, помогают избежать трагедии. Следует учесть, что почти 60% подростков, решившихся на самоубийство воспитывались в неполных семьях, свыше 40% - обоими родителями, менее 4 % случаев приходится на многодетные семьи.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75" y="2880360"/>
            <a:ext cx="3002902" cy="401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4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062" y="90152"/>
            <a:ext cx="9144000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подростках в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соцсетях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подростков склонных к самоубийству характерны высокая внушаемость и стремление к подражанию. Поэтому, когда случается одно самоубийство, оно становится сигналом к действию для других, предрасположенных к этому подростков. Иногда группы ребят даже объединялись с целью создания некой субкультуры самоубийств.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Страничка вашего ребенка в социальных сетях способна рассказать о нем многое. Обратите внимание на псевдоним ребенка,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аватарку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(главная фотография профиля), открытость или закрытость страниц, групп, в которых состоит подросток, а также на то, чем наполнена страница: видеозаписи, фотографии и друзья.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281" y="3641326"/>
            <a:ext cx="2697067" cy="2688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851" y="450760"/>
            <a:ext cx="880914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должно насторожить родителей.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СОВЕТЫ: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профиль страницы закрыт даже от вас, постарайтесь аккуратно выяснить, по какой причине;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подросток размещает у себя на странице фразы, иллюстрации на тему самоунижения и нанесения себе травм и порезов,  а также смерти и депрессивные картинки - это плохой знак;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чрезмерное увлечение копированием на своей страничке строчек из стихотворений, посвященных смерти, а также цитат из мистических книг должно насторожить родителей;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сохранение странной депрессивной музыки на страницах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соцсетей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(особенно музыкальных направлений, пропагандирующих печаль и смерть) — один из ярких «симптомов» суицидальных наклонностей;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0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245" y="244699"/>
            <a:ext cx="8744755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 ОПАСНОСТИ РОДИТЕЛЬ ДОЛЖЕН: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просматривать девайсы своих детей, анализировать их и по возможности устанавливать круг общения. Если хотя бы несколько из перечисленных признаков поведения отмечены у вашего ребенка, то следует обратиться к специалисту  (психологу, психиатру) за помощью; 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отправляясь к специалисту, объяснить ребенку необходимость визита как возможность решить его жизненные затруднения, переживания;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проявить участие к ребёнку, оказать поддержку в его эмоциональном состоянии, помочь разрешить проблему. Беседуя с ребёнком следует говорить только о причинах его эмоционального неблагополучия, о его переживаниях, трудностях и возникших проблемах.</a:t>
            </a:r>
            <a:endParaRPr lang="ru-RU" sz="14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245" y="5115262"/>
            <a:ext cx="90152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8-800-7000-183 – единый телефон психологической помощи в  Республике Башкортостан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375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667</Words>
  <Application>Microsoft Office PowerPoint</Application>
  <PresentationFormat>Широкоэкранный</PresentationFormat>
  <Paragraphs>129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Trebuchet MS</vt:lpstr>
      <vt:lpstr>Wingdings 3</vt:lpstr>
      <vt:lpstr>Грань</vt:lpstr>
      <vt:lpstr>    Памятка родителям по профилактике суицидов среди детей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родителям по профилактике суицидов среди детей</dc:title>
  <dc:creator>User</dc:creator>
  <cp:lastModifiedBy>User</cp:lastModifiedBy>
  <cp:revision>6</cp:revision>
  <cp:lastPrinted>2017-02-03T13:20:40Z</cp:lastPrinted>
  <dcterms:created xsi:type="dcterms:W3CDTF">2017-02-03T12:34:35Z</dcterms:created>
  <dcterms:modified xsi:type="dcterms:W3CDTF">2017-02-03T13:23:47Z</dcterms:modified>
</cp:coreProperties>
</file>