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7" r:id="rId2"/>
    <p:sldId id="258" r:id="rId3"/>
    <p:sldId id="256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12" autoAdjust="0"/>
  </p:normalViewPr>
  <p:slideViewPr>
    <p:cSldViewPr>
      <p:cViewPr varScale="1">
        <p:scale>
          <a:sx n="71" d="100"/>
          <a:sy n="71" d="100"/>
        </p:scale>
        <p:origin x="-135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AB6A2-2BCA-4208-819A-233DCD8E7101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62001-563E-4F33-BA7E-69223A47F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2001-563E-4F33-BA7E-69223A47F5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2001-563E-4F33-BA7E-69223A47F5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2001-563E-4F33-BA7E-69223A47F5E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90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08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89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2155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03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41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38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708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45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36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71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0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94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07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89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94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20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42858A4-1868-44EC-A035-695A7992FF53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6935FC2-D9E8-42D5-BCF9-938BB5D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118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krgora-ds47.edumsko.ru/uploads/3000/2869/section/196666/hello_html_m2c56140c.jpg">
            <a:extLst>
              <a:ext uri="{FF2B5EF4-FFF2-40B4-BE49-F238E27FC236}">
                <a16:creationId xmlns:a16="http://schemas.microsoft.com/office/drawing/2014/main" xmlns="" id="{13E49613-9810-4719-994C-DD3A65B8F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73" b="-39"/>
          <a:stretch/>
        </p:blipFill>
        <p:spPr bwMode="auto">
          <a:xfrm>
            <a:off x="0" y="-790832"/>
            <a:ext cx="9152624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lipart-library.com/newimages/castle-clip-art-28.png">
            <a:extLst>
              <a:ext uri="{FF2B5EF4-FFF2-40B4-BE49-F238E27FC236}">
                <a16:creationId xmlns:a16="http://schemas.microsoft.com/office/drawing/2014/main" xmlns="" id="{C0C99539-C3A0-4B0B-A1F8-072B8FBCD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65"/>
            <a:ext cx="77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krgora-ds47.edumsko.ru/uploads/3000/2869/section/196666/hello_html_m2c56140c.jpg">
            <a:extLst>
              <a:ext uri="{FF2B5EF4-FFF2-40B4-BE49-F238E27FC236}">
                <a16:creationId xmlns:a16="http://schemas.microsoft.com/office/drawing/2014/main" xmlns="" id="{13E49613-9810-4719-994C-DD3A65B8F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73" b="-39"/>
          <a:stretch/>
        </p:blipFill>
        <p:spPr bwMode="auto">
          <a:xfrm>
            <a:off x="0" y="-790832"/>
            <a:ext cx="9152624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lipart-library.com/newimages/castle-clip-art-28.png">
            <a:extLst>
              <a:ext uri="{FF2B5EF4-FFF2-40B4-BE49-F238E27FC236}">
                <a16:creationId xmlns:a16="http://schemas.microsoft.com/office/drawing/2014/main" xmlns="" id="{C0C99539-C3A0-4B0B-A1F8-072B8FBCD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65"/>
            <a:ext cx="77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s://static3.depositphotos.com/1000149/215/i/950/depositphotos_2151253-stock-photo-old-padlock-with-k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896" y="4985792"/>
            <a:ext cx="15574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krgora-ds47.edumsko.ru/uploads/3000/2869/section/196666/hello_html_m2c56140c.jpg">
            <a:extLst>
              <a:ext uri="{FF2B5EF4-FFF2-40B4-BE49-F238E27FC236}">
                <a16:creationId xmlns:a16="http://schemas.microsoft.com/office/drawing/2014/main" xmlns="" id="{13E49613-9810-4719-994C-DD3A65B8F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73" b="-39"/>
          <a:stretch/>
        </p:blipFill>
        <p:spPr bwMode="auto">
          <a:xfrm>
            <a:off x="0" y="-790832"/>
            <a:ext cx="9152624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lipart-library.com/newimages/castle-clip-art-28.png">
            <a:extLst>
              <a:ext uri="{FF2B5EF4-FFF2-40B4-BE49-F238E27FC236}">
                <a16:creationId xmlns:a16="http://schemas.microsoft.com/office/drawing/2014/main" xmlns="" id="{C0C99539-C3A0-4B0B-A1F8-072B8FBCD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65"/>
            <a:ext cx="77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g0.liveinternet.ru/images/attach/c/7/97/913/97913642_dver.jpg">
            <a:extLst>
              <a:ext uri="{FF2B5EF4-FFF2-40B4-BE49-F238E27FC236}">
                <a16:creationId xmlns:a16="http://schemas.microsoft.com/office/drawing/2014/main" xmlns="" id="{CA34391D-0D27-47ED-B535-0F792EDD5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60" t="22000" r="30560" b="13040"/>
          <a:stretch/>
        </p:blipFill>
        <p:spPr bwMode="auto">
          <a:xfrm>
            <a:off x="3635896" y="5301208"/>
            <a:ext cx="1584176" cy="13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0262AEC-850C-4D9A-B84E-18DF792EE8C1}"/>
              </a:ext>
            </a:extLst>
          </p:cNvPr>
          <p:cNvGrpSpPr/>
          <p:nvPr/>
        </p:nvGrpSpPr>
        <p:grpSpPr>
          <a:xfrm>
            <a:off x="0" y="-790832"/>
            <a:ext cx="9152624" cy="7704856"/>
            <a:chOff x="0" y="-790832"/>
            <a:chExt cx="9152624" cy="7704856"/>
          </a:xfrm>
        </p:grpSpPr>
        <p:pic>
          <p:nvPicPr>
            <p:cNvPr id="14" name="Picture 8" descr="https://krgora-ds47.edumsko.ru/uploads/3000/2869/section/196666/hello_html_m2c56140c.jpg">
              <a:extLst>
                <a:ext uri="{FF2B5EF4-FFF2-40B4-BE49-F238E27FC236}">
                  <a16:creationId xmlns:a16="http://schemas.microsoft.com/office/drawing/2014/main" xmlns="" id="{FE1DE04B-836F-4F9D-94F4-148F3E281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0873" b="-39"/>
            <a:stretch/>
          </p:blipFill>
          <p:spPr bwMode="auto">
            <a:xfrm>
              <a:off x="0" y="-790832"/>
              <a:ext cx="9152624" cy="7704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clipart-library.com/newimages/castle-clip-art-28.png">
              <a:extLst>
                <a:ext uri="{FF2B5EF4-FFF2-40B4-BE49-F238E27FC236}">
                  <a16:creationId xmlns:a16="http://schemas.microsoft.com/office/drawing/2014/main" xmlns="" id="{30420609-AE9A-4C57-B67E-7FD6C19BA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38" y="0"/>
              <a:ext cx="7776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sonyaclub.ru/wp-content/uploads/2014/05/%D0%9A%D0%B0%D0%BF%D1%80%D0%B8%D0%B7%D1%8B-%D1%80%D0%B5%D0%B1%D0%B5%D0%BD%D0%BA%D0%B0.jpg">
            <a:extLst>
              <a:ext uri="{FF2B5EF4-FFF2-40B4-BE49-F238E27FC236}">
                <a16:creationId xmlns:a16="http://schemas.microsoft.com/office/drawing/2014/main" xmlns="" id="{C9FE5E8A-C77B-409B-AF67-11B23A92B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754" b="91543" l="5044" r="93202">
                        <a14:foregroundMark x1="19518" y1="24629" x2="8553" y2="28932"/>
                        <a14:foregroundMark x1="8553" y1="28932" x2="14912" y2="32344"/>
                        <a14:foregroundMark x1="5044" y1="28338" x2="6360" y2="35312"/>
                        <a14:foregroundMark x1="40351" y1="10682" x2="51535" y2="9050"/>
                        <a14:foregroundMark x1="51535" y1="9050" x2="60965" y2="11869"/>
                        <a14:foregroundMark x1="84649" y1="23145" x2="93421" y2="28042"/>
                        <a14:foregroundMark x1="93421" y1="28042" x2="87061" y2="35163"/>
                        <a14:foregroundMark x1="87061" y1="35163" x2="83772" y2="36944"/>
                        <a14:foregroundMark x1="57456" y1="32789" x2="58114" y2="29674"/>
                        <a14:foregroundMark x1="35526" y1="40801" x2="60526" y2="43472"/>
                        <a14:foregroundMark x1="60526" y1="43472" x2="65789" y2="41988"/>
                        <a14:foregroundMark x1="26754" y1="60534" x2="72368" y2="61721"/>
                        <a14:foregroundMark x1="42544" y1="84273" x2="50000" y2="91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409"/>
          <a:stretch/>
        </p:blipFill>
        <p:spPr bwMode="auto">
          <a:xfrm>
            <a:off x="3842268" y="3068960"/>
            <a:ext cx="1459463" cy="130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1.liveinternet.ru/images/attach/c/2/68/796/68796007_1294230198_02.png">
            <a:extLst>
              <a:ext uri="{FF2B5EF4-FFF2-40B4-BE49-F238E27FC236}">
                <a16:creationId xmlns:a16="http://schemas.microsoft.com/office/drawing/2014/main" xmlns="" id="{987478FD-871E-4841-B4D9-7F8BC424B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439"/>
          <a:stretch/>
        </p:blipFill>
        <p:spPr bwMode="auto">
          <a:xfrm>
            <a:off x="840000" y="3395214"/>
            <a:ext cx="1214484" cy="10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4.vectorstock.com/i/thumb-large/79/43/sad-boy-vector-5167943.jpg">
            <a:extLst>
              <a:ext uri="{FF2B5EF4-FFF2-40B4-BE49-F238E27FC236}">
                <a16:creationId xmlns:a16="http://schemas.microsoft.com/office/drawing/2014/main" xmlns="" id="{BBCEA471-CE51-44D7-A20C-B627A4E9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400" b="96800" l="9664" r="89916">
                        <a14:foregroundMark x1="68067" y1="12800" x2="48319" y2="2400"/>
                        <a14:foregroundMark x1="48319" y1="2400" x2="40756" y2="13600"/>
                        <a14:foregroundMark x1="56723" y1="87200" x2="54202" y2="9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433" y="4365352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.depositphotos.com/1526816/3423/v/380/depositphotos_34233011-stock-illustration-a-head-of-a-sad.jpg">
            <a:extLst>
              <a:ext uri="{FF2B5EF4-FFF2-40B4-BE49-F238E27FC236}">
                <a16:creationId xmlns:a16="http://schemas.microsoft.com/office/drawing/2014/main" xmlns="" id="{5FA8D1D6-06D9-43AB-8E83-89A95261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7735" b="93646" l="8158" r="91842">
                        <a14:foregroundMark x1="10789" y1="34530" x2="8158" y2="48895"/>
                        <a14:foregroundMark x1="8158" y1="48895" x2="13947" y2="52210"/>
                        <a14:foregroundMark x1="65263" y1="12155" x2="36842" y2="7735"/>
                        <a14:foregroundMark x1="88421" y1="27624" x2="92368" y2="42541"/>
                        <a14:foregroundMark x1="92368" y1="42541" x2="87632" y2="55801"/>
                        <a14:foregroundMark x1="43421" y1="89779" x2="56579" y2="88398"/>
                        <a14:foregroundMark x1="56579" y1="88398" x2="56579" y2="88122"/>
                        <a14:foregroundMark x1="57105" y1="91713" x2="53947" y2="93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433" y="2578898"/>
            <a:ext cx="1046860" cy="99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vov.ru/tw_files2/urls_1/26/d-25883/25883_html_6bf71f61.jpg">
            <a:extLst>
              <a:ext uri="{FF2B5EF4-FFF2-40B4-BE49-F238E27FC236}">
                <a16:creationId xmlns:a16="http://schemas.microsoft.com/office/drawing/2014/main" xmlns="" id="{574BE157-C503-4DAC-8A83-4A1EDFC76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7310" b="95906" l="9728" r="89494">
                        <a14:foregroundMark x1="46693" y1="7310" x2="56809" y2="9649"/>
                        <a14:foregroundMark x1="67315" y1="86842" x2="63035" y2="95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765"/>
          <a:stretch/>
        </p:blipFill>
        <p:spPr bwMode="auto">
          <a:xfrm flipH="1">
            <a:off x="1876636" y="1388602"/>
            <a:ext cx="1965632" cy="16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mg0.liveinternet.ru/images/attach/c/7/97/913/97913642_dver.jpg">
            <a:extLst>
              <a:ext uri="{FF2B5EF4-FFF2-40B4-BE49-F238E27FC236}">
                <a16:creationId xmlns:a16="http://schemas.microsoft.com/office/drawing/2014/main" xmlns="" id="{33C8289B-67C7-4FFC-95F2-89A1B5B17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60" t="22000" r="30560" b="13040"/>
          <a:stretch/>
        </p:blipFill>
        <p:spPr bwMode="auto">
          <a:xfrm>
            <a:off x="3734639" y="5359285"/>
            <a:ext cx="1576151" cy="130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sonyaclub.ru/wp-content/uploads/2015/10/%D0%9F%D0%B5%D1%81%D0%BD%D1%8F-%D1%86%D0%B0%D1%80%D0%B5%D0%B2%D0%BD%D1%8B-%D0%97%D0%B0%D0%B1%D0%B0%D0%B2%D1%8B-%D0%BA%D0%B0%D1%80%D0%B0%D0%BE%D0%BA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40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C1A1EBD-0863-416C-B04D-910EBBCE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1898B25-914B-4191-88DF-E80B86DCDDC0}"/>
              </a:ext>
            </a:extLst>
          </p:cNvPr>
          <p:cNvGrpSpPr/>
          <p:nvPr/>
        </p:nvGrpSpPr>
        <p:grpSpPr>
          <a:xfrm>
            <a:off x="0" y="-790832"/>
            <a:ext cx="9152624" cy="7704856"/>
            <a:chOff x="0" y="-790832"/>
            <a:chExt cx="9152624" cy="7704856"/>
          </a:xfrm>
        </p:grpSpPr>
        <p:pic>
          <p:nvPicPr>
            <p:cNvPr id="8" name="Picture 8" descr="https://krgora-ds47.edumsko.ru/uploads/3000/2869/section/196666/hello_html_m2c56140c.jpg">
              <a:extLst>
                <a:ext uri="{FF2B5EF4-FFF2-40B4-BE49-F238E27FC236}">
                  <a16:creationId xmlns:a16="http://schemas.microsoft.com/office/drawing/2014/main" xmlns="" id="{048E7223-D97A-497E-B509-16B0C8ECF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0873" b="-39"/>
            <a:stretch/>
          </p:blipFill>
          <p:spPr bwMode="auto">
            <a:xfrm>
              <a:off x="0" y="-790832"/>
              <a:ext cx="9152624" cy="7704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lipart-library.com/newimages/castle-clip-art-28.png">
              <a:extLst>
                <a:ext uri="{FF2B5EF4-FFF2-40B4-BE49-F238E27FC236}">
                  <a16:creationId xmlns:a16="http://schemas.microsoft.com/office/drawing/2014/main" xmlns="" id="{0C87D7EE-3D5C-4015-AF43-9129E3E1E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4865"/>
              <a:ext cx="7776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s://pp.userapi.com/c830108/v830108848/cd176/oIuld18sm1U.jpg">
            <a:extLst>
              <a:ext uri="{FF2B5EF4-FFF2-40B4-BE49-F238E27FC236}">
                <a16:creationId xmlns:a16="http://schemas.microsoft.com/office/drawing/2014/main" xmlns="" id="{0045CB60-55E0-4A38-930C-D133ACC5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05" b="97183" l="3500" r="94000">
                        <a14:foregroundMark x1="31250" y1="1006" x2="43250" y2="14688"/>
                        <a14:foregroundMark x1="15250" y1="15091" x2="6750" y2="16499"/>
                        <a14:foregroundMark x1="3500" y1="17103" x2="4500" y2="22133"/>
                        <a14:foregroundMark x1="32250" y1="28169" x2="44000" y2="30785"/>
                        <a14:foregroundMark x1="61750" y1="32596" x2="72250" y2="33400"/>
                        <a14:foregroundMark x1="42250" y1="28370" x2="38500" y2="32797"/>
                        <a14:foregroundMark x1="54000" y1="86117" x2="53250" y2="97384"/>
                        <a14:foregroundMark x1="87000" y1="49698" x2="94000" y2="53119"/>
                        <a14:foregroundMark x1="70750" y1="95775" x2="74250" y2="9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2728429" cy="33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4F08289-9A54-4FC1-A15A-F3DBB0A3D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5E07315-BD7C-47EF-A2FF-12118CA44400}"/>
              </a:ext>
            </a:extLst>
          </p:cNvPr>
          <p:cNvGrpSpPr/>
          <p:nvPr/>
        </p:nvGrpSpPr>
        <p:grpSpPr>
          <a:xfrm>
            <a:off x="0" y="-790832"/>
            <a:ext cx="9152624" cy="7704856"/>
            <a:chOff x="0" y="-790832"/>
            <a:chExt cx="9152624" cy="7704856"/>
          </a:xfrm>
        </p:grpSpPr>
        <p:pic>
          <p:nvPicPr>
            <p:cNvPr id="7" name="Picture 8" descr="https://krgora-ds47.edumsko.ru/uploads/3000/2869/section/196666/hello_html_m2c56140c.jpg">
              <a:extLst>
                <a:ext uri="{FF2B5EF4-FFF2-40B4-BE49-F238E27FC236}">
                  <a16:creationId xmlns:a16="http://schemas.microsoft.com/office/drawing/2014/main" xmlns="" id="{F4561A9E-B59A-46D9-A43E-40D20439A6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0873" b="-39"/>
            <a:stretch/>
          </p:blipFill>
          <p:spPr bwMode="auto">
            <a:xfrm>
              <a:off x="0" y="-790832"/>
              <a:ext cx="9152624" cy="7704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clipart-library.com/newimages/castle-clip-art-28.png">
              <a:extLst>
                <a:ext uri="{FF2B5EF4-FFF2-40B4-BE49-F238E27FC236}">
                  <a16:creationId xmlns:a16="http://schemas.microsoft.com/office/drawing/2014/main" xmlns="" id="{E08109EB-6D3C-4B20-94DB-744EB6109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4865"/>
              <a:ext cx="7776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https://cdn3.vectorstock.com/i/1000x1000/64/77/boy-and-girl-cartoon-collection-set-vector-1306477.jpg">
            <a:extLst>
              <a:ext uri="{FF2B5EF4-FFF2-40B4-BE49-F238E27FC236}">
                <a16:creationId xmlns:a16="http://schemas.microsoft.com/office/drawing/2014/main" xmlns="" id="{EA47A7EF-E603-4536-BBF7-539521664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872" b="40433" l="29900" r="54300">
                        <a14:foregroundMark x1="35600" y1="16401" x2="35800" y2="21298"/>
                        <a14:foregroundMark x1="30000" y1="21298" x2="31400" y2="23576"/>
                        <a14:foregroundMark x1="34300" y1="18679" x2="35800" y2="19704"/>
                        <a14:foregroundMark x1="46400" y1="21982" x2="41500" y2="17768"/>
                        <a14:foregroundMark x1="41500" y1="17768" x2="39900" y2="14351"/>
                        <a14:foregroundMark x1="45300" y1="16401" x2="44100" y2="21754"/>
                        <a14:foregroundMark x1="37000" y1="15148" x2="34400" y2="21754"/>
                        <a14:foregroundMark x1="34400" y1="21754" x2="35400" y2="21754"/>
                        <a14:foregroundMark x1="38700" y1="24032" x2="41000" y2="30182"/>
                        <a14:foregroundMark x1="41200" y1="24260" x2="42300" y2="27335"/>
                        <a14:foregroundMark x1="39000" y1="26879" x2="39000" y2="29727"/>
                        <a14:foregroundMark x1="33600" y1="36105" x2="43500" y2="40433"/>
                        <a14:foregroundMark x1="52900" y1="21298" x2="54300" y2="23235"/>
                        <a14:foregroundMark x1="41900" y1="17654" x2="44400" y2="17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52" r="43546" b="59450"/>
          <a:stretch/>
        </p:blipFill>
        <p:spPr bwMode="auto">
          <a:xfrm>
            <a:off x="3739753" y="2708920"/>
            <a:ext cx="1376462" cy="16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3.vectorstock.com/i/1000x1000/64/77/boy-and-girl-cartoon-collection-set-vector-1306477.jpg">
            <a:extLst>
              <a:ext uri="{FF2B5EF4-FFF2-40B4-BE49-F238E27FC236}">
                <a16:creationId xmlns:a16="http://schemas.microsoft.com/office/drawing/2014/main" xmlns="" id="{7A0DBCB8-BDDD-4B88-8DC8-8936E18CB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3872" b="88041" l="28900" r="51100">
                        <a14:foregroundMark x1="33800" y1="62756" x2="29000" y2="70159"/>
                        <a14:foregroundMark x1="29000" y1="70159" x2="28900" y2="72665"/>
                        <a14:foregroundMark x1="32500" y1="69704" x2="36000" y2="72437"/>
                        <a14:foregroundMark x1="38100" y1="68565" x2="44500" y2="69590"/>
                        <a14:foregroundMark x1="44500" y1="69590" x2="44100" y2="72665"/>
                        <a14:foregroundMark x1="37200" y1="74829" x2="40300" y2="79157"/>
                        <a14:foregroundMark x1="38700" y1="69704" x2="42100" y2="71412"/>
                        <a14:foregroundMark x1="37600" y1="74032" x2="37600" y2="79613"/>
                        <a14:foregroundMark x1="41400" y1="83485" x2="41500" y2="88041"/>
                        <a14:foregroundMark x1="37400" y1="75513" x2="36500" y2="78132"/>
                        <a14:foregroundMark x1="41200" y1="77790" x2="39600" y2="70843"/>
                        <a14:foregroundMark x1="39600" y1="70843" x2="44100" y2="70387"/>
                        <a14:foregroundMark x1="33600" y1="70729" x2="34000" y2="73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95" t="50000" r="46312" b="9931"/>
          <a:stretch/>
        </p:blipFill>
        <p:spPr bwMode="auto">
          <a:xfrm>
            <a:off x="7143994" y="4027117"/>
            <a:ext cx="1060041" cy="14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ng.pngtree.com/element_origin_min_pic/16/12/09/1a421fa54752929fe073dc790460155c.jpg">
            <a:extLst>
              <a:ext uri="{FF2B5EF4-FFF2-40B4-BE49-F238E27FC236}">
                <a16:creationId xmlns:a16="http://schemas.microsoft.com/office/drawing/2014/main" xmlns="" id="{1E19C221-F856-430C-BC8E-6802C698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423" l="1385" r="92923">
                        <a14:foregroundMark x1="13231" y1="39014" x2="22462" y2="51127"/>
                        <a14:foregroundMark x1="22462" y1="51127" x2="22462" y2="51127"/>
                        <a14:foregroundMark x1="8923" y1="48592" x2="3385" y2="50845"/>
                        <a14:foregroundMark x1="5538" y1="60704" x2="2462" y2="62958"/>
                        <a14:foregroundMark x1="2000" y1="49577" x2="1385" y2="52394"/>
                        <a14:foregroundMark x1="15692" y1="85775" x2="14308" y2="90563"/>
                        <a14:foregroundMark x1="24308" y1="86620" x2="23385" y2="90141"/>
                        <a14:foregroundMark x1="88000" y1="85634" x2="84308" y2="87465"/>
                        <a14:foregroundMark x1="92923" y1="63099" x2="88462" y2="67042"/>
                        <a14:foregroundMark x1="25692" y1="45211" x2="25385" y2="4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42" y="2145520"/>
            <a:ext cx="4535785" cy="495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ayana.com.ua/wp-content/uploads/2017/09/gvh.j.lij_.png">
            <a:extLst>
              <a:ext uri="{FF2B5EF4-FFF2-40B4-BE49-F238E27FC236}">
                <a16:creationId xmlns:a16="http://schemas.microsoft.com/office/drawing/2014/main" xmlns="" id="{29FEA3EB-EAB9-45AA-B5C3-E843C155D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257" b="28661"/>
          <a:stretch/>
        </p:blipFill>
        <p:spPr bwMode="auto">
          <a:xfrm>
            <a:off x="2161772" y="1191325"/>
            <a:ext cx="1324393" cy="19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27625/5167acb5-0da3-4b68-95cb-766d910276af/s1200?webp=false">
            <a:extLst>
              <a:ext uri="{FF2B5EF4-FFF2-40B4-BE49-F238E27FC236}">
                <a16:creationId xmlns:a16="http://schemas.microsoft.com/office/drawing/2014/main" xmlns="" id="{EE6882F4-D970-467D-948B-7FFB3C72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253</TotalTime>
  <Words>3</Words>
  <Application>Microsoft Office PowerPoint</Application>
  <PresentationFormat>Экран (4:3)</PresentationFormat>
  <Paragraphs>3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Глубина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Лидия</cp:lastModifiedBy>
  <cp:revision>30</cp:revision>
  <dcterms:created xsi:type="dcterms:W3CDTF">2018-06-21T09:49:59Z</dcterms:created>
  <dcterms:modified xsi:type="dcterms:W3CDTF">2018-06-28T08:47:04Z</dcterms:modified>
</cp:coreProperties>
</file>