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44C27-DFD9-464E-A321-C8A1115601C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55FD-D675-4CD2-BDB8-3F87C1B0177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8186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44C27-DFD9-464E-A321-C8A1115601C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55FD-D675-4CD2-BDB8-3F87C1B01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435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44C27-DFD9-464E-A321-C8A1115601C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55FD-D675-4CD2-BDB8-3F87C1B01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529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44C27-DFD9-464E-A321-C8A1115601C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55FD-D675-4CD2-BDB8-3F87C1B0177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163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44C27-DFD9-464E-A321-C8A1115601C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55FD-D675-4CD2-BDB8-3F87C1B01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116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44C27-DFD9-464E-A321-C8A1115601C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55FD-D675-4CD2-BDB8-3F87C1B0177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82041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44C27-DFD9-464E-A321-C8A1115601C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55FD-D675-4CD2-BDB8-3F87C1B01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649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44C27-DFD9-464E-A321-C8A1115601C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55FD-D675-4CD2-BDB8-3F87C1B01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451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44C27-DFD9-464E-A321-C8A1115601C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55FD-D675-4CD2-BDB8-3F87C1B01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714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44C27-DFD9-464E-A321-C8A1115601C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55FD-D675-4CD2-BDB8-3F87C1B01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390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44C27-DFD9-464E-A321-C8A1115601C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55FD-D675-4CD2-BDB8-3F87C1B01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421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44C27-DFD9-464E-A321-C8A1115601C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55FD-D675-4CD2-BDB8-3F87C1B01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184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44C27-DFD9-464E-A321-C8A1115601C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55FD-D675-4CD2-BDB8-3F87C1B01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83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44C27-DFD9-464E-A321-C8A1115601C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55FD-D675-4CD2-BDB8-3F87C1B01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51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44C27-DFD9-464E-A321-C8A1115601C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55FD-D675-4CD2-BDB8-3F87C1B01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156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44C27-DFD9-464E-A321-C8A1115601C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55FD-D675-4CD2-BDB8-3F87C1B01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931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44C27-DFD9-464E-A321-C8A1115601C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55FD-D675-4CD2-BDB8-3F87C1B01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836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6F44C27-DFD9-464E-A321-C8A1115601C9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DCF55FD-D675-4CD2-BDB8-3F87C1B01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3963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2" y="4250028"/>
            <a:ext cx="4480216" cy="2318197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r>
              <a:rPr lang="ru-RU" sz="6700" b="1" dirty="0" smtClean="0">
                <a:solidFill>
                  <a:schemeClr val="tx1"/>
                </a:solidFill>
              </a:rPr>
              <a:t>Для детей старшей группы</a:t>
            </a:r>
            <a:endParaRPr lang="ru-RU" sz="67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7302" y="29223"/>
            <a:ext cx="6748529" cy="674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90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0420" y="3595010"/>
            <a:ext cx="4681984" cy="3121322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3422" y="843021"/>
            <a:ext cx="3191398" cy="4850150"/>
          </a:xfrm>
          <a:prstGeom prst="rect">
            <a:avLst/>
          </a:prstGeom>
        </p:spPr>
      </p:pic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412" y="340745"/>
            <a:ext cx="4572000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12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 smtClean="0"/>
              <a:t>Назовите сразу вы</a:t>
            </a:r>
          </a:p>
          <a:p>
            <a:pPr marL="0" indent="0">
              <a:buNone/>
            </a:pPr>
            <a:r>
              <a:rPr lang="ru-RU" sz="4000" b="1" dirty="0" smtClean="0"/>
              <a:t>Символ города Москвы</a:t>
            </a:r>
          </a:p>
          <a:p>
            <a:pPr marL="0" indent="0">
              <a:buNone/>
            </a:pPr>
            <a:r>
              <a:rPr lang="ru-RU" sz="4000" b="1" dirty="0" smtClean="0"/>
              <a:t>Площадь там зовется Красной</a:t>
            </a:r>
          </a:p>
          <a:p>
            <a:pPr marL="0" indent="0">
              <a:buNone/>
            </a:pPr>
            <a:r>
              <a:rPr lang="ru-RU" sz="4000" b="1" dirty="0" smtClean="0"/>
              <a:t>Бьют часы на башне Спасской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24724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5485562"/>
            <a:ext cx="8534400" cy="1056905"/>
          </a:xfrm>
        </p:spPr>
        <p:txBody>
          <a:bodyPr>
            <a:normAutofit/>
          </a:bodyPr>
          <a:lstStyle/>
          <a:p>
            <a:r>
              <a:rPr lang="ru-RU" dirty="0" smtClean="0"/>
              <a:t>Кремль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3713" y="462179"/>
            <a:ext cx="8037414" cy="502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 smtClean="0"/>
              <a:t>Рядом разные подружки</a:t>
            </a:r>
          </a:p>
          <a:p>
            <a:pPr marL="0" indent="0">
              <a:buNone/>
            </a:pPr>
            <a:r>
              <a:rPr lang="ru-RU" sz="4000" b="1" dirty="0" smtClean="0"/>
              <a:t>Но похожи друг на дружку</a:t>
            </a:r>
          </a:p>
          <a:p>
            <a:pPr marL="0" indent="0">
              <a:buNone/>
            </a:pPr>
            <a:r>
              <a:rPr lang="ru-RU" sz="4000" b="1" dirty="0" smtClean="0"/>
              <a:t>Все они сидят в друг дружке</a:t>
            </a:r>
          </a:p>
          <a:p>
            <a:pPr marL="0" indent="0">
              <a:buNone/>
            </a:pPr>
            <a:r>
              <a:rPr lang="ru-RU" sz="4000" b="1" dirty="0" smtClean="0"/>
              <a:t>А всего одна игрушка.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00152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5331854"/>
            <a:ext cx="8534400" cy="1081825"/>
          </a:xfrm>
        </p:spPr>
        <p:txBody>
          <a:bodyPr/>
          <a:lstStyle/>
          <a:p>
            <a:r>
              <a:rPr lang="ru-RU" dirty="0" smtClean="0"/>
              <a:t>Матрешка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1369" y="370317"/>
            <a:ext cx="6687243" cy="510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04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 smtClean="0"/>
              <a:t>Всем известна на Руси,</a:t>
            </a:r>
          </a:p>
          <a:p>
            <a:pPr marL="0" indent="0">
              <a:buNone/>
            </a:pPr>
            <a:r>
              <a:rPr lang="ru-RU" sz="4000" b="1" dirty="0" smtClean="0"/>
              <a:t>Хоть кого о ней спроси!</a:t>
            </a:r>
          </a:p>
          <a:p>
            <a:pPr marL="0" indent="0">
              <a:buNone/>
            </a:pPr>
            <a:r>
              <a:rPr lang="ru-RU" sz="4000" b="1" dirty="0" smtClean="0"/>
              <a:t>У нее лишь три струны, </a:t>
            </a:r>
          </a:p>
          <a:p>
            <a:pPr marL="0" indent="0">
              <a:buNone/>
            </a:pPr>
            <a:r>
              <a:rPr lang="ru-RU" sz="4000" b="1" dirty="0" smtClean="0"/>
              <a:t>Но она – любовь страны.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41765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5280338"/>
            <a:ext cx="8534400" cy="714061"/>
          </a:xfrm>
        </p:spPr>
        <p:txBody>
          <a:bodyPr/>
          <a:lstStyle/>
          <a:p>
            <a:r>
              <a:rPr lang="ru-RU" dirty="0" smtClean="0"/>
              <a:t>Балалайка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7285" y="685800"/>
            <a:ext cx="7919814" cy="445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23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0" y="3773531"/>
            <a:ext cx="4533362" cy="2819087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863" y="370788"/>
            <a:ext cx="4497273" cy="29970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313" y="437451"/>
            <a:ext cx="4399921" cy="293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787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269" y="402465"/>
            <a:ext cx="3614738" cy="3614738"/>
          </a:xfrm>
          <a:prstGeom prst="rect">
            <a:avLst/>
          </a:prstGeom>
        </p:spPr>
      </p:pic>
      <p:pic>
        <p:nvPicPr>
          <p:cNvPr id="7" name="Рисунок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982" y="2537138"/>
            <a:ext cx="3600837" cy="40918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7794" y="402465"/>
            <a:ext cx="3705896" cy="370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3565" y="3631843"/>
            <a:ext cx="4679286" cy="3095936"/>
          </a:xfrm>
          <a:prstGeom prst="rect">
            <a:avLst/>
          </a:prstGeom>
        </p:spPr>
      </p:pic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0496" y="382903"/>
            <a:ext cx="4520484" cy="3000471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001" y="289989"/>
            <a:ext cx="4248396" cy="318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31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7194" y="284362"/>
            <a:ext cx="3962677" cy="3784356"/>
          </a:xfrm>
          <a:prstGeom prst="rect">
            <a:avLst/>
          </a:prstGeom>
        </p:spPr>
      </p:pic>
      <p:pic>
        <p:nvPicPr>
          <p:cNvPr id="7" name="Рисунок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4603" y="1718217"/>
            <a:ext cx="3525752" cy="4701002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422" y="453979"/>
            <a:ext cx="3279343" cy="442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57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15922" y="1365162"/>
            <a:ext cx="30136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/>
              <a:t>гимн</a:t>
            </a:r>
            <a:endParaRPr lang="ru-RU" sz="6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521263" y="2112135"/>
            <a:ext cx="29750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/>
              <a:t>марш</a:t>
            </a:r>
            <a:endParaRPr lang="ru-RU" sz="6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825025" y="4146997"/>
            <a:ext cx="33227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/>
              <a:t>вальс</a:t>
            </a:r>
            <a:endParaRPr lang="ru-RU" sz="6600" b="1" dirty="0"/>
          </a:p>
        </p:txBody>
      </p:sp>
      <p:pic>
        <p:nvPicPr>
          <p:cNvPr id="7" name="России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4501" y="5674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20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0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9730" y="3737624"/>
            <a:ext cx="4848359" cy="3030224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3312" y="332537"/>
            <a:ext cx="4139484" cy="31046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65914" y="3647472"/>
            <a:ext cx="2099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12 июня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0251583" y="1442434"/>
            <a:ext cx="1940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9 мая</a:t>
            </a:r>
            <a:endParaRPr lang="ru-RU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9195516" y="5486400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12 декабря</a:t>
            </a:r>
            <a:endParaRPr lang="ru-RU" sz="3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49" y="540912"/>
            <a:ext cx="4395196" cy="290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49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4939" y="95686"/>
            <a:ext cx="3886200" cy="2914650"/>
          </a:xfrm>
          <a:prstGeom prst="rect">
            <a:avLst/>
          </a:prstGeom>
        </p:spPr>
      </p:pic>
      <p:pic>
        <p:nvPicPr>
          <p:cNvPr id="9" name="Рисунок 8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1244" y="3164883"/>
            <a:ext cx="3554569" cy="3554569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701" y="234034"/>
            <a:ext cx="4519525" cy="361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85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9081" y="556944"/>
            <a:ext cx="5560741" cy="2546863"/>
          </a:xfrm>
          <a:prstGeom prst="rect">
            <a:avLst/>
          </a:prstGeom>
        </p:spPr>
      </p:pic>
      <p:pic>
        <p:nvPicPr>
          <p:cNvPr id="7" name="Рисунок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349" y="324387"/>
            <a:ext cx="5330781" cy="2998564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495541" y="3493900"/>
            <a:ext cx="6085267" cy="316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5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1589</TotalTime>
  <Words>73</Words>
  <Application>Microsoft Office PowerPoint</Application>
  <PresentationFormat>Широкоэкранный</PresentationFormat>
  <Paragraphs>23</Paragraphs>
  <Slides>16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Century Gothic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Кремль</vt:lpstr>
      <vt:lpstr>Презентация PowerPoint</vt:lpstr>
      <vt:lpstr>Матрешка</vt:lpstr>
      <vt:lpstr>Презентация PowerPoint</vt:lpstr>
      <vt:lpstr>Балалайка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Россия - наша страна</dc:title>
  <dc:creator>Ольга</dc:creator>
  <cp:lastModifiedBy>Ольга</cp:lastModifiedBy>
  <cp:revision>18</cp:revision>
  <dcterms:created xsi:type="dcterms:W3CDTF">2019-11-24T16:39:46Z</dcterms:created>
  <dcterms:modified xsi:type="dcterms:W3CDTF">2019-12-02T10:28:45Z</dcterms:modified>
</cp:coreProperties>
</file>