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548680"/>
            <a:ext cx="5544616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Федеральный государственный стандарт дошкольного образования</a:t>
            </a: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312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91550" cy="50405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Речевое развитие включает:</a:t>
            </a: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96752"/>
            <a:ext cx="8690168" cy="55446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Владение речью как средством общения и культуры;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Обогащение активного словаря;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связной, грамматически правильной диалогической и монологической речи;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речевого творчества;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звуковой и интонационной культуры речи, фонематического слуха;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Знакомство с книжной культурой, детской литературой, понимание на слух текстов различных жанров детской литературы;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650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591550" cy="93610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Художественно-эстетическое развитие предполагает:</a:t>
            </a: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90168" cy="55446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Становление эстетического отношения к окружающему миру;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элементарных представлений о видах искусства;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Восприятие музыки, художественной литературы, фольклора;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Стимулирование сопереживания персонажам художественных произведений</a:t>
            </a: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;</a:t>
            </a: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Р</a:t>
            </a: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еализацию самостоятельной творческой деятельности детей (изобразительной, конструктивно-модельной,  музыкальной и др.)</a:t>
            </a:r>
          </a:p>
          <a:p>
            <a:pPr>
              <a:buFont typeface="Wingdings" panose="05000000000000000000" pitchFamily="2" charset="2"/>
              <a:buChar char="v"/>
            </a:pPr>
            <a:endParaRPr lang="ru-RU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275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86409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Физической развитие </a:t>
            </a:r>
            <a:r>
              <a:rPr lang="ru-RU" sz="27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предусматривает приобретение опыта в следующих видах деятельности :</a:t>
            </a:r>
            <a:endParaRPr lang="ru-RU" sz="27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24744"/>
            <a:ext cx="8762176" cy="561662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Двигательной , в том числе </a:t>
            </a: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с</a:t>
            </a: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вязанной с выполнением упражнений, направленных на развитие таких физических качеств, как координация и гибкость;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наносящим ущерба организму выполнением основных движений(ходьба,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Становление целенаправленности и </a:t>
            </a:r>
            <a:r>
              <a:rPr lang="ru-RU" b="1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саморегуляции</a:t>
            </a: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в двигательной сфере;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Становление ценностей здорового образа жизни, овладение его элементарными нормами и правилами (в питании, двигательном режиме, закаливании и др.)</a:t>
            </a:r>
          </a:p>
          <a:p>
            <a:pPr>
              <a:buFont typeface="Wingdings" panose="05000000000000000000" pitchFamily="2" charset="2"/>
              <a:buChar char="v"/>
            </a:pPr>
            <a:endParaRPr lang="ru-RU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3113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91880" y="1700808"/>
            <a:ext cx="5544616" cy="230428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Спасибо </a:t>
            </a:r>
            <a:br>
              <a:rPr lang="ru-RU" sz="4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4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за внимание!</a:t>
            </a:r>
            <a:endParaRPr lang="ru-RU" sz="48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2967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2564904"/>
            <a:ext cx="5120640" cy="403244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Конвенции ООН о правах ребенка, Конституции Российской Федерации, законодательства Российской Федерации и обеспечивает возможность учета региональных, национальных, этнокультурных и других особенностей народов Российской Федерации при разработке и реализации Программы Организацией.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332656"/>
            <a:ext cx="5129543" cy="2016223"/>
          </a:xfrm>
        </p:spPr>
        <p:txBody>
          <a:bodyPr/>
          <a:lstStyle/>
          <a:p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Стандарт разработан на основе: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8282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Стандарт утверждает основные принципы:</a:t>
            </a:r>
            <a:endParaRPr lang="ru-RU" sz="40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95360" cy="547260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Поддержка разнообразия детства;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Сохранения уникальности и </a:t>
            </a:r>
            <a:r>
              <a:rPr lang="ru-RU" sz="1800" b="1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самоценности</a:t>
            </a: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дошкольного детства как важного этапа в общем развитии человека;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Полноценного проживания ребенком всех этапов дошкольного детства, амплификация (обогащение) детского развития;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Создания благоприятной социальной ситуации развития каждого ребенка в соответствии с его возрастными и индивидуальными особенностями и склонностями;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Содействия и сотрудничества детей и взрослых в процессе развития детей и их взаимодействия с людьми, культурой и окружающим миром.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Приобщения детей к социокультурным нормам, традициям семьи, общества и государства;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познавательных интересов, и познавательных действий ребенка через его включение в различные виды деятельности;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Учета этнокультурной и социальной ситуации развития детей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18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54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3240360" cy="25814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Стандарт преследует следующие </a:t>
            </a:r>
            <a:r>
              <a:rPr lang="ru-RU" sz="4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цели:</a:t>
            </a:r>
            <a:endParaRPr lang="ru-RU" sz="44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4"/>
          </p:nvPr>
        </p:nvSpPr>
        <p:spPr>
          <a:xfrm>
            <a:off x="3563888" y="188640"/>
            <a:ext cx="5275313" cy="640871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Обеспечение государством равенства возможностей для каждого ребенка в получении качественного дошкольного образования;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Обеспечение государственных гарантий уровня 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Сохранение единства образовательного пространства Российской Федерации относительно уровня дошкольного образования.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0086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89614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Стандарт решает задачи:</a:t>
            </a:r>
            <a:endParaRPr lang="ru-RU" sz="48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4429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охраны и укрепления физического и психического здоровья детей (в том числе их эмоционального благополучия); </a:t>
            </a:r>
            <a:endParaRPr lang="ru-RU" sz="2400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сохранения и поддержки индивидуальности ребенка, развития индивидуальных способностей и творческого потенциала каждого ребенка как субъекта отношений с людьми, миром и самим собой; </a:t>
            </a:r>
            <a:endParaRPr lang="ru-RU" sz="2400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общей культуры воспитанников, развития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 </a:t>
            </a:r>
            <a:endParaRPr lang="ru-RU" sz="2400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>
              <a:buNone/>
            </a:pP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028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690168" cy="648072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обеспечения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различных уровней сложности и направленности с учетом образовательных потребностей и способностей воспитанников; </a:t>
            </a:r>
            <a:endParaRPr lang="ru-RU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формирования социокультурной среды, соответствующей возрастным и индивидуальным особенностям детей; </a:t>
            </a:r>
            <a:endParaRPr lang="ru-RU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обеспечение равных возможностей полноценного развития каждого ребенка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 </a:t>
            </a:r>
            <a:endParaRPr lang="ru-RU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обеспечения преемственности основных образовательных программ дошкольного и начального общего образования; </a:t>
            </a:r>
            <a:endParaRPr lang="ru-RU" b="1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>
              <a:buNone/>
            </a:pP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9862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491880" y="1484784"/>
            <a:ext cx="5400600" cy="172819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Таким образом,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образовательные области):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7037" y="332656"/>
            <a:ext cx="30963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Во ФГОС ДО основой деления на образовательные области стали четыре основных направления  развития ребенка дошкольного возраста. В отдельную образовательную область выделено речевое развитие.</a:t>
            </a:r>
            <a:endParaRPr lang="ru-RU" sz="2000" b="1" dirty="0">
              <a:solidFill>
                <a:schemeClr val="bg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3576712"/>
            <a:ext cx="540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Социально-коммуникативное развитие;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Познавательное развитие;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Речевое развитие;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Художественно-эстетическое развитие;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Физическое развитие</a:t>
            </a:r>
            <a:endParaRPr lang="ru-RU" sz="24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849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7037" y="332656"/>
            <a:ext cx="3096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Стандарт определяет основное содержание работы по освоению данных образовательных областей</a:t>
            </a:r>
            <a:endParaRPr lang="ru-RU" sz="2400" b="1" dirty="0">
              <a:solidFill>
                <a:schemeClr val="bg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55657"/>
            <a:ext cx="54006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Социально-коммуникативное развитие направлено на: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Усвоение норм и ценностей, принятых в обществе, включая моральные и нравственные ценности;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общения и взаимодействия ребенка со взрослыми и сверстниками;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Становление самостоятельности , целенаправленности и </a:t>
            </a:r>
            <a:r>
              <a:rPr lang="ru-RU" b="1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саморегуляции</a:t>
            </a: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собственных действий;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социального и эмоционального интеллекта 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образовательной организации;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позитивных установок к различным видам труда и творчества;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основ безопасного поведения в быту, социуме, природе.</a:t>
            </a: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642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91550" cy="50405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Познавательное развитие предполагает:</a:t>
            </a: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692696"/>
            <a:ext cx="8690168" cy="60486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интересов детей, любознательности и познавательной мотивации;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познавательных действий , становление сознания;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воображения и творческой активности;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7022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249</TotalTime>
  <Words>929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Soho</vt:lpstr>
      <vt:lpstr>Федеральный государственный стандарт дошкольного образования</vt:lpstr>
      <vt:lpstr>Стандарт разработан на основе:</vt:lpstr>
      <vt:lpstr>Стандарт утверждает основные принципы:</vt:lpstr>
      <vt:lpstr>Стандарт преследует следующие цели:</vt:lpstr>
      <vt:lpstr>Стандарт решает задачи:</vt:lpstr>
      <vt:lpstr>Слайд 6</vt:lpstr>
      <vt:lpstr>Слайд 7</vt:lpstr>
      <vt:lpstr>Слайд 8</vt:lpstr>
      <vt:lpstr>Познавательное развитие предполагает:</vt:lpstr>
      <vt:lpstr>Речевое развитие включает:</vt:lpstr>
      <vt:lpstr>Художественно-эстетическое развитие предполагает:</vt:lpstr>
      <vt:lpstr>Физической развитие предусматривает приобретение опыта в следующих видах деятельности :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2015-01-21T05:07:27Z</dcterms:created>
  <dcterms:modified xsi:type="dcterms:W3CDTF">2017-10-20T09:59:00Z</dcterms:modified>
</cp:coreProperties>
</file>