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9B743E-31F3-4B83-A7CC-2E749F08578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95D2E4-0BAF-4D4B-9C1B-574FF32BE96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возникновения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одежды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6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Из шерсти овец стали прясть шерстяные нити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539015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3273" r="13808"/>
          <a:stretch/>
        </p:blipFill>
        <p:spPr bwMode="auto">
          <a:xfrm>
            <a:off x="346363" y="3394364"/>
            <a:ext cx="3962401" cy="323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192860" cy="61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шерсти пряли шерстяные нити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464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0" b="4633"/>
          <a:stretch>
            <a:fillRect/>
          </a:stretch>
        </p:blipFill>
        <p:spPr>
          <a:xfrm>
            <a:off x="395536" y="3681469"/>
            <a:ext cx="3997452" cy="2752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</a:t>
            </a:r>
            <a:r>
              <a:rPr lang="ru-RU" sz="2000" dirty="0" smtClean="0"/>
              <a:t>из пряжи вязали тёплые вещи</a:t>
            </a:r>
            <a:endParaRPr lang="ru-RU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print"/>
          <a:srcRect l="5042" r="11764"/>
          <a:stretch>
            <a:fillRect/>
          </a:stretch>
        </p:blipFill>
        <p:spPr>
          <a:xfrm>
            <a:off x="395536" y="260648"/>
            <a:ext cx="3240360" cy="32133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4" y="548680"/>
            <a:ext cx="2933055" cy="35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714041" cy="257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Bombyx_mori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912" y="1700809"/>
            <a:ext cx="5292213" cy="36339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Тутовый шелкопряд. 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Гусеницы </a:t>
            </a:r>
            <a:r>
              <a:rPr lang="ru-RU" sz="2000" dirty="0">
                <a:solidFill>
                  <a:prstClr val="black"/>
                </a:solidFill>
              </a:rPr>
              <a:t>питаются только листьями тутового дерева. Червяки оплетают себя невидимой нитью. Образуется кокон из 300-900 м нити.</a:t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520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28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512" y="2310384"/>
            <a:ext cx="3998976" cy="2999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Получали шёлковые нити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9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нитей ткали шелк</a:t>
            </a:r>
            <a:endParaRPr lang="ru-RU" dirty="0"/>
          </a:p>
        </p:txBody>
      </p:sp>
      <p:pic>
        <p:nvPicPr>
          <p:cNvPr id="4" name="Рисунок 3" descr="image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776864" cy="52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0_14ffe6_3ff5363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53975"/>
            <a:ext cx="3024336" cy="495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Нарядное платье из шёлка и  шёлковый жилет </a:t>
            </a:r>
            <a:endParaRPr lang="ru-RU" sz="2000" dirty="0"/>
          </a:p>
        </p:txBody>
      </p:sp>
      <p:pic>
        <p:nvPicPr>
          <p:cNvPr id="4" name="Рисунок 3" descr="tumblr_ma64zyJvby1qf46efo1_12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04" y="1378961"/>
            <a:ext cx="3600400" cy="534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9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Постепенно люди стали шить одежду, которую мы носим с вами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 descr="b43df7c971a09ceb760ce98bf45463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124744"/>
            <a:ext cx="8577516" cy="5400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06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У первобытных людей не было никакой одежды.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ehvoljutsija-vkusovyh-pristrastij-c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646715" cy="40324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8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1" y="404664"/>
            <a:ext cx="2098576" cy="5721499"/>
          </a:xfrm>
        </p:spPr>
        <p:txBody>
          <a:bodyPr/>
          <a:lstStyle/>
          <a:p>
            <a:r>
              <a:rPr lang="ru-RU" sz="2000" b="0" dirty="0" smtClean="0"/>
              <a:t>Человек научился делать себе одежду из веток, травы, листьев, соломы</a:t>
            </a:r>
            <a:r>
              <a:rPr lang="ru-RU" b="0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2" descr="C:\Users\Win7\Desktop\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327729"/>
            <a:ext cx="4176464" cy="60443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38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И пошёл человек на охоту, добыл шкуру животного </a:t>
            </a:r>
            <a:br>
              <a:rPr lang="ru-RU" sz="2200" dirty="0" smtClean="0"/>
            </a:br>
            <a:r>
              <a:rPr lang="ru-RU" sz="2200" dirty="0" smtClean="0"/>
              <a:t>и сделал из неё одежду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83" y="1898738"/>
            <a:ext cx="3036071" cy="382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Win7\Desktop\ohota neandertalskogo cheloveka na 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124744"/>
            <a:ext cx="4289036" cy="43924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8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86" r="18929" b="31157"/>
          <a:stretch>
            <a:fillRect/>
          </a:stretch>
        </p:blipFill>
        <p:spPr>
          <a:xfrm>
            <a:off x="251519" y="836712"/>
            <a:ext cx="3686281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434037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Лён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2" y="1196752"/>
            <a:ext cx="4542634" cy="466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002" y="2060848"/>
            <a:ext cx="3637681" cy="4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Лён мяли , чесали и получали пряжу из льна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rcRect l="8862" t="19791" r="42458" b="21875"/>
          <a:stretch>
            <a:fillRect/>
          </a:stretch>
        </p:blipFill>
        <p:spPr>
          <a:xfrm>
            <a:off x="251520" y="1256719"/>
            <a:ext cx="4480179" cy="53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Льняная одежда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0827"/>
            <a:ext cx="4684390" cy="623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111">
            <a:off x="540033" y="2548648"/>
            <a:ext cx="2497237" cy="37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lines98online.ru/fashion/dress/foto/rubashka-v-russkom-stile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233">
            <a:off x="6164344" y="3031735"/>
            <a:ext cx="2439676" cy="32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otton-plant-field-i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93" y="3861048"/>
            <a:ext cx="3795380" cy="28448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20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Ещё одно растение из которого люди научились делать нити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это хлопок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2876"/>
            <a:ext cx="4176464" cy="31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r="50604"/>
          <a:stretch/>
        </p:blipFill>
        <p:spPr bwMode="auto">
          <a:xfrm>
            <a:off x="251520" y="1844824"/>
            <a:ext cx="3428675" cy="44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Одежда из хлопка</a:t>
            </a:r>
            <a:endParaRPr lang="ru-RU" sz="2000" dirty="0"/>
          </a:p>
        </p:txBody>
      </p:sp>
      <p:pic>
        <p:nvPicPr>
          <p:cNvPr id="5" name="Рисунок 4" descr="42aac61eca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820" y="2276872"/>
            <a:ext cx="4379420" cy="332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109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История  возникновения  одежды</vt:lpstr>
      <vt:lpstr> У первобытных людей не было никакой одежды.  </vt:lpstr>
      <vt:lpstr> </vt:lpstr>
      <vt:lpstr>И пошёл человек на охоту, добыл шкуру животного  и сделал из неё одежду </vt:lpstr>
      <vt:lpstr>Лён</vt:lpstr>
      <vt:lpstr>Лён мяли , чесали и получали пряжу из льна </vt:lpstr>
      <vt:lpstr>Льняная одежда</vt:lpstr>
      <vt:lpstr>Презентация PowerPoint</vt:lpstr>
      <vt:lpstr>Одежда из хлопка</vt:lpstr>
      <vt:lpstr>Из шерсти овец стали прясть шерстяные нити </vt:lpstr>
      <vt:lpstr>Из шерсти пряли шерстяные нити</vt:lpstr>
      <vt:lpstr>                           из пряжи вязали тёплые вещи</vt:lpstr>
      <vt:lpstr>Тутовый шелкопряд.  Гусеницы питаются только листьями тутового дерева. Червяки оплетают себя невидимой нитью. Образуется кокон из 300-900 м нити. </vt:lpstr>
      <vt:lpstr>Получали шёлковые нити</vt:lpstr>
      <vt:lpstr>Из нитей ткали шелк</vt:lpstr>
      <vt:lpstr>Нарядное платье из шёлка и  шёлковый жилет </vt:lpstr>
      <vt:lpstr>Постепенно люди стали шить одежду, которую мы носим с вами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возникновения  одежды</dc:title>
  <dc:creator>ASUS</dc:creator>
  <cp:lastModifiedBy>XTreme.ws</cp:lastModifiedBy>
  <cp:revision>10</cp:revision>
  <dcterms:created xsi:type="dcterms:W3CDTF">2017-10-14T16:40:54Z</dcterms:created>
  <dcterms:modified xsi:type="dcterms:W3CDTF">2020-04-20T08:24:08Z</dcterms:modified>
</cp:coreProperties>
</file>