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4" r:id="rId2"/>
  </p:sldMasterIdLst>
  <p:notesMasterIdLst>
    <p:notesMasterId r:id="rId13"/>
  </p:notesMasterIdLst>
  <p:sldIdLst>
    <p:sldId id="261" r:id="rId3"/>
    <p:sldId id="256" r:id="rId4"/>
    <p:sldId id="257" r:id="rId5"/>
    <p:sldId id="258" r:id="rId6"/>
    <p:sldId id="265" r:id="rId7"/>
    <p:sldId id="259" r:id="rId8"/>
    <p:sldId id="260" r:id="rId9"/>
    <p:sldId id="262" r:id="rId10"/>
    <p:sldId id="263" r:id="rId11"/>
    <p:sldId id="264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7A068D3-6D7C-4B17-964D-EB2AC24922DA}">
          <p14:sldIdLst>
            <p14:sldId id="261"/>
            <p14:sldId id="256"/>
            <p14:sldId id="257"/>
            <p14:sldId id="258"/>
            <p14:sldId id="265"/>
            <p14:sldId id="259"/>
            <p14:sldId id="260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5F1C6-AFEF-48D6-9ECE-B2D65C4941C5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3F162-88C6-4DEA-B984-C47D495C8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01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3F162-88C6-4DEA-B984-C47D495C870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829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bit.ly/2TtBDfr" TargetMode="External"/><Relationship Id="rId5" Type="http://schemas.openxmlformats.org/officeDocument/2006/relationships/hyperlink" Target="http://bit.ly/2TyoMsr" TargetMode="External"/><Relationship Id="rId4" Type="http://schemas.openxmlformats.org/officeDocument/2006/relationships/hyperlink" Target="http://bit.ly/2Tynxth" TargetMode="Externa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10;p2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2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30" name="Google Shape;30;p2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2"/>
          <p:cNvSpPr txBox="1">
            <a:spLocks noGrp="1"/>
          </p:cNvSpPr>
          <p:nvPr>
            <p:ph type="ctrTitle"/>
          </p:nvPr>
        </p:nvSpPr>
        <p:spPr>
          <a:xfrm>
            <a:off x="2825400" y="1847667"/>
            <a:ext cx="6541200" cy="266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800" b="1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ubTitle" idx="1"/>
          </p:nvPr>
        </p:nvSpPr>
        <p:spPr>
          <a:xfrm>
            <a:off x="2825400" y="4627717"/>
            <a:ext cx="6541200" cy="403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94005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1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2" name="Google Shape;342;p11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3" name="Google Shape;343;p11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344" name="Google Shape;344;p11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1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1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1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1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1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1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1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1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1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1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1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1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1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1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1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1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" name="Google Shape;361;p11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362" name="Google Shape;362;p11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1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1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1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1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1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1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1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1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1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1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1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1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1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1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1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1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9" name="Google Shape;379;p11"/>
          <p:cNvSpPr txBox="1">
            <a:spLocks noGrp="1"/>
          </p:cNvSpPr>
          <p:nvPr>
            <p:ph type="title" hasCustomPrompt="1"/>
          </p:nvPr>
        </p:nvSpPr>
        <p:spPr>
          <a:xfrm>
            <a:off x="2843800" y="1506233"/>
            <a:ext cx="6504400" cy="271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333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80" name="Google Shape;380;p11"/>
          <p:cNvSpPr txBox="1">
            <a:spLocks noGrp="1"/>
          </p:cNvSpPr>
          <p:nvPr>
            <p:ph type="subTitle" idx="1"/>
          </p:nvPr>
        </p:nvSpPr>
        <p:spPr>
          <a:xfrm>
            <a:off x="3387800" y="4220967"/>
            <a:ext cx="5416400" cy="45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82357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358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3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4" name="Google Shape;384;p13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5" name="Google Shape;385;p13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386" name="Google Shape;386;p13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3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3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3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3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3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3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3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3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3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3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3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3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3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3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3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3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" name="Google Shape;403;p13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404" name="Google Shape;404;p13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3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3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3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3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3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3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3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3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3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3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3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3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3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3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3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3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1" name="Google Shape;421;p13"/>
          <p:cNvSpPr txBox="1">
            <a:spLocks noGrp="1"/>
          </p:cNvSpPr>
          <p:nvPr>
            <p:ph type="title"/>
          </p:nvPr>
        </p:nvSpPr>
        <p:spPr>
          <a:xfrm>
            <a:off x="2305283" y="2470099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22" name="Google Shape;422;p13"/>
          <p:cNvSpPr txBox="1">
            <a:spLocks noGrp="1"/>
          </p:cNvSpPr>
          <p:nvPr>
            <p:ph type="subTitle" idx="1"/>
          </p:nvPr>
        </p:nvSpPr>
        <p:spPr>
          <a:xfrm>
            <a:off x="2305267" y="30669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23" name="Google Shape;423;p13"/>
          <p:cNvSpPr txBox="1">
            <a:spLocks noGrp="1"/>
          </p:cNvSpPr>
          <p:nvPr>
            <p:ph type="title" idx="2"/>
          </p:nvPr>
        </p:nvSpPr>
        <p:spPr>
          <a:xfrm>
            <a:off x="4879561" y="2470099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24" name="Google Shape;424;p13"/>
          <p:cNvSpPr txBox="1">
            <a:spLocks noGrp="1"/>
          </p:cNvSpPr>
          <p:nvPr>
            <p:ph type="subTitle" idx="3"/>
          </p:nvPr>
        </p:nvSpPr>
        <p:spPr>
          <a:xfrm>
            <a:off x="4879549" y="30669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25" name="Google Shape;425;p13"/>
          <p:cNvSpPr txBox="1">
            <a:spLocks noGrp="1"/>
          </p:cNvSpPr>
          <p:nvPr>
            <p:ph type="title" idx="4"/>
          </p:nvPr>
        </p:nvSpPr>
        <p:spPr>
          <a:xfrm>
            <a:off x="2305283" y="4519500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26" name="Google Shape;426;p13"/>
          <p:cNvSpPr txBox="1">
            <a:spLocks noGrp="1"/>
          </p:cNvSpPr>
          <p:nvPr>
            <p:ph type="subTitle" idx="5"/>
          </p:nvPr>
        </p:nvSpPr>
        <p:spPr>
          <a:xfrm>
            <a:off x="2305267" y="51163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27" name="Google Shape;427;p13"/>
          <p:cNvSpPr txBox="1">
            <a:spLocks noGrp="1"/>
          </p:cNvSpPr>
          <p:nvPr>
            <p:ph type="title" idx="6"/>
          </p:nvPr>
        </p:nvSpPr>
        <p:spPr>
          <a:xfrm>
            <a:off x="4879561" y="4519500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28" name="Google Shape;428;p13"/>
          <p:cNvSpPr txBox="1">
            <a:spLocks noGrp="1"/>
          </p:cNvSpPr>
          <p:nvPr>
            <p:ph type="subTitle" idx="7"/>
          </p:nvPr>
        </p:nvSpPr>
        <p:spPr>
          <a:xfrm>
            <a:off x="4879549" y="51163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29" name="Google Shape;429;p13"/>
          <p:cNvSpPr txBox="1">
            <a:spLocks noGrp="1"/>
          </p:cNvSpPr>
          <p:nvPr>
            <p:ph type="title" idx="8"/>
          </p:nvPr>
        </p:nvSpPr>
        <p:spPr>
          <a:xfrm>
            <a:off x="7453839" y="2470099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30" name="Google Shape;430;p13"/>
          <p:cNvSpPr txBox="1">
            <a:spLocks noGrp="1"/>
          </p:cNvSpPr>
          <p:nvPr>
            <p:ph type="subTitle" idx="9"/>
          </p:nvPr>
        </p:nvSpPr>
        <p:spPr>
          <a:xfrm>
            <a:off x="7453829" y="30669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31" name="Google Shape;431;p13"/>
          <p:cNvSpPr txBox="1">
            <a:spLocks noGrp="1"/>
          </p:cNvSpPr>
          <p:nvPr>
            <p:ph type="title" idx="13"/>
          </p:nvPr>
        </p:nvSpPr>
        <p:spPr>
          <a:xfrm>
            <a:off x="7453839" y="4519500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32" name="Google Shape;432;p13"/>
          <p:cNvSpPr txBox="1">
            <a:spLocks noGrp="1"/>
          </p:cNvSpPr>
          <p:nvPr>
            <p:ph type="subTitle" idx="14"/>
          </p:nvPr>
        </p:nvSpPr>
        <p:spPr>
          <a:xfrm>
            <a:off x="7453829" y="51163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33" name="Google Shape;433;p13"/>
          <p:cNvSpPr txBox="1">
            <a:spLocks noGrp="1"/>
          </p:cNvSpPr>
          <p:nvPr>
            <p:ph type="title" idx="15" hasCustomPrompt="1"/>
          </p:nvPr>
        </p:nvSpPr>
        <p:spPr>
          <a:xfrm>
            <a:off x="3134203" y="1759667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4" name="Google Shape;434;p13"/>
          <p:cNvSpPr txBox="1">
            <a:spLocks noGrp="1"/>
          </p:cNvSpPr>
          <p:nvPr>
            <p:ph type="title" idx="16" hasCustomPrompt="1"/>
          </p:nvPr>
        </p:nvSpPr>
        <p:spPr>
          <a:xfrm>
            <a:off x="3134203" y="3809104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5" name="Google Shape;435;p13"/>
          <p:cNvSpPr txBox="1">
            <a:spLocks noGrp="1"/>
          </p:cNvSpPr>
          <p:nvPr>
            <p:ph type="title" idx="17" hasCustomPrompt="1"/>
          </p:nvPr>
        </p:nvSpPr>
        <p:spPr>
          <a:xfrm>
            <a:off x="5708480" y="1759667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6" name="Google Shape;436;p13"/>
          <p:cNvSpPr txBox="1">
            <a:spLocks noGrp="1"/>
          </p:cNvSpPr>
          <p:nvPr>
            <p:ph type="title" idx="18" hasCustomPrompt="1"/>
          </p:nvPr>
        </p:nvSpPr>
        <p:spPr>
          <a:xfrm>
            <a:off x="5708480" y="3809104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7" name="Google Shape;437;p13"/>
          <p:cNvSpPr txBox="1">
            <a:spLocks noGrp="1"/>
          </p:cNvSpPr>
          <p:nvPr>
            <p:ph type="title" idx="19" hasCustomPrompt="1"/>
          </p:nvPr>
        </p:nvSpPr>
        <p:spPr>
          <a:xfrm>
            <a:off x="8282757" y="1759667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8" name="Google Shape;438;p13"/>
          <p:cNvSpPr txBox="1">
            <a:spLocks noGrp="1"/>
          </p:cNvSpPr>
          <p:nvPr>
            <p:ph type="title" idx="20" hasCustomPrompt="1"/>
          </p:nvPr>
        </p:nvSpPr>
        <p:spPr>
          <a:xfrm>
            <a:off x="8282757" y="3809104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9" name="Google Shape;439;p13"/>
          <p:cNvSpPr txBox="1">
            <a:spLocks noGrp="1"/>
          </p:cNvSpPr>
          <p:nvPr>
            <p:ph type="title" idx="21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65729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4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2" name="Google Shape;442;p14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3" name="Google Shape;443;p14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444" name="Google Shape;444;p14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4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4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4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4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4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4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4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4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4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4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4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4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4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4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4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4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" name="Google Shape;461;p14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462" name="Google Shape;462;p14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4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4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4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4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4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4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4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4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4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4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4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4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4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4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4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4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9" name="Google Shape;479;p14"/>
          <p:cNvSpPr txBox="1">
            <a:spLocks noGrp="1"/>
          </p:cNvSpPr>
          <p:nvPr>
            <p:ph type="title"/>
          </p:nvPr>
        </p:nvSpPr>
        <p:spPr>
          <a:xfrm>
            <a:off x="2978200" y="1648033"/>
            <a:ext cx="6235600" cy="2472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14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80" name="Google Shape;480;p14"/>
          <p:cNvSpPr txBox="1">
            <a:spLocks noGrp="1"/>
          </p:cNvSpPr>
          <p:nvPr>
            <p:ph type="subTitle" idx="1"/>
          </p:nvPr>
        </p:nvSpPr>
        <p:spPr>
          <a:xfrm>
            <a:off x="3570800" y="4222051"/>
            <a:ext cx="5050400" cy="64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82478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5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3" name="Google Shape;483;p15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4" name="Google Shape;484;p15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485" name="Google Shape;485;p15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5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5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5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5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5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5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5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5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5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5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5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5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5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5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5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5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2" name="Google Shape;502;p15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503" name="Google Shape;503;p15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5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5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5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5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5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5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5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5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5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5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5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5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5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5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5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5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0" name="Google Shape;520;p15"/>
          <p:cNvSpPr txBox="1">
            <a:spLocks noGrp="1"/>
          </p:cNvSpPr>
          <p:nvPr>
            <p:ph type="title"/>
          </p:nvPr>
        </p:nvSpPr>
        <p:spPr>
          <a:xfrm>
            <a:off x="7849067" y="4101617"/>
            <a:ext cx="2707600" cy="60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521" name="Google Shape;521;p15"/>
          <p:cNvSpPr txBox="1">
            <a:spLocks noGrp="1"/>
          </p:cNvSpPr>
          <p:nvPr>
            <p:ph type="subTitle" idx="1"/>
          </p:nvPr>
        </p:nvSpPr>
        <p:spPr>
          <a:xfrm>
            <a:off x="1635200" y="2130433"/>
            <a:ext cx="8921600" cy="197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00508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6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4" name="Google Shape;524;p16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5" name="Google Shape;525;p16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526" name="Google Shape;526;p16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6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6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6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6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6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6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6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6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6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6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6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6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6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6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6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6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" name="Google Shape;543;p16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544" name="Google Shape;544;p16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6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6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6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6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6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6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6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6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6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6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6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6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6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6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6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6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1" name="Google Shape;561;p16"/>
          <p:cNvSpPr txBox="1">
            <a:spLocks noGrp="1"/>
          </p:cNvSpPr>
          <p:nvPr>
            <p:ph type="title"/>
          </p:nvPr>
        </p:nvSpPr>
        <p:spPr>
          <a:xfrm>
            <a:off x="1409700" y="1964633"/>
            <a:ext cx="4686400" cy="166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562" name="Google Shape;562;p16"/>
          <p:cNvSpPr txBox="1">
            <a:spLocks noGrp="1"/>
          </p:cNvSpPr>
          <p:nvPr>
            <p:ph type="subTitle" idx="1"/>
          </p:nvPr>
        </p:nvSpPr>
        <p:spPr>
          <a:xfrm>
            <a:off x="1409700" y="3827300"/>
            <a:ext cx="4171200" cy="922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7570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7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5" name="Google Shape;565;p17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6" name="Google Shape;566;p17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567" name="Google Shape;567;p17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7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7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7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7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7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7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7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7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7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7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7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7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7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7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7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7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4" name="Google Shape;584;p17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585" name="Google Shape;585;p17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7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7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7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7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7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7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7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7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7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7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7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7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7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7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7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7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2" name="Google Shape;602;p17"/>
          <p:cNvSpPr txBox="1">
            <a:spLocks noGrp="1"/>
          </p:cNvSpPr>
          <p:nvPr>
            <p:ph type="title"/>
          </p:nvPr>
        </p:nvSpPr>
        <p:spPr>
          <a:xfrm>
            <a:off x="1859617" y="2000117"/>
            <a:ext cx="3148400" cy="14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603" name="Google Shape;603;p17"/>
          <p:cNvSpPr txBox="1">
            <a:spLocks noGrp="1"/>
          </p:cNvSpPr>
          <p:nvPr>
            <p:ph type="subTitle" idx="1"/>
          </p:nvPr>
        </p:nvSpPr>
        <p:spPr>
          <a:xfrm>
            <a:off x="1859617" y="3612284"/>
            <a:ext cx="3148400" cy="12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941771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8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6" name="Google Shape;606;p18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7" name="Google Shape;607;p18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608" name="Google Shape;608;p18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8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8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8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8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8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8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8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8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8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8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8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8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8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8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8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8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5" name="Google Shape;625;p18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626" name="Google Shape;626;p18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8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8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8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8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8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8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8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8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8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8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8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8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8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8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8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8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3" name="Google Shape;643;p18"/>
          <p:cNvSpPr txBox="1">
            <a:spLocks noGrp="1"/>
          </p:cNvSpPr>
          <p:nvPr>
            <p:ph type="title"/>
          </p:nvPr>
        </p:nvSpPr>
        <p:spPr>
          <a:xfrm>
            <a:off x="6621333" y="2000200"/>
            <a:ext cx="3148400" cy="14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644" name="Google Shape;644;p18"/>
          <p:cNvSpPr txBox="1">
            <a:spLocks noGrp="1"/>
          </p:cNvSpPr>
          <p:nvPr>
            <p:ph type="subTitle" idx="1"/>
          </p:nvPr>
        </p:nvSpPr>
        <p:spPr>
          <a:xfrm>
            <a:off x="6621483" y="3612300"/>
            <a:ext cx="3148400" cy="12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85598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9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7" name="Google Shape;647;p19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8" name="Google Shape;648;p19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649" name="Google Shape;649;p19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9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9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9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9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9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9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9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9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9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9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9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9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9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9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9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9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" name="Google Shape;666;p19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667" name="Google Shape;667;p19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9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9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9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9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9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9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9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9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9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9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9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9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9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9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9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9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4" name="Google Shape;684;p19"/>
          <p:cNvSpPr txBox="1">
            <a:spLocks noGrp="1"/>
          </p:cNvSpPr>
          <p:nvPr>
            <p:ph type="title"/>
          </p:nvPr>
        </p:nvSpPr>
        <p:spPr>
          <a:xfrm>
            <a:off x="2624119" y="3398484"/>
            <a:ext cx="2845200" cy="71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685" name="Google Shape;685;p19"/>
          <p:cNvSpPr txBox="1">
            <a:spLocks noGrp="1"/>
          </p:cNvSpPr>
          <p:nvPr>
            <p:ph type="title" idx="2"/>
          </p:nvPr>
        </p:nvSpPr>
        <p:spPr>
          <a:xfrm>
            <a:off x="6722669" y="3398500"/>
            <a:ext cx="2845200" cy="71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686" name="Google Shape;686;p19"/>
          <p:cNvSpPr txBox="1">
            <a:spLocks noGrp="1"/>
          </p:cNvSpPr>
          <p:nvPr>
            <p:ph type="subTitle" idx="1"/>
          </p:nvPr>
        </p:nvSpPr>
        <p:spPr>
          <a:xfrm>
            <a:off x="6722669" y="4109900"/>
            <a:ext cx="28452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687" name="Google Shape;687;p19"/>
          <p:cNvSpPr txBox="1">
            <a:spLocks noGrp="1"/>
          </p:cNvSpPr>
          <p:nvPr>
            <p:ph type="subTitle" idx="3"/>
          </p:nvPr>
        </p:nvSpPr>
        <p:spPr>
          <a:xfrm>
            <a:off x="2624119" y="4109883"/>
            <a:ext cx="28452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688" name="Google Shape;688;p19"/>
          <p:cNvSpPr txBox="1">
            <a:spLocks noGrp="1"/>
          </p:cNvSpPr>
          <p:nvPr>
            <p:ph type="title" idx="4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36361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20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1" name="Google Shape;691;p20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2" name="Google Shape;692;p20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693" name="Google Shape;693;p20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0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0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0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0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0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0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0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0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0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0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0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0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0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0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0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0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" name="Google Shape;710;p20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711" name="Google Shape;711;p20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0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0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0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0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0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0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0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0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0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0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0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0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0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0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0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0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8" name="Google Shape;728;p20"/>
          <p:cNvSpPr txBox="1">
            <a:spLocks noGrp="1"/>
          </p:cNvSpPr>
          <p:nvPr>
            <p:ph type="title"/>
          </p:nvPr>
        </p:nvSpPr>
        <p:spPr>
          <a:xfrm>
            <a:off x="1978884" y="3368667"/>
            <a:ext cx="26764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29" name="Google Shape;729;p20"/>
          <p:cNvSpPr txBox="1">
            <a:spLocks noGrp="1"/>
          </p:cNvSpPr>
          <p:nvPr>
            <p:ph type="subTitle" idx="1"/>
          </p:nvPr>
        </p:nvSpPr>
        <p:spPr>
          <a:xfrm>
            <a:off x="1978884" y="4006267"/>
            <a:ext cx="2676400" cy="95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730" name="Google Shape;730;p20"/>
          <p:cNvSpPr txBox="1">
            <a:spLocks noGrp="1"/>
          </p:cNvSpPr>
          <p:nvPr>
            <p:ph type="title" idx="2"/>
          </p:nvPr>
        </p:nvSpPr>
        <p:spPr>
          <a:xfrm>
            <a:off x="4757784" y="3368667"/>
            <a:ext cx="26764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31" name="Google Shape;731;p20"/>
          <p:cNvSpPr txBox="1">
            <a:spLocks noGrp="1"/>
          </p:cNvSpPr>
          <p:nvPr>
            <p:ph type="subTitle" idx="3"/>
          </p:nvPr>
        </p:nvSpPr>
        <p:spPr>
          <a:xfrm>
            <a:off x="4757784" y="4006267"/>
            <a:ext cx="2676400" cy="95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732" name="Google Shape;732;p20"/>
          <p:cNvSpPr txBox="1">
            <a:spLocks noGrp="1"/>
          </p:cNvSpPr>
          <p:nvPr>
            <p:ph type="title" idx="4"/>
          </p:nvPr>
        </p:nvSpPr>
        <p:spPr>
          <a:xfrm>
            <a:off x="7536708" y="3368667"/>
            <a:ext cx="26764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33" name="Google Shape;733;p20"/>
          <p:cNvSpPr txBox="1">
            <a:spLocks noGrp="1"/>
          </p:cNvSpPr>
          <p:nvPr>
            <p:ph type="subTitle" idx="5"/>
          </p:nvPr>
        </p:nvSpPr>
        <p:spPr>
          <a:xfrm>
            <a:off x="7536711" y="4006267"/>
            <a:ext cx="2676400" cy="95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734" name="Google Shape;734;p20"/>
          <p:cNvSpPr txBox="1">
            <a:spLocks noGrp="1"/>
          </p:cNvSpPr>
          <p:nvPr>
            <p:ph type="title" idx="6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99620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" name="Google Shape;51;p3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" name="Google Shape;52;p3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53" name="Google Shape;53;p3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70;p3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71" name="Google Shape;71;p3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3"/>
          <p:cNvSpPr txBox="1">
            <a:spLocks noGrp="1"/>
          </p:cNvSpPr>
          <p:nvPr>
            <p:ph type="title"/>
          </p:nvPr>
        </p:nvSpPr>
        <p:spPr>
          <a:xfrm>
            <a:off x="1726600" y="2799200"/>
            <a:ext cx="6307200" cy="134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8666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89" name="Google Shape;89;p3"/>
          <p:cNvSpPr txBox="1">
            <a:spLocks noGrp="1"/>
          </p:cNvSpPr>
          <p:nvPr>
            <p:ph type="title" idx="2" hasCustomPrompt="1"/>
          </p:nvPr>
        </p:nvSpPr>
        <p:spPr>
          <a:xfrm>
            <a:off x="1726600" y="1173100"/>
            <a:ext cx="6307200" cy="162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0" name="Google Shape;90;p3"/>
          <p:cNvSpPr txBox="1">
            <a:spLocks noGrp="1"/>
          </p:cNvSpPr>
          <p:nvPr>
            <p:ph type="subTitle" idx="1"/>
          </p:nvPr>
        </p:nvSpPr>
        <p:spPr>
          <a:xfrm>
            <a:off x="1726600" y="4140900"/>
            <a:ext cx="6307200" cy="412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51993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21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7" name="Google Shape;737;p21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8" name="Google Shape;738;p21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739" name="Google Shape;739;p21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1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1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1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1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1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1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1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1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1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1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1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1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1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1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1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1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" name="Google Shape;756;p21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757" name="Google Shape;757;p21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1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1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1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1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1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1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1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1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1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1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1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1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1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1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1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1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4" name="Google Shape;774;p21"/>
          <p:cNvSpPr txBox="1">
            <a:spLocks noGrp="1"/>
          </p:cNvSpPr>
          <p:nvPr>
            <p:ph type="title"/>
          </p:nvPr>
        </p:nvSpPr>
        <p:spPr>
          <a:xfrm>
            <a:off x="1168000" y="3349767"/>
            <a:ext cx="2364800" cy="733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75" name="Google Shape;775;p21"/>
          <p:cNvSpPr txBox="1">
            <a:spLocks noGrp="1"/>
          </p:cNvSpPr>
          <p:nvPr>
            <p:ph type="subTitle" idx="1"/>
          </p:nvPr>
        </p:nvSpPr>
        <p:spPr>
          <a:xfrm>
            <a:off x="1168000" y="4082833"/>
            <a:ext cx="2364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776" name="Google Shape;776;p21"/>
          <p:cNvSpPr txBox="1">
            <a:spLocks noGrp="1"/>
          </p:cNvSpPr>
          <p:nvPr>
            <p:ph type="title" idx="2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77" name="Google Shape;777;p21"/>
          <p:cNvSpPr txBox="1">
            <a:spLocks noGrp="1"/>
          </p:cNvSpPr>
          <p:nvPr>
            <p:ph type="title" idx="3"/>
          </p:nvPr>
        </p:nvSpPr>
        <p:spPr>
          <a:xfrm>
            <a:off x="3665085" y="3349767"/>
            <a:ext cx="2364800" cy="733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78" name="Google Shape;778;p21"/>
          <p:cNvSpPr txBox="1">
            <a:spLocks noGrp="1"/>
          </p:cNvSpPr>
          <p:nvPr>
            <p:ph type="subTitle" idx="4"/>
          </p:nvPr>
        </p:nvSpPr>
        <p:spPr>
          <a:xfrm>
            <a:off x="3665085" y="4082833"/>
            <a:ext cx="2364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779" name="Google Shape;779;p21"/>
          <p:cNvSpPr txBox="1">
            <a:spLocks noGrp="1"/>
          </p:cNvSpPr>
          <p:nvPr>
            <p:ph type="title" idx="5"/>
          </p:nvPr>
        </p:nvSpPr>
        <p:spPr>
          <a:xfrm>
            <a:off x="6162171" y="3349767"/>
            <a:ext cx="2364800" cy="733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80" name="Google Shape;780;p21"/>
          <p:cNvSpPr txBox="1">
            <a:spLocks noGrp="1"/>
          </p:cNvSpPr>
          <p:nvPr>
            <p:ph type="subTitle" idx="6"/>
          </p:nvPr>
        </p:nvSpPr>
        <p:spPr>
          <a:xfrm>
            <a:off x="6162169" y="4082833"/>
            <a:ext cx="2364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781" name="Google Shape;781;p21"/>
          <p:cNvSpPr txBox="1">
            <a:spLocks noGrp="1"/>
          </p:cNvSpPr>
          <p:nvPr>
            <p:ph type="title" idx="7"/>
          </p:nvPr>
        </p:nvSpPr>
        <p:spPr>
          <a:xfrm>
            <a:off x="8659232" y="3349767"/>
            <a:ext cx="2364800" cy="733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3333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82" name="Google Shape;782;p21"/>
          <p:cNvSpPr txBox="1">
            <a:spLocks noGrp="1"/>
          </p:cNvSpPr>
          <p:nvPr>
            <p:ph type="subTitle" idx="8"/>
          </p:nvPr>
        </p:nvSpPr>
        <p:spPr>
          <a:xfrm>
            <a:off x="8659231" y="4082833"/>
            <a:ext cx="2364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63226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08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22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5" name="Google Shape;785;p22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6" name="Google Shape;786;p22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787" name="Google Shape;787;p22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2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2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2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2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2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2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2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2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2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2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2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2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2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2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2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2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" name="Google Shape;804;p22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805" name="Google Shape;805;p22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2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2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2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2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2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2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2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2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2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2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2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2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2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2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2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2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2" name="Google Shape;822;p22"/>
          <p:cNvSpPr txBox="1">
            <a:spLocks noGrp="1"/>
          </p:cNvSpPr>
          <p:nvPr>
            <p:ph type="title"/>
          </p:nvPr>
        </p:nvSpPr>
        <p:spPr>
          <a:xfrm>
            <a:off x="2172967" y="2236467"/>
            <a:ext cx="2164400" cy="68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823" name="Google Shape;823;p22"/>
          <p:cNvSpPr txBox="1">
            <a:spLocks noGrp="1"/>
          </p:cNvSpPr>
          <p:nvPr>
            <p:ph type="subTitle" idx="1"/>
          </p:nvPr>
        </p:nvSpPr>
        <p:spPr>
          <a:xfrm>
            <a:off x="2172967" y="2918067"/>
            <a:ext cx="2164400" cy="62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824" name="Google Shape;824;p22"/>
          <p:cNvSpPr txBox="1">
            <a:spLocks noGrp="1"/>
          </p:cNvSpPr>
          <p:nvPr>
            <p:ph type="title" idx="2"/>
          </p:nvPr>
        </p:nvSpPr>
        <p:spPr>
          <a:xfrm>
            <a:off x="5433116" y="2236467"/>
            <a:ext cx="2164400" cy="68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825" name="Google Shape;825;p22"/>
          <p:cNvSpPr txBox="1">
            <a:spLocks noGrp="1"/>
          </p:cNvSpPr>
          <p:nvPr>
            <p:ph type="subTitle" idx="3"/>
          </p:nvPr>
        </p:nvSpPr>
        <p:spPr>
          <a:xfrm>
            <a:off x="5433116" y="2918067"/>
            <a:ext cx="2164400" cy="62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826" name="Google Shape;826;p22"/>
          <p:cNvSpPr txBox="1">
            <a:spLocks noGrp="1"/>
          </p:cNvSpPr>
          <p:nvPr>
            <p:ph type="title" idx="4"/>
          </p:nvPr>
        </p:nvSpPr>
        <p:spPr>
          <a:xfrm>
            <a:off x="2172967" y="3782336"/>
            <a:ext cx="2164400" cy="68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827" name="Google Shape;827;p22"/>
          <p:cNvSpPr txBox="1">
            <a:spLocks noGrp="1"/>
          </p:cNvSpPr>
          <p:nvPr>
            <p:ph type="subTitle" idx="5"/>
          </p:nvPr>
        </p:nvSpPr>
        <p:spPr>
          <a:xfrm>
            <a:off x="2172967" y="4463936"/>
            <a:ext cx="2164400" cy="62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828" name="Google Shape;828;p22"/>
          <p:cNvSpPr txBox="1">
            <a:spLocks noGrp="1"/>
          </p:cNvSpPr>
          <p:nvPr>
            <p:ph type="title" idx="6"/>
          </p:nvPr>
        </p:nvSpPr>
        <p:spPr>
          <a:xfrm>
            <a:off x="5433116" y="3782336"/>
            <a:ext cx="2164400" cy="68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829" name="Google Shape;829;p22"/>
          <p:cNvSpPr txBox="1">
            <a:spLocks noGrp="1"/>
          </p:cNvSpPr>
          <p:nvPr>
            <p:ph type="subTitle" idx="7"/>
          </p:nvPr>
        </p:nvSpPr>
        <p:spPr>
          <a:xfrm>
            <a:off x="5433116" y="4463936"/>
            <a:ext cx="2164400" cy="62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830" name="Google Shape;830;p22"/>
          <p:cNvSpPr txBox="1">
            <a:spLocks noGrp="1"/>
          </p:cNvSpPr>
          <p:nvPr>
            <p:ph type="title" idx="8"/>
          </p:nvPr>
        </p:nvSpPr>
        <p:spPr>
          <a:xfrm>
            <a:off x="8672939" y="2236467"/>
            <a:ext cx="2164400" cy="68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831" name="Google Shape;831;p22"/>
          <p:cNvSpPr txBox="1">
            <a:spLocks noGrp="1"/>
          </p:cNvSpPr>
          <p:nvPr>
            <p:ph type="subTitle" idx="9"/>
          </p:nvPr>
        </p:nvSpPr>
        <p:spPr>
          <a:xfrm>
            <a:off x="8672939" y="2918067"/>
            <a:ext cx="2164400" cy="62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832" name="Google Shape;832;p22"/>
          <p:cNvSpPr txBox="1">
            <a:spLocks noGrp="1"/>
          </p:cNvSpPr>
          <p:nvPr>
            <p:ph type="title" idx="13"/>
          </p:nvPr>
        </p:nvSpPr>
        <p:spPr>
          <a:xfrm>
            <a:off x="8672939" y="3782336"/>
            <a:ext cx="2164400" cy="68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833" name="Google Shape;833;p22"/>
          <p:cNvSpPr txBox="1">
            <a:spLocks noGrp="1"/>
          </p:cNvSpPr>
          <p:nvPr>
            <p:ph type="subTitle" idx="14"/>
          </p:nvPr>
        </p:nvSpPr>
        <p:spPr>
          <a:xfrm>
            <a:off x="8672939" y="4463936"/>
            <a:ext cx="2164400" cy="62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834" name="Google Shape;834;p22"/>
          <p:cNvSpPr txBox="1">
            <a:spLocks noGrp="1"/>
          </p:cNvSpPr>
          <p:nvPr>
            <p:ph type="title" idx="15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42066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23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37" name="Google Shape;837;p23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8" name="Google Shape;838;p23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839" name="Google Shape;839;p23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3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3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3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3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3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3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3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3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3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3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3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3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3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3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3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3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6" name="Google Shape;856;p23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857" name="Google Shape;857;p23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3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3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3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3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3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3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3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3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3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3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3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3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3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3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3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3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4" name="Google Shape;874;p23"/>
          <p:cNvSpPr txBox="1">
            <a:spLocks noGrp="1"/>
          </p:cNvSpPr>
          <p:nvPr>
            <p:ph type="title" hasCustomPrompt="1"/>
          </p:nvPr>
        </p:nvSpPr>
        <p:spPr>
          <a:xfrm>
            <a:off x="5608233" y="992133"/>
            <a:ext cx="4994400" cy="95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75" name="Google Shape;875;p23"/>
          <p:cNvSpPr txBox="1">
            <a:spLocks noGrp="1"/>
          </p:cNvSpPr>
          <p:nvPr>
            <p:ph type="subTitle" idx="1"/>
          </p:nvPr>
        </p:nvSpPr>
        <p:spPr>
          <a:xfrm>
            <a:off x="5608233" y="1944128"/>
            <a:ext cx="4994400" cy="46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876" name="Google Shape;876;p23"/>
          <p:cNvSpPr txBox="1">
            <a:spLocks noGrp="1"/>
          </p:cNvSpPr>
          <p:nvPr>
            <p:ph type="title" idx="2" hasCustomPrompt="1"/>
          </p:nvPr>
        </p:nvSpPr>
        <p:spPr>
          <a:xfrm>
            <a:off x="5608233" y="2722405"/>
            <a:ext cx="4994400" cy="95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77" name="Google Shape;877;p23"/>
          <p:cNvSpPr txBox="1">
            <a:spLocks noGrp="1"/>
          </p:cNvSpPr>
          <p:nvPr>
            <p:ph type="subTitle" idx="3"/>
          </p:nvPr>
        </p:nvSpPr>
        <p:spPr>
          <a:xfrm>
            <a:off x="5608233" y="3674399"/>
            <a:ext cx="4994400" cy="46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878" name="Google Shape;878;p23"/>
          <p:cNvSpPr txBox="1">
            <a:spLocks noGrp="1"/>
          </p:cNvSpPr>
          <p:nvPr>
            <p:ph type="title" idx="4" hasCustomPrompt="1"/>
          </p:nvPr>
        </p:nvSpPr>
        <p:spPr>
          <a:xfrm>
            <a:off x="5608233" y="4452676"/>
            <a:ext cx="4994400" cy="95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79" name="Google Shape;879;p23"/>
          <p:cNvSpPr txBox="1">
            <a:spLocks noGrp="1"/>
          </p:cNvSpPr>
          <p:nvPr>
            <p:ph type="subTitle" idx="5"/>
          </p:nvPr>
        </p:nvSpPr>
        <p:spPr>
          <a:xfrm>
            <a:off x="5608233" y="5404669"/>
            <a:ext cx="4994400" cy="46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910336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24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82" name="Google Shape;882;p24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3" name="Google Shape;883;p24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884" name="Google Shape;884;p24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4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4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4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4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4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4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4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4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4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4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4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4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4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4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4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4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1" name="Google Shape;901;p24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902" name="Google Shape;902;p24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4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4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4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4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4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4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4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4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4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4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4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4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4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4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4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4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9" name="Google Shape;919;p24"/>
          <p:cNvSpPr txBox="1">
            <a:spLocks noGrp="1"/>
          </p:cNvSpPr>
          <p:nvPr>
            <p:ph type="title"/>
          </p:nvPr>
        </p:nvSpPr>
        <p:spPr>
          <a:xfrm>
            <a:off x="2424167" y="4425000"/>
            <a:ext cx="2164400" cy="63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20" name="Google Shape;920;p24"/>
          <p:cNvSpPr txBox="1">
            <a:spLocks noGrp="1"/>
          </p:cNvSpPr>
          <p:nvPr>
            <p:ph type="subTitle" idx="1"/>
          </p:nvPr>
        </p:nvSpPr>
        <p:spPr>
          <a:xfrm>
            <a:off x="2424167" y="5058592"/>
            <a:ext cx="2164400" cy="58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21" name="Google Shape;921;p24"/>
          <p:cNvSpPr txBox="1">
            <a:spLocks noGrp="1"/>
          </p:cNvSpPr>
          <p:nvPr>
            <p:ph type="title" idx="2"/>
          </p:nvPr>
        </p:nvSpPr>
        <p:spPr>
          <a:xfrm>
            <a:off x="5018897" y="4425000"/>
            <a:ext cx="2164400" cy="63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22" name="Google Shape;922;p24"/>
          <p:cNvSpPr txBox="1">
            <a:spLocks noGrp="1"/>
          </p:cNvSpPr>
          <p:nvPr>
            <p:ph type="subTitle" idx="3"/>
          </p:nvPr>
        </p:nvSpPr>
        <p:spPr>
          <a:xfrm>
            <a:off x="5018897" y="5058592"/>
            <a:ext cx="2164400" cy="58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23" name="Google Shape;923;p24"/>
          <p:cNvSpPr txBox="1">
            <a:spLocks noGrp="1"/>
          </p:cNvSpPr>
          <p:nvPr>
            <p:ph type="title" idx="4"/>
          </p:nvPr>
        </p:nvSpPr>
        <p:spPr>
          <a:xfrm>
            <a:off x="7608151" y="4425000"/>
            <a:ext cx="2164400" cy="63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24" name="Google Shape;924;p24"/>
          <p:cNvSpPr txBox="1">
            <a:spLocks noGrp="1"/>
          </p:cNvSpPr>
          <p:nvPr>
            <p:ph type="subTitle" idx="5"/>
          </p:nvPr>
        </p:nvSpPr>
        <p:spPr>
          <a:xfrm>
            <a:off x="7608151" y="5058592"/>
            <a:ext cx="2164400" cy="58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25" name="Google Shape;925;p24"/>
          <p:cNvSpPr txBox="1">
            <a:spLocks noGrp="1"/>
          </p:cNvSpPr>
          <p:nvPr>
            <p:ph type="title" idx="6" hasCustomPrompt="1"/>
          </p:nvPr>
        </p:nvSpPr>
        <p:spPr>
          <a:xfrm>
            <a:off x="7608151" y="3720833"/>
            <a:ext cx="2164400" cy="7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26" name="Google Shape;926;p24"/>
          <p:cNvSpPr txBox="1">
            <a:spLocks noGrp="1"/>
          </p:cNvSpPr>
          <p:nvPr>
            <p:ph type="title" idx="7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27" name="Google Shape;927;p24"/>
          <p:cNvSpPr txBox="1">
            <a:spLocks noGrp="1"/>
          </p:cNvSpPr>
          <p:nvPr>
            <p:ph type="title" idx="8" hasCustomPrompt="1"/>
          </p:nvPr>
        </p:nvSpPr>
        <p:spPr>
          <a:xfrm>
            <a:off x="5013784" y="3720833"/>
            <a:ext cx="2164400" cy="7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28" name="Google Shape;928;p24"/>
          <p:cNvSpPr txBox="1">
            <a:spLocks noGrp="1"/>
          </p:cNvSpPr>
          <p:nvPr>
            <p:ph type="title" idx="9" hasCustomPrompt="1"/>
          </p:nvPr>
        </p:nvSpPr>
        <p:spPr>
          <a:xfrm>
            <a:off x="2408851" y="3720833"/>
            <a:ext cx="2164400" cy="7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1087537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25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1" name="Google Shape;931;p25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2" name="Google Shape;932;p25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933" name="Google Shape;933;p25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5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5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5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5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5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5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5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5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5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5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5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5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5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5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5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5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0" name="Google Shape;950;p25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951" name="Google Shape;951;p25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5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5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5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5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5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5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5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5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5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5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5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5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5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5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5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5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8" name="Google Shape;968;p25"/>
          <p:cNvSpPr txBox="1">
            <a:spLocks noGrp="1"/>
          </p:cNvSpPr>
          <p:nvPr>
            <p:ph type="title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420451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26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1" name="Google Shape;971;p26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2" name="Google Shape;972;p26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973" name="Google Shape;973;p26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6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6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6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6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6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6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6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6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6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6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6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6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6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6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6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6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" name="Google Shape;990;p26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991" name="Google Shape;991;p26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6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6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6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6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6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6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6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6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6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6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6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6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6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6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6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6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8" name="Google Shape;1008;p26"/>
          <p:cNvSpPr txBox="1">
            <a:spLocks noGrp="1"/>
          </p:cNvSpPr>
          <p:nvPr>
            <p:ph type="title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latin typeface="Assistant Medium"/>
                <a:ea typeface="Assistant Medium"/>
                <a:cs typeface="Assistant Medium"/>
                <a:sym typeface="Assistan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latin typeface="Assistant Medium"/>
                <a:ea typeface="Assistant Medium"/>
                <a:cs typeface="Assistant Medium"/>
                <a:sym typeface="Assistan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latin typeface="Assistant Medium"/>
                <a:ea typeface="Assistant Medium"/>
                <a:cs typeface="Assistant Medium"/>
                <a:sym typeface="Assistan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latin typeface="Assistant Medium"/>
                <a:ea typeface="Assistant Medium"/>
                <a:cs typeface="Assistant Medium"/>
                <a:sym typeface="Assistan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latin typeface="Assistant Medium"/>
                <a:ea typeface="Assistant Medium"/>
                <a:cs typeface="Assistant Medium"/>
                <a:sym typeface="Assistan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latin typeface="Assistant Medium"/>
                <a:ea typeface="Assistant Medium"/>
                <a:cs typeface="Assistant Medium"/>
                <a:sym typeface="Assistan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latin typeface="Assistant Medium"/>
                <a:ea typeface="Assistant Medium"/>
                <a:cs typeface="Assistant Medium"/>
                <a:sym typeface="Assistan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latin typeface="Assistant Medium"/>
                <a:ea typeface="Assistant Medium"/>
                <a:cs typeface="Assistant Medium"/>
                <a:sym typeface="Assistant Medium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748468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27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1" name="Google Shape;1011;p27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2" name="Google Shape;1012;p27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1013" name="Google Shape;1013;p27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7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7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7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7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7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7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7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7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7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7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7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7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7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7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7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7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" name="Google Shape;1030;p27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1031" name="Google Shape;1031;p27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7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7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7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7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7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7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7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7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7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7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7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7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7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7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7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7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" name="Google Shape;1048;p27"/>
          <p:cNvSpPr txBox="1">
            <a:spLocks noGrp="1"/>
          </p:cNvSpPr>
          <p:nvPr>
            <p:ph type="title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09797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28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51" name="Google Shape;1051;p28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2" name="Google Shape;1052;p28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1053" name="Google Shape;1053;p28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8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8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8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8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8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8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8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8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28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8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8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8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8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8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8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8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0" name="Google Shape;1070;p28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1071" name="Google Shape;1071;p28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8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8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8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8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8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8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8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8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8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28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28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28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28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8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28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28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8" name="Google Shape;1088;p28"/>
          <p:cNvSpPr txBox="1">
            <a:spLocks noGrp="1"/>
          </p:cNvSpPr>
          <p:nvPr>
            <p:ph type="title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21906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29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1" name="Google Shape;1091;p29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2" name="Google Shape;1092;p29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1093" name="Google Shape;1093;p29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29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29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29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29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29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29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29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29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29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29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29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29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29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29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29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29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0" name="Google Shape;1110;p29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1111" name="Google Shape;1111;p29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29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29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29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29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29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29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29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29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29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29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9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9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9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29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29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29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8" name="Google Shape;1128;p29"/>
          <p:cNvSpPr txBox="1">
            <a:spLocks noGrp="1"/>
          </p:cNvSpPr>
          <p:nvPr>
            <p:ph type="title"/>
          </p:nvPr>
        </p:nvSpPr>
        <p:spPr>
          <a:xfrm>
            <a:off x="3977200" y="966984"/>
            <a:ext cx="4237600" cy="1763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11333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129" name="Google Shape;1129;p29"/>
          <p:cNvSpPr txBox="1">
            <a:spLocks noGrp="1"/>
          </p:cNvSpPr>
          <p:nvPr>
            <p:ph type="subTitle" idx="1"/>
          </p:nvPr>
        </p:nvSpPr>
        <p:spPr>
          <a:xfrm>
            <a:off x="3977200" y="2730184"/>
            <a:ext cx="4237600" cy="151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130" name="Google Shape;1130;p29"/>
          <p:cNvSpPr txBox="1"/>
          <p:nvPr/>
        </p:nvSpPr>
        <p:spPr>
          <a:xfrm>
            <a:off x="3417400" y="4504684"/>
            <a:ext cx="5357200" cy="5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rPr>
              <a:t>CREDITS: This presentation template was created by </a:t>
            </a:r>
            <a:r>
              <a:rPr lang="en" sz="1333" b="1">
                <a:solidFill>
                  <a:schemeClr val="accent5"/>
                </a:solidFill>
                <a:uFill>
                  <a:noFill/>
                </a:uFill>
                <a:latin typeface="Assistant"/>
                <a:ea typeface="Assistant"/>
                <a:cs typeface="Assistant"/>
                <a:sym typeface="Assistan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rPr>
              <a:t>, including icons by </a:t>
            </a:r>
            <a:r>
              <a:rPr lang="en" sz="1333" b="1">
                <a:solidFill>
                  <a:schemeClr val="accent5"/>
                </a:solidFill>
                <a:uFill>
                  <a:noFill/>
                </a:uFill>
                <a:latin typeface="Assistant"/>
                <a:ea typeface="Assistant"/>
                <a:cs typeface="Assistant"/>
                <a:sym typeface="Assistan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rPr>
              <a:t> and infographics &amp; images by </a:t>
            </a:r>
            <a:r>
              <a:rPr lang="en" sz="1333" b="1">
                <a:solidFill>
                  <a:schemeClr val="accent5"/>
                </a:solidFill>
                <a:uFill>
                  <a:noFill/>
                </a:uFill>
                <a:latin typeface="Assistant"/>
                <a:ea typeface="Assistant"/>
                <a:cs typeface="Assistant"/>
                <a:sym typeface="Assistan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b="1">
              <a:solidFill>
                <a:schemeClr val="accent5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</p:spTree>
    <p:extLst>
      <p:ext uri="{BB962C8B-B14F-4D97-AF65-F5344CB8AC3E}">
        <p14:creationId xmlns:p14="http://schemas.microsoft.com/office/powerpoint/2010/main" val="14244281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30"/>
          <p:cNvSpPr/>
          <p:nvPr/>
        </p:nvSpPr>
        <p:spPr>
          <a:xfrm>
            <a:off x="672200" y="716200"/>
            <a:ext cx="10568800" cy="54256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33" name="Google Shape;1133;p30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1134" name="Google Shape;1134;p30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1135" name="Google Shape;1135;p30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0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0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0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0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0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0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0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0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0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0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0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0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0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0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0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0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2" name="Google Shape;1152;p30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1153" name="Google Shape;1153;p30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0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0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0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0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0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0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0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0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0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0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0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0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0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0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0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0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0" name="Google Shape;1170;p30"/>
          <p:cNvGrpSpPr/>
          <p:nvPr/>
        </p:nvGrpSpPr>
        <p:grpSpPr>
          <a:xfrm rot="5400000">
            <a:off x="24562" y="47871"/>
            <a:ext cx="1254813" cy="1159072"/>
            <a:chOff x="90896" y="2273640"/>
            <a:chExt cx="941110" cy="869304"/>
          </a:xfrm>
        </p:grpSpPr>
        <p:sp>
          <p:nvSpPr>
            <p:cNvPr id="1171" name="Google Shape;1171;p30"/>
            <p:cNvSpPr/>
            <p:nvPr/>
          </p:nvSpPr>
          <p:spPr>
            <a:xfrm rot="9626173">
              <a:off x="650513" y="3009507"/>
              <a:ext cx="15856" cy="22511"/>
            </a:xfrm>
            <a:custGeom>
              <a:avLst/>
              <a:gdLst/>
              <a:ahLst/>
              <a:cxnLst/>
              <a:rect l="l" t="t" r="r" b="b"/>
              <a:pathLst>
                <a:path w="784" h="1113" extrusionOk="0">
                  <a:moveTo>
                    <a:pt x="346" y="1"/>
                  </a:moveTo>
                  <a:cubicBezTo>
                    <a:pt x="227" y="136"/>
                    <a:pt x="0" y="222"/>
                    <a:pt x="8" y="407"/>
                  </a:cubicBezTo>
                  <a:cubicBezTo>
                    <a:pt x="14" y="590"/>
                    <a:pt x="185" y="770"/>
                    <a:pt x="371" y="1113"/>
                  </a:cubicBezTo>
                  <a:cubicBezTo>
                    <a:pt x="578" y="797"/>
                    <a:pt x="783" y="615"/>
                    <a:pt x="753" y="504"/>
                  </a:cubicBezTo>
                  <a:cubicBezTo>
                    <a:pt x="692" y="313"/>
                    <a:pt x="490" y="167"/>
                    <a:pt x="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0"/>
            <p:cNvSpPr/>
            <p:nvPr/>
          </p:nvSpPr>
          <p:spPr>
            <a:xfrm rot="9626173">
              <a:off x="661510" y="3036842"/>
              <a:ext cx="17758" cy="15027"/>
            </a:xfrm>
            <a:custGeom>
              <a:avLst/>
              <a:gdLst/>
              <a:ahLst/>
              <a:cxnLst/>
              <a:rect l="l" t="t" r="r" b="b"/>
              <a:pathLst>
                <a:path w="878" h="743" extrusionOk="0">
                  <a:moveTo>
                    <a:pt x="362" y="0"/>
                  </a:moveTo>
                  <a:cubicBezTo>
                    <a:pt x="235" y="0"/>
                    <a:pt x="6" y="199"/>
                    <a:pt x="3" y="338"/>
                  </a:cubicBezTo>
                  <a:cubicBezTo>
                    <a:pt x="0" y="476"/>
                    <a:pt x="205" y="709"/>
                    <a:pt x="318" y="739"/>
                  </a:cubicBezTo>
                  <a:cubicBezTo>
                    <a:pt x="327" y="742"/>
                    <a:pt x="337" y="743"/>
                    <a:pt x="346" y="743"/>
                  </a:cubicBezTo>
                  <a:cubicBezTo>
                    <a:pt x="460" y="743"/>
                    <a:pt x="630" y="574"/>
                    <a:pt x="877" y="429"/>
                  </a:cubicBezTo>
                  <a:cubicBezTo>
                    <a:pt x="628" y="210"/>
                    <a:pt x="490" y="0"/>
                    <a:pt x="3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0"/>
            <p:cNvSpPr/>
            <p:nvPr/>
          </p:nvSpPr>
          <p:spPr>
            <a:xfrm rot="9626173">
              <a:off x="244371" y="2677307"/>
              <a:ext cx="15917" cy="18546"/>
            </a:xfrm>
            <a:custGeom>
              <a:avLst/>
              <a:gdLst/>
              <a:ahLst/>
              <a:cxnLst/>
              <a:rect l="l" t="t" r="r" b="b"/>
              <a:pathLst>
                <a:path w="787" h="917" extrusionOk="0">
                  <a:moveTo>
                    <a:pt x="387" y="0"/>
                  </a:moveTo>
                  <a:cubicBezTo>
                    <a:pt x="258" y="0"/>
                    <a:pt x="34" y="229"/>
                    <a:pt x="17" y="357"/>
                  </a:cubicBezTo>
                  <a:cubicBezTo>
                    <a:pt x="1" y="490"/>
                    <a:pt x="197" y="653"/>
                    <a:pt x="377" y="916"/>
                  </a:cubicBezTo>
                  <a:cubicBezTo>
                    <a:pt x="579" y="653"/>
                    <a:pt x="787" y="504"/>
                    <a:pt x="767" y="363"/>
                  </a:cubicBezTo>
                  <a:cubicBezTo>
                    <a:pt x="751" y="219"/>
                    <a:pt x="518" y="3"/>
                    <a:pt x="391" y="0"/>
                  </a:cubicBezTo>
                  <a:cubicBezTo>
                    <a:pt x="390" y="0"/>
                    <a:pt x="388" y="0"/>
                    <a:pt x="3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0"/>
            <p:cNvSpPr/>
            <p:nvPr/>
          </p:nvSpPr>
          <p:spPr>
            <a:xfrm rot="9626173">
              <a:off x="770137" y="2954625"/>
              <a:ext cx="19315" cy="15007"/>
            </a:xfrm>
            <a:custGeom>
              <a:avLst/>
              <a:gdLst/>
              <a:ahLst/>
              <a:cxnLst/>
              <a:rect l="l" t="t" r="r" b="b"/>
              <a:pathLst>
                <a:path w="955" h="742" extrusionOk="0">
                  <a:moveTo>
                    <a:pt x="501" y="1"/>
                  </a:moveTo>
                  <a:cubicBezTo>
                    <a:pt x="491" y="1"/>
                    <a:pt x="481" y="1"/>
                    <a:pt x="470" y="3"/>
                  </a:cubicBezTo>
                  <a:cubicBezTo>
                    <a:pt x="299" y="28"/>
                    <a:pt x="158" y="238"/>
                    <a:pt x="0" y="371"/>
                  </a:cubicBezTo>
                  <a:cubicBezTo>
                    <a:pt x="152" y="501"/>
                    <a:pt x="315" y="711"/>
                    <a:pt x="462" y="739"/>
                  </a:cubicBezTo>
                  <a:cubicBezTo>
                    <a:pt x="472" y="741"/>
                    <a:pt x="483" y="742"/>
                    <a:pt x="493" y="742"/>
                  </a:cubicBezTo>
                  <a:cubicBezTo>
                    <a:pt x="632" y="742"/>
                    <a:pt x="800" y="581"/>
                    <a:pt x="952" y="501"/>
                  </a:cubicBezTo>
                  <a:cubicBezTo>
                    <a:pt x="955" y="426"/>
                    <a:pt x="955" y="349"/>
                    <a:pt x="955" y="277"/>
                  </a:cubicBezTo>
                  <a:cubicBezTo>
                    <a:pt x="803" y="183"/>
                    <a:pt x="662" y="1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0"/>
            <p:cNvSpPr/>
            <p:nvPr/>
          </p:nvSpPr>
          <p:spPr>
            <a:xfrm rot="9626173">
              <a:off x="548934" y="2310506"/>
              <a:ext cx="269661" cy="286974"/>
            </a:xfrm>
            <a:custGeom>
              <a:avLst/>
              <a:gdLst/>
              <a:ahLst/>
              <a:cxnLst/>
              <a:rect l="l" t="t" r="r" b="b"/>
              <a:pathLst>
                <a:path w="13333" h="14189" extrusionOk="0">
                  <a:moveTo>
                    <a:pt x="7223" y="1944"/>
                  </a:moveTo>
                  <a:cubicBezTo>
                    <a:pt x="7259" y="1944"/>
                    <a:pt x="7294" y="1945"/>
                    <a:pt x="7328" y="1947"/>
                  </a:cubicBezTo>
                  <a:cubicBezTo>
                    <a:pt x="7469" y="1953"/>
                    <a:pt x="7657" y="2171"/>
                    <a:pt x="7707" y="2329"/>
                  </a:cubicBezTo>
                  <a:cubicBezTo>
                    <a:pt x="7732" y="2407"/>
                    <a:pt x="7513" y="2658"/>
                    <a:pt x="7380" y="2683"/>
                  </a:cubicBezTo>
                  <a:cubicBezTo>
                    <a:pt x="6536" y="2824"/>
                    <a:pt x="5942" y="3342"/>
                    <a:pt x="5515" y="4011"/>
                  </a:cubicBezTo>
                  <a:cubicBezTo>
                    <a:pt x="4564" y="5508"/>
                    <a:pt x="3686" y="7047"/>
                    <a:pt x="3354" y="8834"/>
                  </a:cubicBezTo>
                  <a:cubicBezTo>
                    <a:pt x="3330" y="8972"/>
                    <a:pt x="3034" y="9187"/>
                    <a:pt x="2981" y="9187"/>
                  </a:cubicBezTo>
                  <a:cubicBezTo>
                    <a:pt x="2978" y="9187"/>
                    <a:pt x="2977" y="9187"/>
                    <a:pt x="2975" y="9186"/>
                  </a:cubicBezTo>
                  <a:cubicBezTo>
                    <a:pt x="2779" y="9039"/>
                    <a:pt x="2624" y="8840"/>
                    <a:pt x="2486" y="8690"/>
                  </a:cubicBezTo>
                  <a:cubicBezTo>
                    <a:pt x="2588" y="8264"/>
                    <a:pt x="2613" y="7952"/>
                    <a:pt x="2737" y="7692"/>
                  </a:cubicBezTo>
                  <a:cubicBezTo>
                    <a:pt x="3388" y="6344"/>
                    <a:pt x="3980" y="4966"/>
                    <a:pt x="4766" y="3704"/>
                  </a:cubicBezTo>
                  <a:cubicBezTo>
                    <a:pt x="5167" y="3057"/>
                    <a:pt x="5903" y="2606"/>
                    <a:pt x="6531" y="2122"/>
                  </a:cubicBezTo>
                  <a:cubicBezTo>
                    <a:pt x="6705" y="1989"/>
                    <a:pt x="6979" y="1944"/>
                    <a:pt x="7223" y="1944"/>
                  </a:cubicBezTo>
                  <a:close/>
                  <a:moveTo>
                    <a:pt x="6875" y="1"/>
                  </a:moveTo>
                  <a:cubicBezTo>
                    <a:pt x="6827" y="1"/>
                    <a:pt x="6778" y="1"/>
                    <a:pt x="6730" y="2"/>
                  </a:cubicBezTo>
                  <a:cubicBezTo>
                    <a:pt x="6435" y="69"/>
                    <a:pt x="6132" y="196"/>
                    <a:pt x="5836" y="196"/>
                  </a:cubicBezTo>
                  <a:cubicBezTo>
                    <a:pt x="5827" y="196"/>
                    <a:pt x="5818" y="196"/>
                    <a:pt x="5809" y="196"/>
                  </a:cubicBezTo>
                  <a:cubicBezTo>
                    <a:pt x="5787" y="195"/>
                    <a:pt x="5766" y="195"/>
                    <a:pt x="5745" y="195"/>
                  </a:cubicBezTo>
                  <a:cubicBezTo>
                    <a:pt x="4055" y="195"/>
                    <a:pt x="2991" y="1276"/>
                    <a:pt x="2054" y="2445"/>
                  </a:cubicBezTo>
                  <a:cubicBezTo>
                    <a:pt x="720" y="4097"/>
                    <a:pt x="123" y="6070"/>
                    <a:pt x="34" y="8168"/>
                  </a:cubicBezTo>
                  <a:cubicBezTo>
                    <a:pt x="1" y="8843"/>
                    <a:pt x="222" y="9529"/>
                    <a:pt x="327" y="10210"/>
                  </a:cubicBezTo>
                  <a:cubicBezTo>
                    <a:pt x="1173" y="12701"/>
                    <a:pt x="3517" y="14188"/>
                    <a:pt x="6029" y="14188"/>
                  </a:cubicBezTo>
                  <a:cubicBezTo>
                    <a:pt x="7018" y="14188"/>
                    <a:pt x="8033" y="13957"/>
                    <a:pt x="8994" y="13466"/>
                  </a:cubicBezTo>
                  <a:cubicBezTo>
                    <a:pt x="11005" y="12443"/>
                    <a:pt x="12461" y="10879"/>
                    <a:pt x="13155" y="8685"/>
                  </a:cubicBezTo>
                  <a:lnTo>
                    <a:pt x="13332" y="5602"/>
                  </a:lnTo>
                  <a:cubicBezTo>
                    <a:pt x="13136" y="4972"/>
                    <a:pt x="12942" y="4343"/>
                    <a:pt x="12743" y="3713"/>
                  </a:cubicBezTo>
                  <a:lnTo>
                    <a:pt x="11774" y="2174"/>
                  </a:lnTo>
                  <a:cubicBezTo>
                    <a:pt x="10435" y="767"/>
                    <a:pt x="8821" y="1"/>
                    <a:pt x="68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0"/>
            <p:cNvSpPr/>
            <p:nvPr/>
          </p:nvSpPr>
          <p:spPr>
            <a:xfrm rot="9626173">
              <a:off x="532132" y="2629569"/>
              <a:ext cx="320912" cy="473308"/>
            </a:xfrm>
            <a:custGeom>
              <a:avLst/>
              <a:gdLst/>
              <a:ahLst/>
              <a:cxnLst/>
              <a:rect l="l" t="t" r="r" b="b"/>
              <a:pathLst>
                <a:path w="15867" h="23402" extrusionOk="0">
                  <a:moveTo>
                    <a:pt x="11840" y="3398"/>
                  </a:moveTo>
                  <a:cubicBezTo>
                    <a:pt x="11976" y="3398"/>
                    <a:pt x="12106" y="3608"/>
                    <a:pt x="12355" y="3827"/>
                  </a:cubicBezTo>
                  <a:cubicBezTo>
                    <a:pt x="12111" y="3971"/>
                    <a:pt x="11963" y="4142"/>
                    <a:pt x="11833" y="4142"/>
                  </a:cubicBezTo>
                  <a:cubicBezTo>
                    <a:pt x="11821" y="4142"/>
                    <a:pt x="11809" y="4140"/>
                    <a:pt x="11796" y="4137"/>
                  </a:cubicBezTo>
                  <a:cubicBezTo>
                    <a:pt x="11658" y="4101"/>
                    <a:pt x="11478" y="3860"/>
                    <a:pt x="11481" y="3736"/>
                  </a:cubicBezTo>
                  <a:cubicBezTo>
                    <a:pt x="11484" y="3611"/>
                    <a:pt x="11705" y="3398"/>
                    <a:pt x="11840" y="3398"/>
                  </a:cubicBezTo>
                  <a:close/>
                  <a:moveTo>
                    <a:pt x="12037" y="4511"/>
                  </a:moveTo>
                  <a:cubicBezTo>
                    <a:pt x="12181" y="4677"/>
                    <a:pt x="12383" y="4823"/>
                    <a:pt x="12444" y="5014"/>
                  </a:cubicBezTo>
                  <a:cubicBezTo>
                    <a:pt x="12474" y="5125"/>
                    <a:pt x="12269" y="5307"/>
                    <a:pt x="12062" y="5623"/>
                  </a:cubicBezTo>
                  <a:cubicBezTo>
                    <a:pt x="11876" y="5280"/>
                    <a:pt x="11702" y="5047"/>
                    <a:pt x="11699" y="4917"/>
                  </a:cubicBezTo>
                  <a:cubicBezTo>
                    <a:pt x="11697" y="4784"/>
                    <a:pt x="11918" y="4646"/>
                    <a:pt x="12037" y="4511"/>
                  </a:cubicBezTo>
                  <a:close/>
                  <a:moveTo>
                    <a:pt x="11754" y="6654"/>
                  </a:moveTo>
                  <a:cubicBezTo>
                    <a:pt x="11857" y="6654"/>
                    <a:pt x="12117" y="6906"/>
                    <a:pt x="12106" y="7023"/>
                  </a:cubicBezTo>
                  <a:cubicBezTo>
                    <a:pt x="12098" y="7217"/>
                    <a:pt x="11912" y="7397"/>
                    <a:pt x="11799" y="7579"/>
                  </a:cubicBezTo>
                  <a:lnTo>
                    <a:pt x="11600" y="7574"/>
                  </a:lnTo>
                  <a:cubicBezTo>
                    <a:pt x="11497" y="7399"/>
                    <a:pt x="11298" y="7214"/>
                    <a:pt x="11326" y="7053"/>
                  </a:cubicBezTo>
                  <a:cubicBezTo>
                    <a:pt x="11353" y="6896"/>
                    <a:pt x="11575" y="6702"/>
                    <a:pt x="11744" y="6655"/>
                  </a:cubicBezTo>
                  <a:cubicBezTo>
                    <a:pt x="11747" y="6654"/>
                    <a:pt x="11750" y="6654"/>
                    <a:pt x="11754" y="6654"/>
                  </a:cubicBezTo>
                  <a:close/>
                  <a:moveTo>
                    <a:pt x="12062" y="8224"/>
                  </a:moveTo>
                  <a:cubicBezTo>
                    <a:pt x="12272" y="8490"/>
                    <a:pt x="12493" y="8658"/>
                    <a:pt x="12466" y="8755"/>
                  </a:cubicBezTo>
                  <a:cubicBezTo>
                    <a:pt x="12416" y="8929"/>
                    <a:pt x="12211" y="9060"/>
                    <a:pt x="12073" y="9206"/>
                  </a:cubicBezTo>
                  <a:cubicBezTo>
                    <a:pt x="11951" y="9076"/>
                    <a:pt x="11744" y="8946"/>
                    <a:pt x="11727" y="8811"/>
                  </a:cubicBezTo>
                  <a:cubicBezTo>
                    <a:pt x="11710" y="8675"/>
                    <a:pt x="11885" y="8514"/>
                    <a:pt x="12062" y="8224"/>
                  </a:cubicBezTo>
                  <a:close/>
                  <a:moveTo>
                    <a:pt x="8750" y="11364"/>
                  </a:moveTo>
                  <a:cubicBezTo>
                    <a:pt x="8868" y="11364"/>
                    <a:pt x="9000" y="11535"/>
                    <a:pt x="9223" y="11697"/>
                  </a:cubicBezTo>
                  <a:cubicBezTo>
                    <a:pt x="8996" y="11844"/>
                    <a:pt x="8859" y="12005"/>
                    <a:pt x="8734" y="12005"/>
                  </a:cubicBezTo>
                  <a:cubicBezTo>
                    <a:pt x="8728" y="12005"/>
                    <a:pt x="8722" y="12004"/>
                    <a:pt x="8717" y="12004"/>
                  </a:cubicBezTo>
                  <a:cubicBezTo>
                    <a:pt x="8589" y="11987"/>
                    <a:pt x="8487" y="11788"/>
                    <a:pt x="8371" y="11672"/>
                  </a:cubicBezTo>
                  <a:cubicBezTo>
                    <a:pt x="8492" y="11561"/>
                    <a:pt x="8617" y="11373"/>
                    <a:pt x="8739" y="11364"/>
                  </a:cubicBezTo>
                  <a:cubicBezTo>
                    <a:pt x="8742" y="11364"/>
                    <a:pt x="8746" y="11364"/>
                    <a:pt x="8750" y="11364"/>
                  </a:cubicBezTo>
                  <a:close/>
                  <a:moveTo>
                    <a:pt x="7527" y="12435"/>
                  </a:moveTo>
                  <a:cubicBezTo>
                    <a:pt x="7676" y="12563"/>
                    <a:pt x="7911" y="12709"/>
                    <a:pt x="7950" y="12825"/>
                  </a:cubicBezTo>
                  <a:cubicBezTo>
                    <a:pt x="7989" y="12944"/>
                    <a:pt x="7801" y="13135"/>
                    <a:pt x="7629" y="13454"/>
                  </a:cubicBezTo>
                  <a:cubicBezTo>
                    <a:pt x="7424" y="13144"/>
                    <a:pt x="7256" y="12991"/>
                    <a:pt x="7233" y="12820"/>
                  </a:cubicBezTo>
                  <a:cubicBezTo>
                    <a:pt x="7220" y="12706"/>
                    <a:pt x="7422" y="12568"/>
                    <a:pt x="7527" y="12435"/>
                  </a:cubicBezTo>
                  <a:close/>
                  <a:moveTo>
                    <a:pt x="5429" y="14084"/>
                  </a:moveTo>
                  <a:cubicBezTo>
                    <a:pt x="5432" y="14084"/>
                    <a:pt x="5435" y="14084"/>
                    <a:pt x="5438" y="14084"/>
                  </a:cubicBezTo>
                  <a:cubicBezTo>
                    <a:pt x="5612" y="14112"/>
                    <a:pt x="5761" y="14303"/>
                    <a:pt x="6057" y="14533"/>
                  </a:cubicBezTo>
                  <a:cubicBezTo>
                    <a:pt x="5766" y="14672"/>
                    <a:pt x="5602" y="14816"/>
                    <a:pt x="5468" y="14816"/>
                  </a:cubicBezTo>
                  <a:cubicBezTo>
                    <a:pt x="5456" y="14816"/>
                    <a:pt x="5444" y="14815"/>
                    <a:pt x="5432" y="14812"/>
                  </a:cubicBezTo>
                  <a:cubicBezTo>
                    <a:pt x="5291" y="14782"/>
                    <a:pt x="5092" y="14563"/>
                    <a:pt x="5092" y="14439"/>
                  </a:cubicBezTo>
                  <a:cubicBezTo>
                    <a:pt x="5092" y="14318"/>
                    <a:pt x="5322" y="14084"/>
                    <a:pt x="5429" y="14084"/>
                  </a:cubicBezTo>
                  <a:close/>
                  <a:moveTo>
                    <a:pt x="6295" y="15423"/>
                  </a:moveTo>
                  <a:cubicBezTo>
                    <a:pt x="6398" y="15423"/>
                    <a:pt x="6649" y="15738"/>
                    <a:pt x="6619" y="15836"/>
                  </a:cubicBezTo>
                  <a:cubicBezTo>
                    <a:pt x="6558" y="16016"/>
                    <a:pt x="6356" y="16185"/>
                    <a:pt x="6168" y="16268"/>
                  </a:cubicBezTo>
                  <a:cubicBezTo>
                    <a:pt x="6165" y="16269"/>
                    <a:pt x="6161" y="16270"/>
                    <a:pt x="6156" y="16270"/>
                  </a:cubicBezTo>
                  <a:cubicBezTo>
                    <a:pt x="6082" y="16270"/>
                    <a:pt x="5906" y="16046"/>
                    <a:pt x="5681" y="15850"/>
                  </a:cubicBezTo>
                  <a:cubicBezTo>
                    <a:pt x="5955" y="15645"/>
                    <a:pt x="6110" y="15446"/>
                    <a:pt x="6290" y="15424"/>
                  </a:cubicBezTo>
                  <a:cubicBezTo>
                    <a:pt x="6292" y="15424"/>
                    <a:pt x="6293" y="15423"/>
                    <a:pt x="6295" y="15423"/>
                  </a:cubicBezTo>
                  <a:close/>
                  <a:moveTo>
                    <a:pt x="4630" y="15626"/>
                  </a:moveTo>
                  <a:cubicBezTo>
                    <a:pt x="4774" y="15808"/>
                    <a:pt x="4967" y="15977"/>
                    <a:pt x="5042" y="16187"/>
                  </a:cubicBezTo>
                  <a:cubicBezTo>
                    <a:pt x="5072" y="16281"/>
                    <a:pt x="4854" y="16459"/>
                    <a:pt x="4655" y="16721"/>
                  </a:cubicBezTo>
                  <a:cubicBezTo>
                    <a:pt x="4436" y="16428"/>
                    <a:pt x="4198" y="16251"/>
                    <a:pt x="4212" y="16088"/>
                  </a:cubicBezTo>
                  <a:cubicBezTo>
                    <a:pt x="4226" y="15925"/>
                    <a:pt x="4480" y="15778"/>
                    <a:pt x="4630" y="15626"/>
                  </a:cubicBezTo>
                  <a:close/>
                  <a:moveTo>
                    <a:pt x="3017" y="17792"/>
                  </a:moveTo>
                  <a:cubicBezTo>
                    <a:pt x="3153" y="17792"/>
                    <a:pt x="3307" y="17987"/>
                    <a:pt x="3570" y="18180"/>
                  </a:cubicBezTo>
                  <a:cubicBezTo>
                    <a:pt x="3329" y="18348"/>
                    <a:pt x="3189" y="18536"/>
                    <a:pt x="3052" y="18536"/>
                  </a:cubicBezTo>
                  <a:cubicBezTo>
                    <a:pt x="3043" y="18536"/>
                    <a:pt x="3034" y="18536"/>
                    <a:pt x="3025" y="18534"/>
                  </a:cubicBezTo>
                  <a:cubicBezTo>
                    <a:pt x="2875" y="18506"/>
                    <a:pt x="2668" y="18282"/>
                    <a:pt x="2657" y="18160"/>
                  </a:cubicBezTo>
                  <a:cubicBezTo>
                    <a:pt x="2648" y="18039"/>
                    <a:pt x="2870" y="17803"/>
                    <a:pt x="3008" y="17792"/>
                  </a:cubicBezTo>
                  <a:cubicBezTo>
                    <a:pt x="3011" y="17792"/>
                    <a:pt x="3014" y="17792"/>
                    <a:pt x="3017" y="17792"/>
                  </a:cubicBezTo>
                  <a:close/>
                  <a:moveTo>
                    <a:pt x="14068" y="0"/>
                  </a:moveTo>
                  <a:cubicBezTo>
                    <a:pt x="13598" y="590"/>
                    <a:pt x="13144" y="1190"/>
                    <a:pt x="12657" y="1766"/>
                  </a:cubicBezTo>
                  <a:cubicBezTo>
                    <a:pt x="12073" y="2460"/>
                    <a:pt x="11464" y="3130"/>
                    <a:pt x="10855" y="3805"/>
                  </a:cubicBezTo>
                  <a:cubicBezTo>
                    <a:pt x="10786" y="3882"/>
                    <a:pt x="10662" y="3902"/>
                    <a:pt x="10562" y="3952"/>
                  </a:cubicBezTo>
                  <a:cubicBezTo>
                    <a:pt x="10828" y="4314"/>
                    <a:pt x="10609" y="4574"/>
                    <a:pt x="10388" y="4843"/>
                  </a:cubicBezTo>
                  <a:cubicBezTo>
                    <a:pt x="9054" y="6481"/>
                    <a:pt x="7723" y="8119"/>
                    <a:pt x="6398" y="9762"/>
                  </a:cubicBezTo>
                  <a:cubicBezTo>
                    <a:pt x="6295" y="9890"/>
                    <a:pt x="6248" y="10058"/>
                    <a:pt x="6176" y="10208"/>
                  </a:cubicBezTo>
                  <a:lnTo>
                    <a:pt x="6207" y="10238"/>
                  </a:lnTo>
                  <a:cubicBezTo>
                    <a:pt x="6973" y="9710"/>
                    <a:pt x="7737" y="9176"/>
                    <a:pt x="8509" y="8658"/>
                  </a:cubicBezTo>
                  <a:cubicBezTo>
                    <a:pt x="8714" y="8522"/>
                    <a:pt x="8926" y="8261"/>
                    <a:pt x="9158" y="8261"/>
                  </a:cubicBezTo>
                  <a:cubicBezTo>
                    <a:pt x="9260" y="8261"/>
                    <a:pt x="9366" y="8312"/>
                    <a:pt x="9477" y="8448"/>
                  </a:cubicBezTo>
                  <a:cubicBezTo>
                    <a:pt x="9843" y="8891"/>
                    <a:pt x="9361" y="9131"/>
                    <a:pt x="9046" y="9350"/>
                  </a:cubicBezTo>
                  <a:cubicBezTo>
                    <a:pt x="7651" y="10321"/>
                    <a:pt x="6223" y="11248"/>
                    <a:pt x="4868" y="12272"/>
                  </a:cubicBezTo>
                  <a:cubicBezTo>
                    <a:pt x="4425" y="12604"/>
                    <a:pt x="4118" y="13146"/>
                    <a:pt x="3830" y="13639"/>
                  </a:cubicBezTo>
                  <a:cubicBezTo>
                    <a:pt x="2518" y="15883"/>
                    <a:pt x="1204" y="18127"/>
                    <a:pt x="277" y="20570"/>
                  </a:cubicBezTo>
                  <a:cubicBezTo>
                    <a:pt x="211" y="20739"/>
                    <a:pt x="94" y="20891"/>
                    <a:pt x="0" y="21052"/>
                  </a:cubicBezTo>
                  <a:lnTo>
                    <a:pt x="194" y="21268"/>
                  </a:lnTo>
                  <a:cubicBezTo>
                    <a:pt x="1171" y="20612"/>
                    <a:pt x="2134" y="19945"/>
                    <a:pt x="3124" y="19311"/>
                  </a:cubicBezTo>
                  <a:cubicBezTo>
                    <a:pt x="3178" y="19278"/>
                    <a:pt x="3245" y="19268"/>
                    <a:pt x="3319" y="19268"/>
                  </a:cubicBezTo>
                  <a:cubicBezTo>
                    <a:pt x="3456" y="19268"/>
                    <a:pt x="3616" y="19305"/>
                    <a:pt x="3752" y="19309"/>
                  </a:cubicBezTo>
                  <a:cubicBezTo>
                    <a:pt x="3722" y="19533"/>
                    <a:pt x="3708" y="19757"/>
                    <a:pt x="3656" y="19975"/>
                  </a:cubicBezTo>
                  <a:cubicBezTo>
                    <a:pt x="3636" y="20045"/>
                    <a:pt x="3523" y="20097"/>
                    <a:pt x="3445" y="20150"/>
                  </a:cubicBezTo>
                  <a:lnTo>
                    <a:pt x="667" y="21937"/>
                  </a:lnTo>
                  <a:lnTo>
                    <a:pt x="1442" y="23401"/>
                  </a:lnTo>
                  <a:cubicBezTo>
                    <a:pt x="3943" y="20930"/>
                    <a:pt x="6885" y="19286"/>
                    <a:pt x="10366" y="18667"/>
                  </a:cubicBezTo>
                  <a:cubicBezTo>
                    <a:pt x="11301" y="18501"/>
                    <a:pt x="11542" y="17936"/>
                    <a:pt x="11027" y="17145"/>
                  </a:cubicBezTo>
                  <a:cubicBezTo>
                    <a:pt x="10681" y="16614"/>
                    <a:pt x="10332" y="16079"/>
                    <a:pt x="10034" y="15521"/>
                  </a:cubicBezTo>
                  <a:cubicBezTo>
                    <a:pt x="9605" y="14707"/>
                    <a:pt x="9671" y="13907"/>
                    <a:pt x="10172" y="13127"/>
                  </a:cubicBezTo>
                  <a:cubicBezTo>
                    <a:pt x="10930" y="11951"/>
                    <a:pt x="12045" y="11320"/>
                    <a:pt x="13368" y="11024"/>
                  </a:cubicBezTo>
                  <a:cubicBezTo>
                    <a:pt x="13877" y="10911"/>
                    <a:pt x="14411" y="10902"/>
                    <a:pt x="14923" y="10811"/>
                  </a:cubicBezTo>
                  <a:cubicBezTo>
                    <a:pt x="15620" y="10687"/>
                    <a:pt x="15866" y="10111"/>
                    <a:pt x="15490" y="9511"/>
                  </a:cubicBezTo>
                  <a:cubicBezTo>
                    <a:pt x="15310" y="9226"/>
                    <a:pt x="15078" y="8977"/>
                    <a:pt x="14895" y="8694"/>
                  </a:cubicBezTo>
                  <a:cubicBezTo>
                    <a:pt x="13310" y="6265"/>
                    <a:pt x="12480" y="3772"/>
                    <a:pt x="14253" y="1060"/>
                  </a:cubicBezTo>
                  <a:cubicBezTo>
                    <a:pt x="14309" y="983"/>
                    <a:pt x="14347" y="894"/>
                    <a:pt x="14370" y="803"/>
                  </a:cubicBezTo>
                  <a:cubicBezTo>
                    <a:pt x="14439" y="476"/>
                    <a:pt x="14436" y="166"/>
                    <a:pt x="140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0"/>
            <p:cNvSpPr/>
            <p:nvPr/>
          </p:nvSpPr>
          <p:spPr>
            <a:xfrm rot="9626173">
              <a:off x="701254" y="2336737"/>
              <a:ext cx="290473" cy="290655"/>
            </a:xfrm>
            <a:custGeom>
              <a:avLst/>
              <a:gdLst/>
              <a:ahLst/>
              <a:cxnLst/>
              <a:rect l="l" t="t" r="r" b="b"/>
              <a:pathLst>
                <a:path w="14362" h="14371" extrusionOk="0">
                  <a:moveTo>
                    <a:pt x="7925" y="2402"/>
                  </a:moveTo>
                  <a:cubicBezTo>
                    <a:pt x="8133" y="2402"/>
                    <a:pt x="8421" y="2509"/>
                    <a:pt x="8473" y="2631"/>
                  </a:cubicBezTo>
                  <a:cubicBezTo>
                    <a:pt x="8633" y="2994"/>
                    <a:pt x="8279" y="3102"/>
                    <a:pt x="8011" y="3168"/>
                  </a:cubicBezTo>
                  <a:cubicBezTo>
                    <a:pt x="6340" y="3569"/>
                    <a:pt x="5208" y="4612"/>
                    <a:pt x="4511" y="6140"/>
                  </a:cubicBezTo>
                  <a:cubicBezTo>
                    <a:pt x="4126" y="6978"/>
                    <a:pt x="3819" y="7861"/>
                    <a:pt x="3448" y="8708"/>
                  </a:cubicBezTo>
                  <a:cubicBezTo>
                    <a:pt x="3371" y="8879"/>
                    <a:pt x="3157" y="8982"/>
                    <a:pt x="3005" y="9117"/>
                  </a:cubicBezTo>
                  <a:lnTo>
                    <a:pt x="2540" y="8453"/>
                  </a:lnTo>
                  <a:cubicBezTo>
                    <a:pt x="2748" y="7908"/>
                    <a:pt x="2870" y="7432"/>
                    <a:pt x="3094" y="7011"/>
                  </a:cubicBezTo>
                  <a:cubicBezTo>
                    <a:pt x="3570" y="6120"/>
                    <a:pt x="4046" y="5229"/>
                    <a:pt x="4613" y="4399"/>
                  </a:cubicBezTo>
                  <a:cubicBezTo>
                    <a:pt x="5377" y="3279"/>
                    <a:pt x="6547" y="2725"/>
                    <a:pt x="7825" y="2413"/>
                  </a:cubicBezTo>
                  <a:cubicBezTo>
                    <a:pt x="7855" y="2406"/>
                    <a:pt x="7889" y="2402"/>
                    <a:pt x="7925" y="2402"/>
                  </a:cubicBezTo>
                  <a:close/>
                  <a:moveTo>
                    <a:pt x="8603" y="1"/>
                  </a:moveTo>
                  <a:cubicBezTo>
                    <a:pt x="8239" y="1"/>
                    <a:pt x="7882" y="27"/>
                    <a:pt x="7543" y="122"/>
                  </a:cubicBezTo>
                  <a:cubicBezTo>
                    <a:pt x="4101" y="1068"/>
                    <a:pt x="1774" y="3248"/>
                    <a:pt x="725" y="6702"/>
                  </a:cubicBezTo>
                  <a:cubicBezTo>
                    <a:pt x="0" y="9098"/>
                    <a:pt x="756" y="11381"/>
                    <a:pt x="2745" y="12880"/>
                  </a:cubicBezTo>
                  <a:cubicBezTo>
                    <a:pt x="4028" y="13849"/>
                    <a:pt x="5432" y="14371"/>
                    <a:pt x="6977" y="14371"/>
                  </a:cubicBezTo>
                  <a:cubicBezTo>
                    <a:pt x="7298" y="14371"/>
                    <a:pt x="7625" y="14348"/>
                    <a:pt x="7958" y="14303"/>
                  </a:cubicBezTo>
                  <a:cubicBezTo>
                    <a:pt x="7853" y="13622"/>
                    <a:pt x="7632" y="12936"/>
                    <a:pt x="7665" y="12261"/>
                  </a:cubicBezTo>
                  <a:cubicBezTo>
                    <a:pt x="7754" y="10163"/>
                    <a:pt x="8351" y="8190"/>
                    <a:pt x="9685" y="6538"/>
                  </a:cubicBezTo>
                  <a:cubicBezTo>
                    <a:pt x="10622" y="5369"/>
                    <a:pt x="11686" y="4288"/>
                    <a:pt x="13376" y="4288"/>
                  </a:cubicBezTo>
                  <a:cubicBezTo>
                    <a:pt x="13397" y="4288"/>
                    <a:pt x="13418" y="4288"/>
                    <a:pt x="13440" y="4289"/>
                  </a:cubicBezTo>
                  <a:cubicBezTo>
                    <a:pt x="13449" y="4289"/>
                    <a:pt x="13458" y="4289"/>
                    <a:pt x="13467" y="4289"/>
                  </a:cubicBezTo>
                  <a:cubicBezTo>
                    <a:pt x="13763" y="4289"/>
                    <a:pt x="14066" y="4162"/>
                    <a:pt x="14361" y="4095"/>
                  </a:cubicBezTo>
                  <a:cubicBezTo>
                    <a:pt x="14314" y="3910"/>
                    <a:pt x="14267" y="3721"/>
                    <a:pt x="14223" y="3536"/>
                  </a:cubicBezTo>
                  <a:lnTo>
                    <a:pt x="13448" y="2072"/>
                  </a:lnTo>
                  <a:lnTo>
                    <a:pt x="12972" y="1403"/>
                  </a:lnTo>
                  <a:lnTo>
                    <a:pt x="12778" y="1187"/>
                  </a:lnTo>
                  <a:lnTo>
                    <a:pt x="12098" y="683"/>
                  </a:lnTo>
                  <a:lnTo>
                    <a:pt x="11879" y="542"/>
                  </a:lnTo>
                  <a:lnTo>
                    <a:pt x="11082" y="241"/>
                  </a:lnTo>
                  <a:lnTo>
                    <a:pt x="10158" y="44"/>
                  </a:lnTo>
                  <a:cubicBezTo>
                    <a:pt x="10115" y="45"/>
                    <a:pt x="10072" y="45"/>
                    <a:pt x="10028" y="45"/>
                  </a:cubicBezTo>
                  <a:cubicBezTo>
                    <a:pt x="9557" y="45"/>
                    <a:pt x="9074" y="1"/>
                    <a:pt x="8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0"/>
            <p:cNvSpPr/>
            <p:nvPr/>
          </p:nvSpPr>
          <p:spPr>
            <a:xfrm rot="9626173">
              <a:off x="122003" y="2450994"/>
              <a:ext cx="454438" cy="264140"/>
            </a:xfrm>
            <a:custGeom>
              <a:avLst/>
              <a:gdLst/>
              <a:ahLst/>
              <a:cxnLst/>
              <a:rect l="l" t="t" r="r" b="b"/>
              <a:pathLst>
                <a:path w="22469" h="13060" extrusionOk="0">
                  <a:moveTo>
                    <a:pt x="17455" y="2853"/>
                  </a:moveTo>
                  <a:cubicBezTo>
                    <a:pt x="17457" y="2853"/>
                    <a:pt x="17458" y="2853"/>
                    <a:pt x="17460" y="2853"/>
                  </a:cubicBezTo>
                  <a:cubicBezTo>
                    <a:pt x="17598" y="2856"/>
                    <a:pt x="17820" y="3083"/>
                    <a:pt x="17836" y="3216"/>
                  </a:cubicBezTo>
                  <a:cubicBezTo>
                    <a:pt x="17856" y="3346"/>
                    <a:pt x="17648" y="3506"/>
                    <a:pt x="17446" y="3769"/>
                  </a:cubicBezTo>
                  <a:cubicBezTo>
                    <a:pt x="17266" y="3506"/>
                    <a:pt x="17062" y="3357"/>
                    <a:pt x="17086" y="3210"/>
                  </a:cubicBezTo>
                  <a:cubicBezTo>
                    <a:pt x="17111" y="3068"/>
                    <a:pt x="17316" y="2853"/>
                    <a:pt x="17455" y="2853"/>
                  </a:cubicBezTo>
                  <a:close/>
                  <a:moveTo>
                    <a:pt x="6297" y="5316"/>
                  </a:moveTo>
                  <a:cubicBezTo>
                    <a:pt x="6422" y="5316"/>
                    <a:pt x="6641" y="5531"/>
                    <a:pt x="6652" y="5654"/>
                  </a:cubicBezTo>
                  <a:cubicBezTo>
                    <a:pt x="6663" y="5778"/>
                    <a:pt x="6450" y="5919"/>
                    <a:pt x="6270" y="6141"/>
                  </a:cubicBezTo>
                  <a:cubicBezTo>
                    <a:pt x="6090" y="5914"/>
                    <a:pt x="5883" y="5748"/>
                    <a:pt x="5911" y="5667"/>
                  </a:cubicBezTo>
                  <a:cubicBezTo>
                    <a:pt x="5963" y="5515"/>
                    <a:pt x="6165" y="5322"/>
                    <a:pt x="6290" y="5316"/>
                  </a:cubicBezTo>
                  <a:cubicBezTo>
                    <a:pt x="6292" y="5316"/>
                    <a:pt x="6294" y="5316"/>
                    <a:pt x="6297" y="5316"/>
                  </a:cubicBezTo>
                  <a:close/>
                  <a:moveTo>
                    <a:pt x="7570" y="5987"/>
                  </a:moveTo>
                  <a:cubicBezTo>
                    <a:pt x="7684" y="5987"/>
                    <a:pt x="7830" y="6146"/>
                    <a:pt x="8055" y="6287"/>
                  </a:cubicBezTo>
                  <a:cubicBezTo>
                    <a:pt x="7836" y="6452"/>
                    <a:pt x="7712" y="6631"/>
                    <a:pt x="7585" y="6631"/>
                  </a:cubicBezTo>
                  <a:cubicBezTo>
                    <a:pt x="7582" y="6631"/>
                    <a:pt x="7579" y="6631"/>
                    <a:pt x="7576" y="6630"/>
                  </a:cubicBezTo>
                  <a:cubicBezTo>
                    <a:pt x="7443" y="6619"/>
                    <a:pt x="7330" y="6428"/>
                    <a:pt x="7205" y="6320"/>
                  </a:cubicBezTo>
                  <a:cubicBezTo>
                    <a:pt x="7319" y="6201"/>
                    <a:pt x="7432" y="6011"/>
                    <a:pt x="7551" y="5988"/>
                  </a:cubicBezTo>
                  <a:cubicBezTo>
                    <a:pt x="7558" y="5987"/>
                    <a:pt x="7564" y="5987"/>
                    <a:pt x="7570" y="5987"/>
                  </a:cubicBezTo>
                  <a:close/>
                  <a:moveTo>
                    <a:pt x="22039" y="1"/>
                  </a:moveTo>
                  <a:lnTo>
                    <a:pt x="22039" y="1"/>
                  </a:lnTo>
                  <a:cubicBezTo>
                    <a:pt x="21309" y="263"/>
                    <a:pt x="20587" y="548"/>
                    <a:pt x="19845" y="781"/>
                  </a:cubicBezTo>
                  <a:cubicBezTo>
                    <a:pt x="19355" y="936"/>
                    <a:pt x="18841" y="1016"/>
                    <a:pt x="18334" y="1129"/>
                  </a:cubicBezTo>
                  <a:cubicBezTo>
                    <a:pt x="18345" y="1586"/>
                    <a:pt x="18016" y="1722"/>
                    <a:pt x="17659" y="1824"/>
                  </a:cubicBezTo>
                  <a:lnTo>
                    <a:pt x="13251" y="3105"/>
                  </a:lnTo>
                  <a:cubicBezTo>
                    <a:pt x="13893" y="3371"/>
                    <a:pt x="14450" y="3603"/>
                    <a:pt x="15008" y="3841"/>
                  </a:cubicBezTo>
                  <a:cubicBezTo>
                    <a:pt x="15246" y="3941"/>
                    <a:pt x="15504" y="4032"/>
                    <a:pt x="15711" y="4179"/>
                  </a:cubicBezTo>
                  <a:cubicBezTo>
                    <a:pt x="15822" y="4259"/>
                    <a:pt x="15911" y="4483"/>
                    <a:pt x="15883" y="4594"/>
                  </a:cubicBezTo>
                  <a:cubicBezTo>
                    <a:pt x="15856" y="4701"/>
                    <a:pt x="15660" y="4841"/>
                    <a:pt x="15534" y="4841"/>
                  </a:cubicBezTo>
                  <a:cubicBezTo>
                    <a:pt x="15529" y="4841"/>
                    <a:pt x="15525" y="4840"/>
                    <a:pt x="15520" y="4840"/>
                  </a:cubicBezTo>
                  <a:cubicBezTo>
                    <a:pt x="15224" y="4818"/>
                    <a:pt x="14934" y="4749"/>
                    <a:pt x="14660" y="4641"/>
                  </a:cubicBezTo>
                  <a:cubicBezTo>
                    <a:pt x="13913" y="4350"/>
                    <a:pt x="13174" y="4024"/>
                    <a:pt x="12427" y="3731"/>
                  </a:cubicBezTo>
                  <a:cubicBezTo>
                    <a:pt x="12021" y="3570"/>
                    <a:pt x="11614" y="3486"/>
                    <a:pt x="11195" y="3486"/>
                  </a:cubicBezTo>
                  <a:cubicBezTo>
                    <a:pt x="10940" y="3486"/>
                    <a:pt x="10680" y="3517"/>
                    <a:pt x="10412" y="3581"/>
                  </a:cubicBezTo>
                  <a:cubicBezTo>
                    <a:pt x="9491" y="3797"/>
                    <a:pt x="8547" y="3908"/>
                    <a:pt x="7593" y="4179"/>
                  </a:cubicBezTo>
                  <a:cubicBezTo>
                    <a:pt x="8345" y="4439"/>
                    <a:pt x="9098" y="4696"/>
                    <a:pt x="9848" y="4962"/>
                  </a:cubicBezTo>
                  <a:cubicBezTo>
                    <a:pt x="10111" y="5056"/>
                    <a:pt x="10401" y="5125"/>
                    <a:pt x="10614" y="5286"/>
                  </a:cubicBezTo>
                  <a:cubicBezTo>
                    <a:pt x="10753" y="5388"/>
                    <a:pt x="10775" y="5640"/>
                    <a:pt x="10847" y="5825"/>
                  </a:cubicBezTo>
                  <a:cubicBezTo>
                    <a:pt x="10678" y="5891"/>
                    <a:pt x="10481" y="6035"/>
                    <a:pt x="10335" y="6035"/>
                  </a:cubicBezTo>
                  <a:cubicBezTo>
                    <a:pt x="10315" y="6035"/>
                    <a:pt x="10297" y="6033"/>
                    <a:pt x="10280" y="6027"/>
                  </a:cubicBezTo>
                  <a:cubicBezTo>
                    <a:pt x="8974" y="5576"/>
                    <a:pt x="7629" y="5183"/>
                    <a:pt x="6395" y="4577"/>
                  </a:cubicBezTo>
                  <a:cubicBezTo>
                    <a:pt x="6034" y="4402"/>
                    <a:pt x="5688" y="4355"/>
                    <a:pt x="5346" y="4355"/>
                  </a:cubicBezTo>
                  <a:cubicBezTo>
                    <a:pt x="4948" y="4355"/>
                    <a:pt x="4557" y="4419"/>
                    <a:pt x="4159" y="4422"/>
                  </a:cubicBezTo>
                  <a:cubicBezTo>
                    <a:pt x="3171" y="4436"/>
                    <a:pt x="2186" y="4558"/>
                    <a:pt x="1201" y="4633"/>
                  </a:cubicBezTo>
                  <a:cubicBezTo>
                    <a:pt x="1115" y="4641"/>
                    <a:pt x="1032" y="4660"/>
                    <a:pt x="908" y="4801"/>
                  </a:cubicBezTo>
                  <a:cubicBezTo>
                    <a:pt x="1267" y="4970"/>
                    <a:pt x="1616" y="5147"/>
                    <a:pt x="1979" y="5297"/>
                  </a:cubicBezTo>
                  <a:cubicBezTo>
                    <a:pt x="3168" y="5792"/>
                    <a:pt x="4369" y="6271"/>
                    <a:pt x="5559" y="6769"/>
                  </a:cubicBezTo>
                  <a:cubicBezTo>
                    <a:pt x="5833" y="6882"/>
                    <a:pt x="6151" y="7068"/>
                    <a:pt x="5991" y="7413"/>
                  </a:cubicBezTo>
                  <a:cubicBezTo>
                    <a:pt x="5904" y="7604"/>
                    <a:pt x="5767" y="7670"/>
                    <a:pt x="5612" y="7670"/>
                  </a:cubicBezTo>
                  <a:cubicBezTo>
                    <a:pt x="5484" y="7670"/>
                    <a:pt x="5345" y="7626"/>
                    <a:pt x="5210" y="7568"/>
                  </a:cubicBezTo>
                  <a:lnTo>
                    <a:pt x="177" y="5512"/>
                  </a:lnTo>
                  <a:lnTo>
                    <a:pt x="0" y="8595"/>
                  </a:lnTo>
                  <a:cubicBezTo>
                    <a:pt x="1234" y="9240"/>
                    <a:pt x="2283" y="10189"/>
                    <a:pt x="3052" y="11351"/>
                  </a:cubicBezTo>
                  <a:cubicBezTo>
                    <a:pt x="3332" y="11771"/>
                    <a:pt x="3592" y="12203"/>
                    <a:pt x="3882" y="12618"/>
                  </a:cubicBezTo>
                  <a:cubicBezTo>
                    <a:pt x="4088" y="12914"/>
                    <a:pt x="4337" y="13059"/>
                    <a:pt x="4583" y="13059"/>
                  </a:cubicBezTo>
                  <a:cubicBezTo>
                    <a:pt x="4848" y="13059"/>
                    <a:pt x="5110" y="12889"/>
                    <a:pt x="5313" y="12555"/>
                  </a:cubicBezTo>
                  <a:cubicBezTo>
                    <a:pt x="5432" y="12361"/>
                    <a:pt x="5515" y="12153"/>
                    <a:pt x="5620" y="11951"/>
                  </a:cubicBezTo>
                  <a:cubicBezTo>
                    <a:pt x="6077" y="11094"/>
                    <a:pt x="6483" y="10203"/>
                    <a:pt x="7012" y="9392"/>
                  </a:cubicBezTo>
                  <a:cubicBezTo>
                    <a:pt x="7513" y="8631"/>
                    <a:pt x="8206" y="8160"/>
                    <a:pt x="9076" y="8160"/>
                  </a:cubicBezTo>
                  <a:cubicBezTo>
                    <a:pt x="9263" y="8160"/>
                    <a:pt x="9457" y="8182"/>
                    <a:pt x="9660" y="8227"/>
                  </a:cubicBezTo>
                  <a:cubicBezTo>
                    <a:pt x="11605" y="8667"/>
                    <a:pt x="13473" y="9251"/>
                    <a:pt x="14663" y="11035"/>
                  </a:cubicBezTo>
                  <a:cubicBezTo>
                    <a:pt x="14693" y="11083"/>
                    <a:pt x="14732" y="11124"/>
                    <a:pt x="14773" y="11163"/>
                  </a:cubicBezTo>
                  <a:cubicBezTo>
                    <a:pt x="14936" y="11316"/>
                    <a:pt x="15117" y="11390"/>
                    <a:pt x="15284" y="11390"/>
                  </a:cubicBezTo>
                  <a:cubicBezTo>
                    <a:pt x="15543" y="11390"/>
                    <a:pt x="15771" y="11214"/>
                    <a:pt x="15858" y="10883"/>
                  </a:cubicBezTo>
                  <a:cubicBezTo>
                    <a:pt x="15930" y="10618"/>
                    <a:pt x="15930" y="10330"/>
                    <a:pt x="15963" y="10050"/>
                  </a:cubicBezTo>
                  <a:cubicBezTo>
                    <a:pt x="16287" y="7095"/>
                    <a:pt x="17394" y="4516"/>
                    <a:pt x="19687" y="2552"/>
                  </a:cubicBezTo>
                  <a:cubicBezTo>
                    <a:pt x="20335" y="1998"/>
                    <a:pt x="21112" y="1600"/>
                    <a:pt x="21843" y="1146"/>
                  </a:cubicBezTo>
                  <a:cubicBezTo>
                    <a:pt x="22399" y="803"/>
                    <a:pt x="22468" y="465"/>
                    <a:pt x="220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0"/>
            <p:cNvSpPr/>
            <p:nvPr/>
          </p:nvSpPr>
          <p:spPr>
            <a:xfrm rot="9626173">
              <a:off x="574345" y="2663375"/>
              <a:ext cx="380920" cy="415606"/>
            </a:xfrm>
            <a:custGeom>
              <a:avLst/>
              <a:gdLst/>
              <a:ahLst/>
              <a:cxnLst/>
              <a:rect l="l" t="t" r="r" b="b"/>
              <a:pathLst>
                <a:path w="18834" h="20549" extrusionOk="0">
                  <a:moveTo>
                    <a:pt x="10241" y="5419"/>
                  </a:moveTo>
                  <a:cubicBezTo>
                    <a:pt x="10383" y="5419"/>
                    <a:pt x="10550" y="5598"/>
                    <a:pt x="10702" y="5695"/>
                  </a:cubicBezTo>
                  <a:cubicBezTo>
                    <a:pt x="10702" y="5767"/>
                    <a:pt x="10702" y="5844"/>
                    <a:pt x="10699" y="5919"/>
                  </a:cubicBezTo>
                  <a:cubicBezTo>
                    <a:pt x="10548" y="5998"/>
                    <a:pt x="10402" y="6160"/>
                    <a:pt x="10247" y="6160"/>
                  </a:cubicBezTo>
                  <a:cubicBezTo>
                    <a:pt x="10235" y="6160"/>
                    <a:pt x="10222" y="6159"/>
                    <a:pt x="10209" y="6157"/>
                  </a:cubicBezTo>
                  <a:cubicBezTo>
                    <a:pt x="10038" y="6126"/>
                    <a:pt x="9899" y="5919"/>
                    <a:pt x="9747" y="5786"/>
                  </a:cubicBezTo>
                  <a:cubicBezTo>
                    <a:pt x="9905" y="5656"/>
                    <a:pt x="10074" y="5440"/>
                    <a:pt x="10217" y="5421"/>
                  </a:cubicBezTo>
                  <a:cubicBezTo>
                    <a:pt x="10225" y="5420"/>
                    <a:pt x="10233" y="5419"/>
                    <a:pt x="10241" y="5419"/>
                  </a:cubicBezTo>
                  <a:close/>
                  <a:moveTo>
                    <a:pt x="7224" y="11749"/>
                  </a:moveTo>
                  <a:cubicBezTo>
                    <a:pt x="7225" y="11749"/>
                    <a:pt x="7225" y="11749"/>
                    <a:pt x="7226" y="11749"/>
                  </a:cubicBezTo>
                  <a:cubicBezTo>
                    <a:pt x="7387" y="11755"/>
                    <a:pt x="7536" y="11957"/>
                    <a:pt x="7824" y="12175"/>
                  </a:cubicBezTo>
                  <a:cubicBezTo>
                    <a:pt x="7548" y="12343"/>
                    <a:pt x="7392" y="12513"/>
                    <a:pt x="7256" y="12513"/>
                  </a:cubicBezTo>
                  <a:cubicBezTo>
                    <a:pt x="7246" y="12513"/>
                    <a:pt x="7236" y="12512"/>
                    <a:pt x="7226" y="12510"/>
                  </a:cubicBezTo>
                  <a:cubicBezTo>
                    <a:pt x="7082" y="12485"/>
                    <a:pt x="6875" y="12264"/>
                    <a:pt x="6878" y="12128"/>
                  </a:cubicBezTo>
                  <a:cubicBezTo>
                    <a:pt x="6880" y="11993"/>
                    <a:pt x="7064" y="11749"/>
                    <a:pt x="7224" y="11749"/>
                  </a:cubicBezTo>
                  <a:close/>
                  <a:moveTo>
                    <a:pt x="6088" y="13096"/>
                  </a:moveTo>
                  <a:cubicBezTo>
                    <a:pt x="6222" y="13096"/>
                    <a:pt x="6375" y="13298"/>
                    <a:pt x="6634" y="13501"/>
                  </a:cubicBezTo>
                  <a:cubicBezTo>
                    <a:pt x="6369" y="13652"/>
                    <a:pt x="6206" y="13810"/>
                    <a:pt x="6070" y="13810"/>
                  </a:cubicBezTo>
                  <a:cubicBezTo>
                    <a:pt x="6062" y="13810"/>
                    <a:pt x="6053" y="13809"/>
                    <a:pt x="6045" y="13808"/>
                  </a:cubicBezTo>
                  <a:cubicBezTo>
                    <a:pt x="5901" y="13788"/>
                    <a:pt x="5790" y="13578"/>
                    <a:pt x="5663" y="13454"/>
                  </a:cubicBezTo>
                  <a:cubicBezTo>
                    <a:pt x="5801" y="13324"/>
                    <a:pt x="5942" y="13108"/>
                    <a:pt x="6078" y="13097"/>
                  </a:cubicBezTo>
                  <a:cubicBezTo>
                    <a:pt x="6081" y="13096"/>
                    <a:pt x="6085" y="13096"/>
                    <a:pt x="6088" y="13096"/>
                  </a:cubicBezTo>
                  <a:close/>
                  <a:moveTo>
                    <a:pt x="18834" y="0"/>
                  </a:moveTo>
                  <a:lnTo>
                    <a:pt x="18834" y="0"/>
                  </a:lnTo>
                  <a:cubicBezTo>
                    <a:pt x="18546" y="53"/>
                    <a:pt x="18200" y="22"/>
                    <a:pt x="17984" y="175"/>
                  </a:cubicBezTo>
                  <a:cubicBezTo>
                    <a:pt x="17163" y="731"/>
                    <a:pt x="16399" y="1367"/>
                    <a:pt x="15591" y="1937"/>
                  </a:cubicBezTo>
                  <a:cubicBezTo>
                    <a:pt x="13665" y="3294"/>
                    <a:pt x="11614" y="4117"/>
                    <a:pt x="9372" y="4117"/>
                  </a:cubicBezTo>
                  <a:cubicBezTo>
                    <a:pt x="8674" y="4117"/>
                    <a:pt x="7958" y="4037"/>
                    <a:pt x="7221" y="3869"/>
                  </a:cubicBezTo>
                  <a:cubicBezTo>
                    <a:pt x="7119" y="3845"/>
                    <a:pt x="7024" y="3834"/>
                    <a:pt x="6935" y="3834"/>
                  </a:cubicBezTo>
                  <a:cubicBezTo>
                    <a:pt x="6377" y="3834"/>
                    <a:pt x="6084" y="4279"/>
                    <a:pt x="6247" y="4912"/>
                  </a:cubicBezTo>
                  <a:cubicBezTo>
                    <a:pt x="6393" y="5473"/>
                    <a:pt x="6587" y="6021"/>
                    <a:pt x="6723" y="6583"/>
                  </a:cubicBezTo>
                  <a:cubicBezTo>
                    <a:pt x="7165" y="8429"/>
                    <a:pt x="7071" y="10197"/>
                    <a:pt x="5818" y="11746"/>
                  </a:cubicBezTo>
                  <a:cubicBezTo>
                    <a:pt x="4701" y="13130"/>
                    <a:pt x="3390" y="14106"/>
                    <a:pt x="1550" y="14106"/>
                  </a:cubicBezTo>
                  <a:cubicBezTo>
                    <a:pt x="1426" y="14106"/>
                    <a:pt x="1299" y="14102"/>
                    <a:pt x="1169" y="14093"/>
                  </a:cubicBezTo>
                  <a:cubicBezTo>
                    <a:pt x="1126" y="14090"/>
                    <a:pt x="1085" y="14088"/>
                    <a:pt x="1044" y="14088"/>
                  </a:cubicBezTo>
                  <a:cubicBezTo>
                    <a:pt x="263" y="14088"/>
                    <a:pt x="1" y="14688"/>
                    <a:pt x="414" y="15438"/>
                  </a:cubicBezTo>
                  <a:cubicBezTo>
                    <a:pt x="1183" y="16857"/>
                    <a:pt x="1903" y="18290"/>
                    <a:pt x="2146" y="19909"/>
                  </a:cubicBezTo>
                  <a:lnTo>
                    <a:pt x="3070" y="20108"/>
                  </a:lnTo>
                  <a:cubicBezTo>
                    <a:pt x="3034" y="19159"/>
                    <a:pt x="2996" y="18213"/>
                    <a:pt x="2968" y="17264"/>
                  </a:cubicBezTo>
                  <a:cubicBezTo>
                    <a:pt x="2962" y="17081"/>
                    <a:pt x="2948" y="16854"/>
                    <a:pt x="3018" y="16716"/>
                  </a:cubicBezTo>
                  <a:cubicBezTo>
                    <a:pt x="3086" y="16579"/>
                    <a:pt x="3310" y="16434"/>
                    <a:pt x="3424" y="16434"/>
                  </a:cubicBezTo>
                  <a:cubicBezTo>
                    <a:pt x="3425" y="16434"/>
                    <a:pt x="3426" y="16434"/>
                    <a:pt x="3427" y="16434"/>
                  </a:cubicBezTo>
                  <a:cubicBezTo>
                    <a:pt x="3543" y="16436"/>
                    <a:pt x="3743" y="16655"/>
                    <a:pt x="3751" y="16782"/>
                  </a:cubicBezTo>
                  <a:cubicBezTo>
                    <a:pt x="3806" y="17989"/>
                    <a:pt x="3834" y="19198"/>
                    <a:pt x="3867" y="20407"/>
                  </a:cubicBezTo>
                  <a:lnTo>
                    <a:pt x="4086" y="20548"/>
                  </a:lnTo>
                  <a:cubicBezTo>
                    <a:pt x="5193" y="17737"/>
                    <a:pt x="6654" y="15111"/>
                    <a:pt x="8233" y="12543"/>
                  </a:cubicBezTo>
                  <a:cubicBezTo>
                    <a:pt x="8372" y="12305"/>
                    <a:pt x="8449" y="12037"/>
                    <a:pt x="8460" y="11760"/>
                  </a:cubicBezTo>
                  <a:cubicBezTo>
                    <a:pt x="8521" y="10283"/>
                    <a:pt x="8549" y="8808"/>
                    <a:pt x="8585" y="7330"/>
                  </a:cubicBezTo>
                  <a:cubicBezTo>
                    <a:pt x="8590" y="7236"/>
                    <a:pt x="8554" y="7112"/>
                    <a:pt x="8604" y="7053"/>
                  </a:cubicBezTo>
                  <a:cubicBezTo>
                    <a:pt x="8732" y="6898"/>
                    <a:pt x="8889" y="6768"/>
                    <a:pt x="9039" y="6627"/>
                  </a:cubicBezTo>
                  <a:cubicBezTo>
                    <a:pt x="9152" y="6782"/>
                    <a:pt x="9365" y="6934"/>
                    <a:pt x="9368" y="7095"/>
                  </a:cubicBezTo>
                  <a:cubicBezTo>
                    <a:pt x="9396" y="8088"/>
                    <a:pt x="9373" y="9079"/>
                    <a:pt x="9368" y="10072"/>
                  </a:cubicBezTo>
                  <a:lnTo>
                    <a:pt x="9368" y="10637"/>
                  </a:lnTo>
                  <a:cubicBezTo>
                    <a:pt x="9465" y="10568"/>
                    <a:pt x="9531" y="10543"/>
                    <a:pt x="9567" y="10496"/>
                  </a:cubicBezTo>
                  <a:cubicBezTo>
                    <a:pt x="10895" y="8755"/>
                    <a:pt x="12215" y="7012"/>
                    <a:pt x="13552" y="5283"/>
                  </a:cubicBezTo>
                  <a:cubicBezTo>
                    <a:pt x="13859" y="4881"/>
                    <a:pt x="14205" y="4511"/>
                    <a:pt x="14587" y="4178"/>
                  </a:cubicBezTo>
                  <a:cubicBezTo>
                    <a:pt x="14769" y="4026"/>
                    <a:pt x="15079" y="4024"/>
                    <a:pt x="15328" y="3952"/>
                  </a:cubicBezTo>
                  <a:cubicBezTo>
                    <a:pt x="15428" y="3902"/>
                    <a:pt x="15552" y="3882"/>
                    <a:pt x="15621" y="3805"/>
                  </a:cubicBezTo>
                  <a:cubicBezTo>
                    <a:pt x="16230" y="3130"/>
                    <a:pt x="16839" y="2460"/>
                    <a:pt x="17423" y="1766"/>
                  </a:cubicBezTo>
                  <a:cubicBezTo>
                    <a:pt x="17910" y="1190"/>
                    <a:pt x="18364" y="590"/>
                    <a:pt x="188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0"/>
            <p:cNvSpPr/>
            <p:nvPr/>
          </p:nvSpPr>
          <p:spPr>
            <a:xfrm rot="9626173">
              <a:off x="176113" y="2623508"/>
              <a:ext cx="473692" cy="168495"/>
            </a:xfrm>
            <a:custGeom>
              <a:avLst/>
              <a:gdLst/>
              <a:ahLst/>
              <a:cxnLst/>
              <a:rect l="l" t="t" r="r" b="b"/>
              <a:pathLst>
                <a:path w="23421" h="8331" extrusionOk="0">
                  <a:moveTo>
                    <a:pt x="12829" y="3857"/>
                  </a:moveTo>
                  <a:cubicBezTo>
                    <a:pt x="12844" y="3857"/>
                    <a:pt x="12859" y="3858"/>
                    <a:pt x="12873" y="3861"/>
                  </a:cubicBezTo>
                  <a:cubicBezTo>
                    <a:pt x="13016" y="3895"/>
                    <a:pt x="13130" y="4061"/>
                    <a:pt x="13387" y="4271"/>
                  </a:cubicBezTo>
                  <a:cubicBezTo>
                    <a:pt x="12983" y="4600"/>
                    <a:pt x="12673" y="4866"/>
                    <a:pt x="12341" y="5093"/>
                  </a:cubicBezTo>
                  <a:cubicBezTo>
                    <a:pt x="12340" y="5094"/>
                    <a:pt x="12339" y="5094"/>
                    <a:pt x="12337" y="5094"/>
                  </a:cubicBezTo>
                  <a:cubicBezTo>
                    <a:pt x="12296" y="5094"/>
                    <a:pt x="12041" y="4888"/>
                    <a:pt x="12015" y="4755"/>
                  </a:cubicBezTo>
                  <a:cubicBezTo>
                    <a:pt x="11957" y="4452"/>
                    <a:pt x="12517" y="3857"/>
                    <a:pt x="12829" y="3857"/>
                  </a:cubicBezTo>
                  <a:close/>
                  <a:moveTo>
                    <a:pt x="13736" y="1"/>
                  </a:moveTo>
                  <a:cubicBezTo>
                    <a:pt x="13356" y="1"/>
                    <a:pt x="13040" y="407"/>
                    <a:pt x="12698" y="1233"/>
                  </a:cubicBezTo>
                  <a:cubicBezTo>
                    <a:pt x="12208" y="2428"/>
                    <a:pt x="11531" y="3496"/>
                    <a:pt x="10501" y="4304"/>
                  </a:cubicBezTo>
                  <a:cubicBezTo>
                    <a:pt x="9938" y="4748"/>
                    <a:pt x="9336" y="5003"/>
                    <a:pt x="8700" y="5003"/>
                  </a:cubicBezTo>
                  <a:cubicBezTo>
                    <a:pt x="8348" y="5003"/>
                    <a:pt x="7987" y="4925"/>
                    <a:pt x="7615" y="4758"/>
                  </a:cubicBezTo>
                  <a:cubicBezTo>
                    <a:pt x="7034" y="4498"/>
                    <a:pt x="6478" y="4196"/>
                    <a:pt x="5944" y="3856"/>
                  </a:cubicBezTo>
                  <a:cubicBezTo>
                    <a:pt x="5504" y="3576"/>
                    <a:pt x="5125" y="3203"/>
                    <a:pt x="4699" y="2898"/>
                  </a:cubicBezTo>
                  <a:cubicBezTo>
                    <a:pt x="4430" y="2703"/>
                    <a:pt x="4171" y="2605"/>
                    <a:pt x="3928" y="2605"/>
                  </a:cubicBezTo>
                  <a:cubicBezTo>
                    <a:pt x="3586" y="2605"/>
                    <a:pt x="3275" y="2798"/>
                    <a:pt x="3008" y="3181"/>
                  </a:cubicBezTo>
                  <a:cubicBezTo>
                    <a:pt x="2720" y="3596"/>
                    <a:pt x="2471" y="4038"/>
                    <a:pt x="2200" y="4465"/>
                  </a:cubicBezTo>
                  <a:cubicBezTo>
                    <a:pt x="1641" y="5350"/>
                    <a:pt x="933" y="6083"/>
                    <a:pt x="0" y="6584"/>
                  </a:cubicBezTo>
                  <a:lnTo>
                    <a:pt x="969" y="8123"/>
                  </a:lnTo>
                  <a:lnTo>
                    <a:pt x="4480" y="5610"/>
                  </a:lnTo>
                  <a:cubicBezTo>
                    <a:pt x="4602" y="5519"/>
                    <a:pt x="4718" y="5380"/>
                    <a:pt x="4851" y="5364"/>
                  </a:cubicBezTo>
                  <a:cubicBezTo>
                    <a:pt x="4883" y="5360"/>
                    <a:pt x="4914" y="5358"/>
                    <a:pt x="4947" y="5358"/>
                  </a:cubicBezTo>
                  <a:cubicBezTo>
                    <a:pt x="5117" y="5358"/>
                    <a:pt x="5295" y="5407"/>
                    <a:pt x="5465" y="5430"/>
                  </a:cubicBezTo>
                  <a:cubicBezTo>
                    <a:pt x="5402" y="5632"/>
                    <a:pt x="5396" y="5920"/>
                    <a:pt x="5258" y="6033"/>
                  </a:cubicBezTo>
                  <a:cubicBezTo>
                    <a:pt x="4317" y="6794"/>
                    <a:pt x="3346" y="7522"/>
                    <a:pt x="2292" y="8330"/>
                  </a:cubicBezTo>
                  <a:cubicBezTo>
                    <a:pt x="3416" y="8238"/>
                    <a:pt x="4434" y="8078"/>
                    <a:pt x="5464" y="8078"/>
                  </a:cubicBezTo>
                  <a:cubicBezTo>
                    <a:pt x="5549" y="8078"/>
                    <a:pt x="5634" y="8079"/>
                    <a:pt x="5720" y="8081"/>
                  </a:cubicBezTo>
                  <a:cubicBezTo>
                    <a:pt x="5750" y="8082"/>
                    <a:pt x="5779" y="8082"/>
                    <a:pt x="5808" y="8082"/>
                  </a:cubicBezTo>
                  <a:cubicBezTo>
                    <a:pt x="6871" y="8082"/>
                    <a:pt x="7525" y="7500"/>
                    <a:pt x="8174" y="6789"/>
                  </a:cubicBezTo>
                  <a:cubicBezTo>
                    <a:pt x="8462" y="6473"/>
                    <a:pt x="8800" y="6200"/>
                    <a:pt x="9126" y="5917"/>
                  </a:cubicBezTo>
                  <a:cubicBezTo>
                    <a:pt x="9262" y="5800"/>
                    <a:pt x="9413" y="5720"/>
                    <a:pt x="9559" y="5720"/>
                  </a:cubicBezTo>
                  <a:cubicBezTo>
                    <a:pt x="9683" y="5720"/>
                    <a:pt x="9803" y="5778"/>
                    <a:pt x="9904" y="5920"/>
                  </a:cubicBezTo>
                  <a:cubicBezTo>
                    <a:pt x="10122" y="6227"/>
                    <a:pt x="9876" y="6393"/>
                    <a:pt x="9630" y="6584"/>
                  </a:cubicBezTo>
                  <a:cubicBezTo>
                    <a:pt x="9212" y="6919"/>
                    <a:pt x="8844" y="7309"/>
                    <a:pt x="8537" y="7749"/>
                  </a:cubicBezTo>
                  <a:cubicBezTo>
                    <a:pt x="9475" y="7591"/>
                    <a:pt x="10410" y="7342"/>
                    <a:pt x="11353" y="7298"/>
                  </a:cubicBezTo>
                  <a:cubicBezTo>
                    <a:pt x="12560" y="7237"/>
                    <a:pt x="13141" y="6415"/>
                    <a:pt x="13777" y="5616"/>
                  </a:cubicBezTo>
                  <a:cubicBezTo>
                    <a:pt x="14118" y="5195"/>
                    <a:pt x="14422" y="4739"/>
                    <a:pt x="14785" y="4337"/>
                  </a:cubicBezTo>
                  <a:cubicBezTo>
                    <a:pt x="14948" y="4157"/>
                    <a:pt x="15202" y="4033"/>
                    <a:pt x="15438" y="3964"/>
                  </a:cubicBezTo>
                  <a:cubicBezTo>
                    <a:pt x="15450" y="3960"/>
                    <a:pt x="15464" y="3958"/>
                    <a:pt x="15479" y="3958"/>
                  </a:cubicBezTo>
                  <a:cubicBezTo>
                    <a:pt x="15599" y="3958"/>
                    <a:pt x="15789" y="4076"/>
                    <a:pt x="15833" y="4174"/>
                  </a:cubicBezTo>
                  <a:cubicBezTo>
                    <a:pt x="15880" y="4285"/>
                    <a:pt x="15811" y="4506"/>
                    <a:pt x="15723" y="4614"/>
                  </a:cubicBezTo>
                  <a:cubicBezTo>
                    <a:pt x="15147" y="5289"/>
                    <a:pt x="14552" y="5950"/>
                    <a:pt x="13966" y="6620"/>
                  </a:cubicBezTo>
                  <a:lnTo>
                    <a:pt x="14054" y="6778"/>
                  </a:lnTo>
                  <a:cubicBezTo>
                    <a:pt x="14361" y="6711"/>
                    <a:pt x="14677" y="6662"/>
                    <a:pt x="14978" y="6579"/>
                  </a:cubicBezTo>
                  <a:cubicBezTo>
                    <a:pt x="16293" y="6208"/>
                    <a:pt x="17599" y="5812"/>
                    <a:pt x="18924" y="5472"/>
                  </a:cubicBezTo>
                  <a:cubicBezTo>
                    <a:pt x="18961" y="5462"/>
                    <a:pt x="18998" y="5458"/>
                    <a:pt x="19037" y="5458"/>
                  </a:cubicBezTo>
                  <a:cubicBezTo>
                    <a:pt x="19249" y="5458"/>
                    <a:pt x="19491" y="5580"/>
                    <a:pt x="19715" y="5629"/>
                  </a:cubicBezTo>
                  <a:cubicBezTo>
                    <a:pt x="20222" y="5516"/>
                    <a:pt x="20736" y="5436"/>
                    <a:pt x="21229" y="5281"/>
                  </a:cubicBezTo>
                  <a:cubicBezTo>
                    <a:pt x="21968" y="5048"/>
                    <a:pt x="22690" y="4766"/>
                    <a:pt x="23420" y="4503"/>
                  </a:cubicBezTo>
                  <a:cubicBezTo>
                    <a:pt x="23113" y="4478"/>
                    <a:pt x="22809" y="4437"/>
                    <a:pt x="22505" y="4429"/>
                  </a:cubicBezTo>
                  <a:cubicBezTo>
                    <a:pt x="22487" y="4428"/>
                    <a:pt x="22470" y="4428"/>
                    <a:pt x="22453" y="4428"/>
                  </a:cubicBezTo>
                  <a:cubicBezTo>
                    <a:pt x="22118" y="4428"/>
                    <a:pt x="21780" y="4462"/>
                    <a:pt x="21448" y="4462"/>
                  </a:cubicBezTo>
                  <a:cubicBezTo>
                    <a:pt x="21295" y="4462"/>
                    <a:pt x="21144" y="4455"/>
                    <a:pt x="20994" y="4434"/>
                  </a:cubicBezTo>
                  <a:cubicBezTo>
                    <a:pt x="18498" y="4091"/>
                    <a:pt x="16500" y="2862"/>
                    <a:pt x="14937" y="914"/>
                  </a:cubicBezTo>
                  <a:cubicBezTo>
                    <a:pt x="14448" y="308"/>
                    <a:pt x="14067" y="1"/>
                    <a:pt x="13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0"/>
            <p:cNvSpPr/>
            <p:nvPr/>
          </p:nvSpPr>
          <p:spPr>
            <a:xfrm rot="9626173">
              <a:off x="222793" y="2540948"/>
              <a:ext cx="379403" cy="166352"/>
            </a:xfrm>
            <a:custGeom>
              <a:avLst/>
              <a:gdLst/>
              <a:ahLst/>
              <a:cxnLst/>
              <a:rect l="l" t="t" r="r" b="b"/>
              <a:pathLst>
                <a:path w="18759" h="8225" extrusionOk="0">
                  <a:moveTo>
                    <a:pt x="14512" y="1"/>
                  </a:moveTo>
                  <a:cubicBezTo>
                    <a:pt x="14496" y="1"/>
                    <a:pt x="14482" y="3"/>
                    <a:pt x="14470" y="7"/>
                  </a:cubicBezTo>
                  <a:cubicBezTo>
                    <a:pt x="14234" y="76"/>
                    <a:pt x="13980" y="200"/>
                    <a:pt x="13817" y="380"/>
                  </a:cubicBezTo>
                  <a:cubicBezTo>
                    <a:pt x="13454" y="782"/>
                    <a:pt x="13150" y="1238"/>
                    <a:pt x="12809" y="1659"/>
                  </a:cubicBezTo>
                  <a:cubicBezTo>
                    <a:pt x="12173" y="2458"/>
                    <a:pt x="11592" y="3280"/>
                    <a:pt x="10385" y="3341"/>
                  </a:cubicBezTo>
                  <a:cubicBezTo>
                    <a:pt x="9442" y="3385"/>
                    <a:pt x="8507" y="3634"/>
                    <a:pt x="7569" y="3792"/>
                  </a:cubicBezTo>
                  <a:cubicBezTo>
                    <a:pt x="7876" y="3352"/>
                    <a:pt x="8244" y="2962"/>
                    <a:pt x="8662" y="2627"/>
                  </a:cubicBezTo>
                  <a:cubicBezTo>
                    <a:pt x="8908" y="2436"/>
                    <a:pt x="9157" y="2278"/>
                    <a:pt x="8936" y="1963"/>
                  </a:cubicBezTo>
                  <a:cubicBezTo>
                    <a:pt x="8834" y="1819"/>
                    <a:pt x="8715" y="1760"/>
                    <a:pt x="8592" y="1760"/>
                  </a:cubicBezTo>
                  <a:cubicBezTo>
                    <a:pt x="8446" y="1760"/>
                    <a:pt x="8294" y="1842"/>
                    <a:pt x="8158" y="1960"/>
                  </a:cubicBezTo>
                  <a:cubicBezTo>
                    <a:pt x="7832" y="2243"/>
                    <a:pt x="7494" y="2516"/>
                    <a:pt x="7206" y="2832"/>
                  </a:cubicBezTo>
                  <a:cubicBezTo>
                    <a:pt x="6557" y="3543"/>
                    <a:pt x="5890" y="4125"/>
                    <a:pt x="4839" y="4125"/>
                  </a:cubicBezTo>
                  <a:cubicBezTo>
                    <a:pt x="4810" y="4125"/>
                    <a:pt x="4781" y="4125"/>
                    <a:pt x="4752" y="4124"/>
                  </a:cubicBezTo>
                  <a:cubicBezTo>
                    <a:pt x="4667" y="4122"/>
                    <a:pt x="4583" y="4121"/>
                    <a:pt x="4499" y="4121"/>
                  </a:cubicBezTo>
                  <a:cubicBezTo>
                    <a:pt x="3478" y="4121"/>
                    <a:pt x="2448" y="4281"/>
                    <a:pt x="1324" y="4373"/>
                  </a:cubicBezTo>
                  <a:cubicBezTo>
                    <a:pt x="2378" y="3565"/>
                    <a:pt x="3349" y="2837"/>
                    <a:pt x="4290" y="2076"/>
                  </a:cubicBezTo>
                  <a:cubicBezTo>
                    <a:pt x="4428" y="1963"/>
                    <a:pt x="4434" y="1675"/>
                    <a:pt x="4497" y="1473"/>
                  </a:cubicBezTo>
                  <a:cubicBezTo>
                    <a:pt x="4327" y="1450"/>
                    <a:pt x="4149" y="1401"/>
                    <a:pt x="3979" y="1401"/>
                  </a:cubicBezTo>
                  <a:cubicBezTo>
                    <a:pt x="3946" y="1401"/>
                    <a:pt x="3915" y="1403"/>
                    <a:pt x="3883" y="1407"/>
                  </a:cubicBezTo>
                  <a:cubicBezTo>
                    <a:pt x="3750" y="1423"/>
                    <a:pt x="3634" y="1562"/>
                    <a:pt x="3512" y="1653"/>
                  </a:cubicBezTo>
                  <a:lnTo>
                    <a:pt x="1" y="4166"/>
                  </a:lnTo>
                  <a:cubicBezTo>
                    <a:pt x="200" y="4796"/>
                    <a:pt x="394" y="5425"/>
                    <a:pt x="590" y="6055"/>
                  </a:cubicBezTo>
                  <a:lnTo>
                    <a:pt x="5621" y="8114"/>
                  </a:lnTo>
                  <a:cubicBezTo>
                    <a:pt x="5762" y="8173"/>
                    <a:pt x="5905" y="8225"/>
                    <a:pt x="6034" y="8225"/>
                  </a:cubicBezTo>
                  <a:cubicBezTo>
                    <a:pt x="6181" y="8225"/>
                    <a:pt x="6311" y="8158"/>
                    <a:pt x="6404" y="7956"/>
                  </a:cubicBezTo>
                  <a:cubicBezTo>
                    <a:pt x="6575" y="7580"/>
                    <a:pt x="6243" y="7425"/>
                    <a:pt x="5972" y="7312"/>
                  </a:cubicBezTo>
                  <a:cubicBezTo>
                    <a:pt x="4782" y="6814"/>
                    <a:pt x="3581" y="6335"/>
                    <a:pt x="2392" y="5840"/>
                  </a:cubicBezTo>
                  <a:cubicBezTo>
                    <a:pt x="2029" y="5693"/>
                    <a:pt x="1678" y="5513"/>
                    <a:pt x="1318" y="5347"/>
                  </a:cubicBezTo>
                  <a:cubicBezTo>
                    <a:pt x="1442" y="5203"/>
                    <a:pt x="1526" y="5184"/>
                    <a:pt x="1614" y="5176"/>
                  </a:cubicBezTo>
                  <a:cubicBezTo>
                    <a:pt x="2599" y="5101"/>
                    <a:pt x="3584" y="4979"/>
                    <a:pt x="4569" y="4965"/>
                  </a:cubicBezTo>
                  <a:cubicBezTo>
                    <a:pt x="4968" y="4962"/>
                    <a:pt x="5360" y="4898"/>
                    <a:pt x="5759" y="4898"/>
                  </a:cubicBezTo>
                  <a:cubicBezTo>
                    <a:pt x="6101" y="4898"/>
                    <a:pt x="6447" y="4945"/>
                    <a:pt x="6808" y="5120"/>
                  </a:cubicBezTo>
                  <a:cubicBezTo>
                    <a:pt x="8042" y="5726"/>
                    <a:pt x="9384" y="6122"/>
                    <a:pt x="10693" y="6570"/>
                  </a:cubicBezTo>
                  <a:cubicBezTo>
                    <a:pt x="10711" y="6576"/>
                    <a:pt x="10730" y="6579"/>
                    <a:pt x="10750" y="6579"/>
                  </a:cubicBezTo>
                  <a:cubicBezTo>
                    <a:pt x="10896" y="6579"/>
                    <a:pt x="11092" y="6434"/>
                    <a:pt x="11260" y="6371"/>
                  </a:cubicBezTo>
                  <a:cubicBezTo>
                    <a:pt x="11188" y="6183"/>
                    <a:pt x="11166" y="5931"/>
                    <a:pt x="11027" y="5831"/>
                  </a:cubicBezTo>
                  <a:cubicBezTo>
                    <a:pt x="10814" y="5668"/>
                    <a:pt x="10524" y="5599"/>
                    <a:pt x="10261" y="5505"/>
                  </a:cubicBezTo>
                  <a:cubicBezTo>
                    <a:pt x="9511" y="5239"/>
                    <a:pt x="8758" y="4982"/>
                    <a:pt x="8006" y="4725"/>
                  </a:cubicBezTo>
                  <a:cubicBezTo>
                    <a:pt x="8960" y="4451"/>
                    <a:pt x="9904" y="4340"/>
                    <a:pt x="10825" y="4124"/>
                  </a:cubicBezTo>
                  <a:cubicBezTo>
                    <a:pt x="11092" y="4061"/>
                    <a:pt x="11350" y="4030"/>
                    <a:pt x="11603" y="4030"/>
                  </a:cubicBezTo>
                  <a:cubicBezTo>
                    <a:pt x="12024" y="4030"/>
                    <a:pt x="12432" y="4115"/>
                    <a:pt x="12840" y="4274"/>
                  </a:cubicBezTo>
                  <a:cubicBezTo>
                    <a:pt x="13587" y="4567"/>
                    <a:pt x="14326" y="4893"/>
                    <a:pt x="15073" y="5184"/>
                  </a:cubicBezTo>
                  <a:cubicBezTo>
                    <a:pt x="15347" y="5292"/>
                    <a:pt x="15637" y="5361"/>
                    <a:pt x="15933" y="5383"/>
                  </a:cubicBezTo>
                  <a:cubicBezTo>
                    <a:pt x="15938" y="5384"/>
                    <a:pt x="15943" y="5384"/>
                    <a:pt x="15948" y="5384"/>
                  </a:cubicBezTo>
                  <a:cubicBezTo>
                    <a:pt x="16073" y="5384"/>
                    <a:pt x="16264" y="5251"/>
                    <a:pt x="16296" y="5140"/>
                  </a:cubicBezTo>
                  <a:cubicBezTo>
                    <a:pt x="16332" y="5021"/>
                    <a:pt x="16235" y="4802"/>
                    <a:pt x="16124" y="4725"/>
                  </a:cubicBezTo>
                  <a:cubicBezTo>
                    <a:pt x="15917" y="4575"/>
                    <a:pt x="15659" y="4484"/>
                    <a:pt x="15421" y="4384"/>
                  </a:cubicBezTo>
                  <a:cubicBezTo>
                    <a:pt x="14863" y="4146"/>
                    <a:pt x="14306" y="3914"/>
                    <a:pt x="13664" y="3648"/>
                  </a:cubicBezTo>
                  <a:lnTo>
                    <a:pt x="18072" y="2367"/>
                  </a:lnTo>
                  <a:cubicBezTo>
                    <a:pt x="18429" y="2265"/>
                    <a:pt x="18758" y="2129"/>
                    <a:pt x="18747" y="1672"/>
                  </a:cubicBezTo>
                  <a:cubicBezTo>
                    <a:pt x="18523" y="1623"/>
                    <a:pt x="18281" y="1501"/>
                    <a:pt x="18069" y="1501"/>
                  </a:cubicBezTo>
                  <a:cubicBezTo>
                    <a:pt x="18030" y="1501"/>
                    <a:pt x="17993" y="1505"/>
                    <a:pt x="17956" y="1515"/>
                  </a:cubicBezTo>
                  <a:cubicBezTo>
                    <a:pt x="16631" y="1855"/>
                    <a:pt x="15325" y="2251"/>
                    <a:pt x="14010" y="2622"/>
                  </a:cubicBezTo>
                  <a:cubicBezTo>
                    <a:pt x="13709" y="2705"/>
                    <a:pt x="13393" y="2754"/>
                    <a:pt x="13086" y="2821"/>
                  </a:cubicBezTo>
                  <a:lnTo>
                    <a:pt x="12995" y="2663"/>
                  </a:lnTo>
                  <a:cubicBezTo>
                    <a:pt x="13584" y="1993"/>
                    <a:pt x="14179" y="1335"/>
                    <a:pt x="14752" y="657"/>
                  </a:cubicBezTo>
                  <a:cubicBezTo>
                    <a:pt x="14843" y="549"/>
                    <a:pt x="14912" y="330"/>
                    <a:pt x="14863" y="217"/>
                  </a:cubicBezTo>
                  <a:cubicBezTo>
                    <a:pt x="14821" y="116"/>
                    <a:pt x="14631" y="1"/>
                    <a:pt x="145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0"/>
            <p:cNvSpPr/>
            <p:nvPr/>
          </p:nvSpPr>
          <p:spPr>
            <a:xfrm rot="9626173">
              <a:off x="670751" y="2399335"/>
              <a:ext cx="106121" cy="146490"/>
            </a:xfrm>
            <a:custGeom>
              <a:avLst/>
              <a:gdLst/>
              <a:ahLst/>
              <a:cxnLst/>
              <a:rect l="l" t="t" r="r" b="b"/>
              <a:pathLst>
                <a:path w="5247" h="7243" extrusionOk="0">
                  <a:moveTo>
                    <a:pt x="4738" y="0"/>
                  </a:moveTo>
                  <a:cubicBezTo>
                    <a:pt x="4494" y="0"/>
                    <a:pt x="4220" y="45"/>
                    <a:pt x="4046" y="178"/>
                  </a:cubicBezTo>
                  <a:cubicBezTo>
                    <a:pt x="3418" y="662"/>
                    <a:pt x="2682" y="1113"/>
                    <a:pt x="2281" y="1760"/>
                  </a:cubicBezTo>
                  <a:cubicBezTo>
                    <a:pt x="1495" y="3022"/>
                    <a:pt x="903" y="4403"/>
                    <a:pt x="252" y="5748"/>
                  </a:cubicBezTo>
                  <a:cubicBezTo>
                    <a:pt x="128" y="6008"/>
                    <a:pt x="103" y="6320"/>
                    <a:pt x="1" y="6746"/>
                  </a:cubicBezTo>
                  <a:cubicBezTo>
                    <a:pt x="139" y="6896"/>
                    <a:pt x="294" y="7095"/>
                    <a:pt x="490" y="7242"/>
                  </a:cubicBezTo>
                  <a:cubicBezTo>
                    <a:pt x="492" y="7243"/>
                    <a:pt x="493" y="7243"/>
                    <a:pt x="496" y="7243"/>
                  </a:cubicBezTo>
                  <a:cubicBezTo>
                    <a:pt x="549" y="7243"/>
                    <a:pt x="845" y="7028"/>
                    <a:pt x="869" y="6890"/>
                  </a:cubicBezTo>
                  <a:cubicBezTo>
                    <a:pt x="1201" y="5103"/>
                    <a:pt x="2079" y="3564"/>
                    <a:pt x="3030" y="2067"/>
                  </a:cubicBezTo>
                  <a:cubicBezTo>
                    <a:pt x="3457" y="1401"/>
                    <a:pt x="4051" y="880"/>
                    <a:pt x="4895" y="739"/>
                  </a:cubicBezTo>
                  <a:cubicBezTo>
                    <a:pt x="5028" y="714"/>
                    <a:pt x="5247" y="463"/>
                    <a:pt x="5222" y="385"/>
                  </a:cubicBezTo>
                  <a:cubicBezTo>
                    <a:pt x="5172" y="227"/>
                    <a:pt x="4984" y="9"/>
                    <a:pt x="4843" y="3"/>
                  </a:cubicBezTo>
                  <a:cubicBezTo>
                    <a:pt x="4809" y="1"/>
                    <a:pt x="4774" y="0"/>
                    <a:pt x="4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0"/>
            <p:cNvSpPr/>
            <p:nvPr/>
          </p:nvSpPr>
          <p:spPr>
            <a:xfrm rot="9626173">
              <a:off x="625286" y="2658663"/>
              <a:ext cx="232771" cy="345870"/>
            </a:xfrm>
            <a:custGeom>
              <a:avLst/>
              <a:gdLst/>
              <a:ahLst/>
              <a:cxnLst/>
              <a:rect l="l" t="t" r="r" b="b"/>
              <a:pathLst>
                <a:path w="11509" h="17101" extrusionOk="0">
                  <a:moveTo>
                    <a:pt x="6763" y="6390"/>
                  </a:moveTo>
                  <a:lnTo>
                    <a:pt x="6711" y="6434"/>
                  </a:lnTo>
                  <a:cubicBezTo>
                    <a:pt x="6714" y="6423"/>
                    <a:pt x="6714" y="6406"/>
                    <a:pt x="6722" y="6404"/>
                  </a:cubicBezTo>
                  <a:cubicBezTo>
                    <a:pt x="6735" y="6396"/>
                    <a:pt x="6748" y="6390"/>
                    <a:pt x="6763" y="6390"/>
                  </a:cubicBezTo>
                  <a:close/>
                  <a:moveTo>
                    <a:pt x="11243" y="1"/>
                  </a:moveTo>
                  <a:cubicBezTo>
                    <a:pt x="10991" y="73"/>
                    <a:pt x="10684" y="75"/>
                    <a:pt x="10502" y="227"/>
                  </a:cubicBezTo>
                  <a:cubicBezTo>
                    <a:pt x="10120" y="560"/>
                    <a:pt x="9774" y="930"/>
                    <a:pt x="9467" y="1332"/>
                  </a:cubicBezTo>
                  <a:cubicBezTo>
                    <a:pt x="8130" y="3061"/>
                    <a:pt x="6810" y="4804"/>
                    <a:pt x="5482" y="6545"/>
                  </a:cubicBezTo>
                  <a:cubicBezTo>
                    <a:pt x="5443" y="6592"/>
                    <a:pt x="5380" y="6617"/>
                    <a:pt x="5283" y="6686"/>
                  </a:cubicBezTo>
                  <a:lnTo>
                    <a:pt x="5283" y="6121"/>
                  </a:lnTo>
                  <a:cubicBezTo>
                    <a:pt x="5288" y="5131"/>
                    <a:pt x="5311" y="4137"/>
                    <a:pt x="5283" y="3144"/>
                  </a:cubicBezTo>
                  <a:cubicBezTo>
                    <a:pt x="5280" y="2986"/>
                    <a:pt x="5067" y="2834"/>
                    <a:pt x="4954" y="2676"/>
                  </a:cubicBezTo>
                  <a:cubicBezTo>
                    <a:pt x="4804" y="2820"/>
                    <a:pt x="4647" y="2947"/>
                    <a:pt x="4519" y="3102"/>
                  </a:cubicBezTo>
                  <a:cubicBezTo>
                    <a:pt x="4469" y="3161"/>
                    <a:pt x="4505" y="3285"/>
                    <a:pt x="4500" y="3379"/>
                  </a:cubicBezTo>
                  <a:cubicBezTo>
                    <a:pt x="4464" y="4857"/>
                    <a:pt x="4436" y="6334"/>
                    <a:pt x="4375" y="7809"/>
                  </a:cubicBezTo>
                  <a:cubicBezTo>
                    <a:pt x="4364" y="8086"/>
                    <a:pt x="4287" y="8354"/>
                    <a:pt x="4148" y="8592"/>
                  </a:cubicBezTo>
                  <a:cubicBezTo>
                    <a:pt x="2569" y="11163"/>
                    <a:pt x="1108" y="13786"/>
                    <a:pt x="1" y="16600"/>
                  </a:cubicBezTo>
                  <a:lnTo>
                    <a:pt x="681" y="17101"/>
                  </a:lnTo>
                  <a:cubicBezTo>
                    <a:pt x="775" y="16940"/>
                    <a:pt x="892" y="16788"/>
                    <a:pt x="958" y="16619"/>
                  </a:cubicBezTo>
                  <a:cubicBezTo>
                    <a:pt x="1885" y="14179"/>
                    <a:pt x="3199" y="11932"/>
                    <a:pt x="4511" y="9688"/>
                  </a:cubicBezTo>
                  <a:cubicBezTo>
                    <a:pt x="4799" y="9198"/>
                    <a:pt x="5106" y="8653"/>
                    <a:pt x="5549" y="8321"/>
                  </a:cubicBezTo>
                  <a:cubicBezTo>
                    <a:pt x="6904" y="7297"/>
                    <a:pt x="8332" y="6370"/>
                    <a:pt x="9727" y="5399"/>
                  </a:cubicBezTo>
                  <a:cubicBezTo>
                    <a:pt x="10042" y="5180"/>
                    <a:pt x="10485" y="4895"/>
                    <a:pt x="10158" y="4497"/>
                  </a:cubicBezTo>
                  <a:cubicBezTo>
                    <a:pt x="10060" y="4376"/>
                    <a:pt x="9959" y="4330"/>
                    <a:pt x="9858" y="4330"/>
                  </a:cubicBezTo>
                  <a:cubicBezTo>
                    <a:pt x="9626" y="4330"/>
                    <a:pt x="9394" y="4571"/>
                    <a:pt x="9190" y="4707"/>
                  </a:cubicBezTo>
                  <a:cubicBezTo>
                    <a:pt x="8418" y="5228"/>
                    <a:pt x="7654" y="5759"/>
                    <a:pt x="6888" y="6287"/>
                  </a:cubicBezTo>
                  <a:lnTo>
                    <a:pt x="6769" y="6385"/>
                  </a:lnTo>
                  <a:lnTo>
                    <a:pt x="6769" y="6385"/>
                  </a:lnTo>
                  <a:cubicBezTo>
                    <a:pt x="6796" y="6340"/>
                    <a:pt x="6825" y="6300"/>
                    <a:pt x="6857" y="6257"/>
                  </a:cubicBezTo>
                  <a:cubicBezTo>
                    <a:pt x="6929" y="6107"/>
                    <a:pt x="6976" y="5939"/>
                    <a:pt x="7079" y="5811"/>
                  </a:cubicBezTo>
                  <a:cubicBezTo>
                    <a:pt x="8404" y="4168"/>
                    <a:pt x="9735" y="2527"/>
                    <a:pt x="11069" y="892"/>
                  </a:cubicBezTo>
                  <a:cubicBezTo>
                    <a:pt x="11290" y="623"/>
                    <a:pt x="11509" y="363"/>
                    <a:pt x="112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0"/>
            <p:cNvSpPr/>
            <p:nvPr/>
          </p:nvSpPr>
          <p:spPr>
            <a:xfrm rot="9626173">
              <a:off x="709832" y="2629218"/>
              <a:ext cx="72042" cy="54001"/>
            </a:xfrm>
            <a:custGeom>
              <a:avLst/>
              <a:gdLst/>
              <a:ahLst/>
              <a:cxnLst/>
              <a:rect l="l" t="t" r="r" b="b"/>
              <a:pathLst>
                <a:path w="3562" h="2670" extrusionOk="0">
                  <a:moveTo>
                    <a:pt x="3122" y="0"/>
                  </a:moveTo>
                  <a:cubicBezTo>
                    <a:pt x="3049" y="0"/>
                    <a:pt x="2983" y="11"/>
                    <a:pt x="2930" y="43"/>
                  </a:cubicBezTo>
                  <a:cubicBezTo>
                    <a:pt x="1943" y="677"/>
                    <a:pt x="977" y="1344"/>
                    <a:pt x="0" y="2002"/>
                  </a:cubicBezTo>
                  <a:lnTo>
                    <a:pt x="476" y="2669"/>
                  </a:lnTo>
                  <a:lnTo>
                    <a:pt x="3251" y="882"/>
                  </a:lnTo>
                  <a:cubicBezTo>
                    <a:pt x="3329" y="829"/>
                    <a:pt x="3442" y="777"/>
                    <a:pt x="3462" y="707"/>
                  </a:cubicBezTo>
                  <a:cubicBezTo>
                    <a:pt x="3514" y="489"/>
                    <a:pt x="3528" y="265"/>
                    <a:pt x="3561" y="41"/>
                  </a:cubicBezTo>
                  <a:cubicBezTo>
                    <a:pt x="3422" y="39"/>
                    <a:pt x="3260" y="0"/>
                    <a:pt x="31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0"/>
            <p:cNvSpPr/>
            <p:nvPr/>
          </p:nvSpPr>
          <p:spPr>
            <a:xfrm rot="9626173">
              <a:off x="716312" y="2747564"/>
              <a:ext cx="17657" cy="22248"/>
            </a:xfrm>
            <a:custGeom>
              <a:avLst/>
              <a:gdLst/>
              <a:ahLst/>
              <a:cxnLst/>
              <a:rect l="l" t="t" r="r" b="b"/>
              <a:pathLst>
                <a:path w="873" h="1100" extrusionOk="0">
                  <a:moveTo>
                    <a:pt x="430" y="1"/>
                  </a:moveTo>
                  <a:cubicBezTo>
                    <a:pt x="280" y="153"/>
                    <a:pt x="20" y="303"/>
                    <a:pt x="12" y="466"/>
                  </a:cubicBezTo>
                  <a:cubicBezTo>
                    <a:pt x="1" y="629"/>
                    <a:pt x="236" y="806"/>
                    <a:pt x="455" y="1099"/>
                  </a:cubicBezTo>
                  <a:cubicBezTo>
                    <a:pt x="654" y="837"/>
                    <a:pt x="872" y="659"/>
                    <a:pt x="842" y="565"/>
                  </a:cubicBezTo>
                  <a:cubicBezTo>
                    <a:pt x="767" y="355"/>
                    <a:pt x="574" y="186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0"/>
            <p:cNvSpPr/>
            <p:nvPr/>
          </p:nvSpPr>
          <p:spPr>
            <a:xfrm rot="9626173">
              <a:off x="643432" y="2969784"/>
              <a:ext cx="16524" cy="18749"/>
            </a:xfrm>
            <a:custGeom>
              <a:avLst/>
              <a:gdLst/>
              <a:ahLst/>
              <a:cxnLst/>
              <a:rect l="l" t="t" r="r" b="b"/>
              <a:pathLst>
                <a:path w="817" h="927" extrusionOk="0">
                  <a:moveTo>
                    <a:pt x="454" y="1"/>
                  </a:moveTo>
                  <a:cubicBezTo>
                    <a:pt x="450" y="1"/>
                    <a:pt x="447" y="1"/>
                    <a:pt x="444" y="2"/>
                  </a:cubicBezTo>
                  <a:cubicBezTo>
                    <a:pt x="275" y="49"/>
                    <a:pt x="48" y="245"/>
                    <a:pt x="26" y="400"/>
                  </a:cubicBezTo>
                  <a:cubicBezTo>
                    <a:pt x="1" y="555"/>
                    <a:pt x="197" y="746"/>
                    <a:pt x="300" y="921"/>
                  </a:cubicBezTo>
                  <a:lnTo>
                    <a:pt x="499" y="926"/>
                  </a:lnTo>
                  <a:cubicBezTo>
                    <a:pt x="612" y="744"/>
                    <a:pt x="795" y="564"/>
                    <a:pt x="806" y="370"/>
                  </a:cubicBezTo>
                  <a:cubicBezTo>
                    <a:pt x="817" y="253"/>
                    <a:pt x="557" y="1"/>
                    <a:pt x="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0"/>
            <p:cNvSpPr/>
            <p:nvPr/>
          </p:nvSpPr>
          <p:spPr>
            <a:xfrm rot="9626173">
              <a:off x="688407" y="2766681"/>
              <a:ext cx="19598" cy="17131"/>
            </a:xfrm>
            <a:custGeom>
              <a:avLst/>
              <a:gdLst/>
              <a:ahLst/>
              <a:cxnLst/>
              <a:rect l="l" t="t" r="r" b="b"/>
              <a:pathLst>
                <a:path w="969" h="847" extrusionOk="0">
                  <a:moveTo>
                    <a:pt x="614" y="0"/>
                  </a:moveTo>
                  <a:cubicBezTo>
                    <a:pt x="612" y="0"/>
                    <a:pt x="611" y="1"/>
                    <a:pt x="609" y="1"/>
                  </a:cubicBezTo>
                  <a:cubicBezTo>
                    <a:pt x="429" y="23"/>
                    <a:pt x="274" y="222"/>
                    <a:pt x="0" y="427"/>
                  </a:cubicBezTo>
                  <a:cubicBezTo>
                    <a:pt x="225" y="623"/>
                    <a:pt x="401" y="847"/>
                    <a:pt x="475" y="847"/>
                  </a:cubicBezTo>
                  <a:cubicBezTo>
                    <a:pt x="480" y="847"/>
                    <a:pt x="484" y="846"/>
                    <a:pt x="487" y="845"/>
                  </a:cubicBezTo>
                  <a:cubicBezTo>
                    <a:pt x="675" y="762"/>
                    <a:pt x="877" y="593"/>
                    <a:pt x="938" y="413"/>
                  </a:cubicBezTo>
                  <a:cubicBezTo>
                    <a:pt x="968" y="315"/>
                    <a:pt x="717" y="0"/>
                    <a:pt x="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0"/>
            <p:cNvSpPr/>
            <p:nvPr/>
          </p:nvSpPr>
          <p:spPr>
            <a:xfrm rot="9626173">
              <a:off x="682384" y="2830036"/>
              <a:ext cx="15856" cy="20609"/>
            </a:xfrm>
            <a:custGeom>
              <a:avLst/>
              <a:gdLst/>
              <a:ahLst/>
              <a:cxnLst/>
              <a:rect l="l" t="t" r="r" b="b"/>
              <a:pathLst>
                <a:path w="784" h="1019" extrusionOk="0">
                  <a:moveTo>
                    <a:pt x="308" y="0"/>
                  </a:moveTo>
                  <a:cubicBezTo>
                    <a:pt x="203" y="130"/>
                    <a:pt x="1" y="269"/>
                    <a:pt x="14" y="385"/>
                  </a:cubicBezTo>
                  <a:cubicBezTo>
                    <a:pt x="37" y="556"/>
                    <a:pt x="205" y="709"/>
                    <a:pt x="410" y="1019"/>
                  </a:cubicBezTo>
                  <a:cubicBezTo>
                    <a:pt x="582" y="700"/>
                    <a:pt x="784" y="551"/>
                    <a:pt x="731" y="390"/>
                  </a:cubicBezTo>
                  <a:cubicBezTo>
                    <a:pt x="678" y="233"/>
                    <a:pt x="457" y="128"/>
                    <a:pt x="3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0"/>
            <p:cNvSpPr/>
            <p:nvPr/>
          </p:nvSpPr>
          <p:spPr>
            <a:xfrm rot="9626173">
              <a:off x="731436" y="2702856"/>
              <a:ext cx="18648" cy="15047"/>
            </a:xfrm>
            <a:custGeom>
              <a:avLst/>
              <a:gdLst/>
              <a:ahLst/>
              <a:cxnLst/>
              <a:rect l="l" t="t" r="r" b="b"/>
              <a:pathLst>
                <a:path w="922" h="744" extrusionOk="0">
                  <a:moveTo>
                    <a:pt x="366" y="0"/>
                  </a:moveTo>
                  <a:cubicBezTo>
                    <a:pt x="364" y="0"/>
                    <a:pt x="362" y="0"/>
                    <a:pt x="360" y="0"/>
                  </a:cubicBezTo>
                  <a:cubicBezTo>
                    <a:pt x="225" y="9"/>
                    <a:pt x="0" y="224"/>
                    <a:pt x="9" y="368"/>
                  </a:cubicBezTo>
                  <a:cubicBezTo>
                    <a:pt x="20" y="509"/>
                    <a:pt x="252" y="717"/>
                    <a:pt x="377" y="742"/>
                  </a:cubicBezTo>
                  <a:cubicBezTo>
                    <a:pt x="384" y="743"/>
                    <a:pt x="391" y="744"/>
                    <a:pt x="399" y="744"/>
                  </a:cubicBezTo>
                  <a:cubicBezTo>
                    <a:pt x="520" y="744"/>
                    <a:pt x="679" y="557"/>
                    <a:pt x="922" y="388"/>
                  </a:cubicBezTo>
                  <a:cubicBezTo>
                    <a:pt x="657" y="194"/>
                    <a:pt x="497" y="0"/>
                    <a:pt x="3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0"/>
            <p:cNvSpPr/>
            <p:nvPr/>
          </p:nvSpPr>
          <p:spPr>
            <a:xfrm rot="9626173">
              <a:off x="625438" y="2941388"/>
              <a:ext cx="15978" cy="19902"/>
            </a:xfrm>
            <a:custGeom>
              <a:avLst/>
              <a:gdLst/>
              <a:ahLst/>
              <a:cxnLst/>
              <a:rect l="l" t="t" r="r" b="b"/>
              <a:pathLst>
                <a:path w="790" h="984" extrusionOk="0">
                  <a:moveTo>
                    <a:pt x="358" y="1"/>
                  </a:moveTo>
                  <a:cubicBezTo>
                    <a:pt x="181" y="291"/>
                    <a:pt x="1" y="444"/>
                    <a:pt x="23" y="588"/>
                  </a:cubicBezTo>
                  <a:cubicBezTo>
                    <a:pt x="42" y="734"/>
                    <a:pt x="247" y="853"/>
                    <a:pt x="369" y="983"/>
                  </a:cubicBezTo>
                  <a:cubicBezTo>
                    <a:pt x="507" y="837"/>
                    <a:pt x="712" y="706"/>
                    <a:pt x="762" y="532"/>
                  </a:cubicBezTo>
                  <a:cubicBezTo>
                    <a:pt x="789" y="435"/>
                    <a:pt x="568" y="267"/>
                    <a:pt x="3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0"/>
            <p:cNvSpPr/>
            <p:nvPr/>
          </p:nvSpPr>
          <p:spPr>
            <a:xfrm rot="9626173">
              <a:off x="709152" y="2790454"/>
              <a:ext cx="19558" cy="14825"/>
            </a:xfrm>
            <a:custGeom>
              <a:avLst/>
              <a:gdLst/>
              <a:ahLst/>
              <a:cxnLst/>
              <a:rect l="l" t="t" r="r" b="b"/>
              <a:pathLst>
                <a:path w="967" h="733" extrusionOk="0">
                  <a:moveTo>
                    <a:pt x="338" y="1"/>
                  </a:moveTo>
                  <a:cubicBezTo>
                    <a:pt x="231" y="1"/>
                    <a:pt x="1" y="227"/>
                    <a:pt x="1" y="356"/>
                  </a:cubicBezTo>
                  <a:cubicBezTo>
                    <a:pt x="1" y="486"/>
                    <a:pt x="208" y="699"/>
                    <a:pt x="341" y="729"/>
                  </a:cubicBezTo>
                  <a:cubicBezTo>
                    <a:pt x="352" y="732"/>
                    <a:pt x="363" y="733"/>
                    <a:pt x="375" y="733"/>
                  </a:cubicBezTo>
                  <a:cubicBezTo>
                    <a:pt x="502" y="733"/>
                    <a:pt x="675" y="589"/>
                    <a:pt x="966" y="450"/>
                  </a:cubicBezTo>
                  <a:cubicBezTo>
                    <a:pt x="670" y="220"/>
                    <a:pt x="521" y="29"/>
                    <a:pt x="347" y="1"/>
                  </a:cubicBezTo>
                  <a:cubicBezTo>
                    <a:pt x="344" y="1"/>
                    <a:pt x="341" y="1"/>
                    <a:pt x="3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0"/>
            <p:cNvSpPr/>
            <p:nvPr/>
          </p:nvSpPr>
          <p:spPr>
            <a:xfrm rot="9626173">
              <a:off x="667630" y="2865899"/>
              <a:ext cx="17252" cy="12985"/>
            </a:xfrm>
            <a:custGeom>
              <a:avLst/>
              <a:gdLst/>
              <a:ahLst/>
              <a:cxnLst/>
              <a:rect l="l" t="t" r="r" b="b"/>
              <a:pathLst>
                <a:path w="853" h="642" extrusionOk="0">
                  <a:moveTo>
                    <a:pt x="380" y="1"/>
                  </a:moveTo>
                  <a:cubicBezTo>
                    <a:pt x="376" y="1"/>
                    <a:pt x="372" y="1"/>
                    <a:pt x="369" y="1"/>
                  </a:cubicBezTo>
                  <a:cubicBezTo>
                    <a:pt x="241" y="10"/>
                    <a:pt x="122" y="198"/>
                    <a:pt x="1" y="309"/>
                  </a:cubicBezTo>
                  <a:cubicBezTo>
                    <a:pt x="117" y="425"/>
                    <a:pt x="228" y="624"/>
                    <a:pt x="347" y="641"/>
                  </a:cubicBezTo>
                  <a:cubicBezTo>
                    <a:pt x="352" y="641"/>
                    <a:pt x="358" y="642"/>
                    <a:pt x="363" y="642"/>
                  </a:cubicBezTo>
                  <a:cubicBezTo>
                    <a:pt x="482" y="642"/>
                    <a:pt x="626" y="481"/>
                    <a:pt x="853" y="334"/>
                  </a:cubicBezTo>
                  <a:cubicBezTo>
                    <a:pt x="630" y="172"/>
                    <a:pt x="504" y="1"/>
                    <a:pt x="3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0"/>
            <p:cNvSpPr/>
            <p:nvPr/>
          </p:nvSpPr>
          <p:spPr>
            <a:xfrm rot="9626173">
              <a:off x="824890" y="2430521"/>
              <a:ext cx="123252" cy="135791"/>
            </a:xfrm>
            <a:custGeom>
              <a:avLst/>
              <a:gdLst/>
              <a:ahLst/>
              <a:cxnLst/>
              <a:rect l="l" t="t" r="r" b="b"/>
              <a:pathLst>
                <a:path w="6094" h="6714" extrusionOk="0">
                  <a:moveTo>
                    <a:pt x="5390" y="0"/>
                  </a:moveTo>
                  <a:cubicBezTo>
                    <a:pt x="5352" y="0"/>
                    <a:pt x="5316" y="4"/>
                    <a:pt x="5285" y="11"/>
                  </a:cubicBezTo>
                  <a:cubicBezTo>
                    <a:pt x="4007" y="321"/>
                    <a:pt x="2837" y="875"/>
                    <a:pt x="2073" y="1995"/>
                  </a:cubicBezTo>
                  <a:cubicBezTo>
                    <a:pt x="1506" y="2825"/>
                    <a:pt x="1030" y="3719"/>
                    <a:pt x="554" y="4607"/>
                  </a:cubicBezTo>
                  <a:cubicBezTo>
                    <a:pt x="330" y="5028"/>
                    <a:pt x="208" y="5504"/>
                    <a:pt x="0" y="6049"/>
                  </a:cubicBezTo>
                  <a:lnTo>
                    <a:pt x="465" y="6713"/>
                  </a:lnTo>
                  <a:cubicBezTo>
                    <a:pt x="617" y="6578"/>
                    <a:pt x="831" y="6475"/>
                    <a:pt x="908" y="6306"/>
                  </a:cubicBezTo>
                  <a:cubicBezTo>
                    <a:pt x="1279" y="5457"/>
                    <a:pt x="1586" y="4577"/>
                    <a:pt x="1971" y="3736"/>
                  </a:cubicBezTo>
                  <a:cubicBezTo>
                    <a:pt x="2668" y="2211"/>
                    <a:pt x="3800" y="1165"/>
                    <a:pt x="5471" y="764"/>
                  </a:cubicBezTo>
                  <a:cubicBezTo>
                    <a:pt x="5739" y="698"/>
                    <a:pt x="6093" y="592"/>
                    <a:pt x="5933" y="227"/>
                  </a:cubicBezTo>
                  <a:cubicBezTo>
                    <a:pt x="5882" y="106"/>
                    <a:pt x="5597" y="0"/>
                    <a:pt x="5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0"/>
            <p:cNvSpPr/>
            <p:nvPr/>
          </p:nvSpPr>
          <p:spPr>
            <a:xfrm rot="9626173">
              <a:off x="814843" y="2635004"/>
              <a:ext cx="18830" cy="80395"/>
            </a:xfrm>
            <a:custGeom>
              <a:avLst/>
              <a:gdLst/>
              <a:ahLst/>
              <a:cxnLst/>
              <a:rect l="l" t="t" r="r" b="b"/>
              <a:pathLst>
                <a:path w="931" h="3975" extrusionOk="0">
                  <a:moveTo>
                    <a:pt x="489" y="1"/>
                  </a:moveTo>
                  <a:cubicBezTo>
                    <a:pt x="351" y="1"/>
                    <a:pt x="160" y="135"/>
                    <a:pt x="81" y="286"/>
                  </a:cubicBezTo>
                  <a:cubicBezTo>
                    <a:pt x="0" y="438"/>
                    <a:pt x="25" y="648"/>
                    <a:pt x="31" y="831"/>
                  </a:cubicBezTo>
                  <a:cubicBezTo>
                    <a:pt x="59" y="1780"/>
                    <a:pt x="97" y="2726"/>
                    <a:pt x="133" y="3675"/>
                  </a:cubicBezTo>
                  <a:lnTo>
                    <a:pt x="930" y="3974"/>
                  </a:lnTo>
                  <a:cubicBezTo>
                    <a:pt x="897" y="2765"/>
                    <a:pt x="869" y="1559"/>
                    <a:pt x="814" y="349"/>
                  </a:cubicBezTo>
                  <a:cubicBezTo>
                    <a:pt x="806" y="222"/>
                    <a:pt x="631" y="3"/>
                    <a:pt x="493" y="1"/>
                  </a:cubicBezTo>
                  <a:cubicBezTo>
                    <a:pt x="492" y="1"/>
                    <a:pt x="490" y="1"/>
                    <a:pt x="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0"/>
            <p:cNvSpPr/>
            <p:nvPr/>
          </p:nvSpPr>
          <p:spPr>
            <a:xfrm rot="9626173">
              <a:off x="441299" y="2556394"/>
              <a:ext cx="15816" cy="16706"/>
            </a:xfrm>
            <a:custGeom>
              <a:avLst/>
              <a:gdLst/>
              <a:ahLst/>
              <a:cxnLst/>
              <a:rect l="l" t="t" r="r" b="b"/>
              <a:pathLst>
                <a:path w="782" h="826" extrusionOk="0">
                  <a:moveTo>
                    <a:pt x="415" y="1"/>
                  </a:moveTo>
                  <a:cubicBezTo>
                    <a:pt x="413" y="1"/>
                    <a:pt x="410" y="1"/>
                    <a:pt x="408" y="1"/>
                  </a:cubicBezTo>
                  <a:cubicBezTo>
                    <a:pt x="269" y="7"/>
                    <a:pt x="81" y="200"/>
                    <a:pt x="29" y="352"/>
                  </a:cubicBezTo>
                  <a:cubicBezTo>
                    <a:pt x="1" y="433"/>
                    <a:pt x="208" y="599"/>
                    <a:pt x="388" y="826"/>
                  </a:cubicBezTo>
                  <a:cubicBezTo>
                    <a:pt x="568" y="604"/>
                    <a:pt x="781" y="471"/>
                    <a:pt x="770" y="339"/>
                  </a:cubicBezTo>
                  <a:cubicBezTo>
                    <a:pt x="759" y="211"/>
                    <a:pt x="554" y="1"/>
                    <a:pt x="4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0"/>
            <p:cNvSpPr/>
            <p:nvPr/>
          </p:nvSpPr>
          <p:spPr>
            <a:xfrm rot="9626173">
              <a:off x="410816" y="2556352"/>
              <a:ext cx="17191" cy="13025"/>
            </a:xfrm>
            <a:custGeom>
              <a:avLst/>
              <a:gdLst/>
              <a:ahLst/>
              <a:cxnLst/>
              <a:rect l="l" t="t" r="r" b="b"/>
              <a:pathLst>
                <a:path w="850" h="644" extrusionOk="0">
                  <a:moveTo>
                    <a:pt x="364" y="0"/>
                  </a:moveTo>
                  <a:cubicBezTo>
                    <a:pt x="358" y="0"/>
                    <a:pt x="352" y="1"/>
                    <a:pt x="346" y="1"/>
                  </a:cubicBezTo>
                  <a:cubicBezTo>
                    <a:pt x="219" y="21"/>
                    <a:pt x="114" y="214"/>
                    <a:pt x="0" y="333"/>
                  </a:cubicBezTo>
                  <a:cubicBezTo>
                    <a:pt x="125" y="441"/>
                    <a:pt x="252" y="635"/>
                    <a:pt x="371" y="643"/>
                  </a:cubicBezTo>
                  <a:cubicBezTo>
                    <a:pt x="373" y="643"/>
                    <a:pt x="375" y="643"/>
                    <a:pt x="377" y="643"/>
                  </a:cubicBezTo>
                  <a:cubicBezTo>
                    <a:pt x="492" y="643"/>
                    <a:pt x="629" y="466"/>
                    <a:pt x="850" y="300"/>
                  </a:cubicBezTo>
                  <a:cubicBezTo>
                    <a:pt x="623" y="158"/>
                    <a:pt x="487" y="0"/>
                    <a:pt x="3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0"/>
            <p:cNvSpPr/>
            <p:nvPr/>
          </p:nvSpPr>
          <p:spPr>
            <a:xfrm rot="9626173">
              <a:off x="782021" y="2814018"/>
              <a:ext cx="19153" cy="15472"/>
            </a:xfrm>
            <a:custGeom>
              <a:avLst/>
              <a:gdLst/>
              <a:ahLst/>
              <a:cxnLst/>
              <a:rect l="l" t="t" r="r" b="b"/>
              <a:pathLst>
                <a:path w="947" h="765" extrusionOk="0">
                  <a:moveTo>
                    <a:pt x="343" y="1"/>
                  </a:moveTo>
                  <a:cubicBezTo>
                    <a:pt x="220" y="1"/>
                    <a:pt x="1" y="244"/>
                    <a:pt x="1" y="377"/>
                  </a:cubicBezTo>
                  <a:cubicBezTo>
                    <a:pt x="1" y="513"/>
                    <a:pt x="222" y="734"/>
                    <a:pt x="349" y="762"/>
                  </a:cubicBezTo>
                  <a:cubicBezTo>
                    <a:pt x="358" y="764"/>
                    <a:pt x="367" y="765"/>
                    <a:pt x="376" y="765"/>
                  </a:cubicBezTo>
                  <a:cubicBezTo>
                    <a:pt x="501" y="765"/>
                    <a:pt x="671" y="592"/>
                    <a:pt x="947" y="424"/>
                  </a:cubicBezTo>
                  <a:cubicBezTo>
                    <a:pt x="662" y="208"/>
                    <a:pt x="471" y="6"/>
                    <a:pt x="349" y="1"/>
                  </a:cubicBezTo>
                  <a:cubicBezTo>
                    <a:pt x="347" y="1"/>
                    <a:pt x="345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0"/>
            <p:cNvSpPr/>
            <p:nvPr/>
          </p:nvSpPr>
          <p:spPr>
            <a:xfrm rot="9626173">
              <a:off x="795732" y="2781246"/>
              <a:ext cx="19679" cy="14461"/>
            </a:xfrm>
            <a:custGeom>
              <a:avLst/>
              <a:gdLst/>
              <a:ahLst/>
              <a:cxnLst/>
              <a:rect l="l" t="t" r="r" b="b"/>
              <a:pathLst>
                <a:path w="973" h="715" extrusionOk="0">
                  <a:moveTo>
                    <a:pt x="430" y="1"/>
                  </a:moveTo>
                  <a:cubicBezTo>
                    <a:pt x="425" y="1"/>
                    <a:pt x="421" y="1"/>
                    <a:pt x="416" y="2"/>
                  </a:cubicBezTo>
                  <a:cubicBezTo>
                    <a:pt x="272" y="15"/>
                    <a:pt x="139" y="229"/>
                    <a:pt x="1" y="359"/>
                  </a:cubicBezTo>
                  <a:cubicBezTo>
                    <a:pt x="128" y="483"/>
                    <a:pt x="244" y="693"/>
                    <a:pt x="383" y="713"/>
                  </a:cubicBezTo>
                  <a:cubicBezTo>
                    <a:pt x="391" y="714"/>
                    <a:pt x="399" y="715"/>
                    <a:pt x="408" y="715"/>
                  </a:cubicBezTo>
                  <a:cubicBezTo>
                    <a:pt x="542" y="715"/>
                    <a:pt x="707" y="557"/>
                    <a:pt x="972" y="406"/>
                  </a:cubicBezTo>
                  <a:cubicBezTo>
                    <a:pt x="715" y="205"/>
                    <a:pt x="572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0"/>
            <p:cNvSpPr/>
            <p:nvPr/>
          </p:nvSpPr>
          <p:spPr>
            <a:xfrm rot="9626173">
              <a:off x="378058" y="2695850"/>
              <a:ext cx="28962" cy="25039"/>
            </a:xfrm>
            <a:custGeom>
              <a:avLst/>
              <a:gdLst/>
              <a:ahLst/>
              <a:cxnLst/>
              <a:rect l="l" t="t" r="r" b="b"/>
              <a:pathLst>
                <a:path w="1432" h="1238" extrusionOk="0">
                  <a:moveTo>
                    <a:pt x="873" y="1"/>
                  </a:moveTo>
                  <a:cubicBezTo>
                    <a:pt x="561" y="1"/>
                    <a:pt x="1" y="596"/>
                    <a:pt x="59" y="899"/>
                  </a:cubicBezTo>
                  <a:cubicBezTo>
                    <a:pt x="85" y="1032"/>
                    <a:pt x="340" y="1238"/>
                    <a:pt x="381" y="1238"/>
                  </a:cubicBezTo>
                  <a:cubicBezTo>
                    <a:pt x="383" y="1238"/>
                    <a:pt x="384" y="1238"/>
                    <a:pt x="385" y="1237"/>
                  </a:cubicBezTo>
                  <a:cubicBezTo>
                    <a:pt x="717" y="1010"/>
                    <a:pt x="1027" y="744"/>
                    <a:pt x="1431" y="415"/>
                  </a:cubicBezTo>
                  <a:cubicBezTo>
                    <a:pt x="1174" y="205"/>
                    <a:pt x="1060" y="39"/>
                    <a:pt x="917" y="5"/>
                  </a:cubicBezTo>
                  <a:cubicBezTo>
                    <a:pt x="903" y="2"/>
                    <a:pt x="888" y="1"/>
                    <a:pt x="8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0"/>
            <p:cNvSpPr/>
            <p:nvPr/>
          </p:nvSpPr>
          <p:spPr>
            <a:xfrm rot="9626173">
              <a:off x="736828" y="2878571"/>
              <a:ext cx="1153" cy="910"/>
            </a:xfrm>
            <a:custGeom>
              <a:avLst/>
              <a:gdLst/>
              <a:ahLst/>
              <a:cxnLst/>
              <a:rect l="l" t="t" r="r" b="b"/>
              <a:pathLst>
                <a:path w="57" h="45" extrusionOk="0">
                  <a:moveTo>
                    <a:pt x="53" y="1"/>
                  </a:moveTo>
                  <a:lnTo>
                    <a:pt x="53" y="1"/>
                  </a:lnTo>
                  <a:lnTo>
                    <a:pt x="53" y="1"/>
                  </a:lnTo>
                  <a:cubicBezTo>
                    <a:pt x="54" y="1"/>
                    <a:pt x="55" y="1"/>
                    <a:pt x="56" y="1"/>
                  </a:cubicBezTo>
                  <a:close/>
                  <a:moveTo>
                    <a:pt x="53" y="1"/>
                  </a:moveTo>
                  <a:cubicBezTo>
                    <a:pt x="38" y="1"/>
                    <a:pt x="25" y="7"/>
                    <a:pt x="12" y="15"/>
                  </a:cubicBezTo>
                  <a:cubicBezTo>
                    <a:pt x="4" y="17"/>
                    <a:pt x="4" y="34"/>
                    <a:pt x="1" y="45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2281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0"/>
            <p:cNvSpPr/>
            <p:nvPr/>
          </p:nvSpPr>
          <p:spPr>
            <a:xfrm rot="9626173">
              <a:off x="735082" y="2879947"/>
              <a:ext cx="2528" cy="2710"/>
            </a:xfrm>
            <a:custGeom>
              <a:avLst/>
              <a:gdLst/>
              <a:ahLst/>
              <a:cxnLst/>
              <a:rect l="l" t="t" r="r" b="b"/>
              <a:pathLst>
                <a:path w="125" h="134" extrusionOk="0">
                  <a:moveTo>
                    <a:pt x="94" y="1"/>
                  </a:moveTo>
                  <a:cubicBezTo>
                    <a:pt x="62" y="44"/>
                    <a:pt x="33" y="84"/>
                    <a:pt x="6" y="129"/>
                  </a:cubicBezTo>
                  <a:lnTo>
                    <a:pt x="6" y="129"/>
                  </a:lnTo>
                  <a:lnTo>
                    <a:pt x="125" y="31"/>
                  </a:lnTo>
                  <a:lnTo>
                    <a:pt x="94" y="1"/>
                  </a:lnTo>
                  <a:close/>
                  <a:moveTo>
                    <a:pt x="6" y="129"/>
                  </a:moveTo>
                  <a:lnTo>
                    <a:pt x="0" y="134"/>
                  </a:lnTo>
                  <a:lnTo>
                    <a:pt x="3" y="134"/>
                  </a:lnTo>
                  <a:cubicBezTo>
                    <a:pt x="4" y="132"/>
                    <a:pt x="5" y="131"/>
                    <a:pt x="6" y="129"/>
                  </a:cubicBezTo>
                  <a:close/>
                </a:path>
              </a:pathLst>
            </a:custGeom>
            <a:solidFill>
              <a:srgbClr val="2281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" name="Google Shape;1202;p30"/>
          <p:cNvGrpSpPr/>
          <p:nvPr/>
        </p:nvGrpSpPr>
        <p:grpSpPr>
          <a:xfrm rot="-5400000">
            <a:off x="10923679" y="5651071"/>
            <a:ext cx="1254813" cy="1159072"/>
            <a:chOff x="90896" y="2273640"/>
            <a:chExt cx="941110" cy="869304"/>
          </a:xfrm>
        </p:grpSpPr>
        <p:sp>
          <p:nvSpPr>
            <p:cNvPr id="1203" name="Google Shape;1203;p30"/>
            <p:cNvSpPr/>
            <p:nvPr/>
          </p:nvSpPr>
          <p:spPr>
            <a:xfrm rot="9626173">
              <a:off x="650513" y="3009507"/>
              <a:ext cx="15856" cy="22511"/>
            </a:xfrm>
            <a:custGeom>
              <a:avLst/>
              <a:gdLst/>
              <a:ahLst/>
              <a:cxnLst/>
              <a:rect l="l" t="t" r="r" b="b"/>
              <a:pathLst>
                <a:path w="784" h="1113" extrusionOk="0">
                  <a:moveTo>
                    <a:pt x="346" y="1"/>
                  </a:moveTo>
                  <a:cubicBezTo>
                    <a:pt x="227" y="136"/>
                    <a:pt x="0" y="222"/>
                    <a:pt x="8" y="407"/>
                  </a:cubicBezTo>
                  <a:cubicBezTo>
                    <a:pt x="14" y="590"/>
                    <a:pt x="185" y="770"/>
                    <a:pt x="371" y="1113"/>
                  </a:cubicBezTo>
                  <a:cubicBezTo>
                    <a:pt x="578" y="797"/>
                    <a:pt x="783" y="615"/>
                    <a:pt x="753" y="504"/>
                  </a:cubicBezTo>
                  <a:cubicBezTo>
                    <a:pt x="692" y="313"/>
                    <a:pt x="490" y="167"/>
                    <a:pt x="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0"/>
            <p:cNvSpPr/>
            <p:nvPr/>
          </p:nvSpPr>
          <p:spPr>
            <a:xfrm rot="9626173">
              <a:off x="661510" y="3036842"/>
              <a:ext cx="17758" cy="15027"/>
            </a:xfrm>
            <a:custGeom>
              <a:avLst/>
              <a:gdLst/>
              <a:ahLst/>
              <a:cxnLst/>
              <a:rect l="l" t="t" r="r" b="b"/>
              <a:pathLst>
                <a:path w="878" h="743" extrusionOk="0">
                  <a:moveTo>
                    <a:pt x="362" y="0"/>
                  </a:moveTo>
                  <a:cubicBezTo>
                    <a:pt x="235" y="0"/>
                    <a:pt x="6" y="199"/>
                    <a:pt x="3" y="338"/>
                  </a:cubicBezTo>
                  <a:cubicBezTo>
                    <a:pt x="0" y="476"/>
                    <a:pt x="205" y="709"/>
                    <a:pt x="318" y="739"/>
                  </a:cubicBezTo>
                  <a:cubicBezTo>
                    <a:pt x="327" y="742"/>
                    <a:pt x="337" y="743"/>
                    <a:pt x="346" y="743"/>
                  </a:cubicBezTo>
                  <a:cubicBezTo>
                    <a:pt x="460" y="743"/>
                    <a:pt x="630" y="574"/>
                    <a:pt x="877" y="429"/>
                  </a:cubicBezTo>
                  <a:cubicBezTo>
                    <a:pt x="628" y="210"/>
                    <a:pt x="490" y="0"/>
                    <a:pt x="3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0"/>
            <p:cNvSpPr/>
            <p:nvPr/>
          </p:nvSpPr>
          <p:spPr>
            <a:xfrm rot="9626173">
              <a:off x="244371" y="2677307"/>
              <a:ext cx="15917" cy="18546"/>
            </a:xfrm>
            <a:custGeom>
              <a:avLst/>
              <a:gdLst/>
              <a:ahLst/>
              <a:cxnLst/>
              <a:rect l="l" t="t" r="r" b="b"/>
              <a:pathLst>
                <a:path w="787" h="917" extrusionOk="0">
                  <a:moveTo>
                    <a:pt x="387" y="0"/>
                  </a:moveTo>
                  <a:cubicBezTo>
                    <a:pt x="258" y="0"/>
                    <a:pt x="34" y="229"/>
                    <a:pt x="17" y="357"/>
                  </a:cubicBezTo>
                  <a:cubicBezTo>
                    <a:pt x="1" y="490"/>
                    <a:pt x="197" y="653"/>
                    <a:pt x="377" y="916"/>
                  </a:cubicBezTo>
                  <a:cubicBezTo>
                    <a:pt x="579" y="653"/>
                    <a:pt x="787" y="504"/>
                    <a:pt x="767" y="363"/>
                  </a:cubicBezTo>
                  <a:cubicBezTo>
                    <a:pt x="751" y="219"/>
                    <a:pt x="518" y="3"/>
                    <a:pt x="391" y="0"/>
                  </a:cubicBezTo>
                  <a:cubicBezTo>
                    <a:pt x="390" y="0"/>
                    <a:pt x="388" y="0"/>
                    <a:pt x="3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0"/>
            <p:cNvSpPr/>
            <p:nvPr/>
          </p:nvSpPr>
          <p:spPr>
            <a:xfrm rot="9626173">
              <a:off x="770137" y="2954625"/>
              <a:ext cx="19315" cy="15007"/>
            </a:xfrm>
            <a:custGeom>
              <a:avLst/>
              <a:gdLst/>
              <a:ahLst/>
              <a:cxnLst/>
              <a:rect l="l" t="t" r="r" b="b"/>
              <a:pathLst>
                <a:path w="955" h="742" extrusionOk="0">
                  <a:moveTo>
                    <a:pt x="501" y="1"/>
                  </a:moveTo>
                  <a:cubicBezTo>
                    <a:pt x="491" y="1"/>
                    <a:pt x="481" y="1"/>
                    <a:pt x="470" y="3"/>
                  </a:cubicBezTo>
                  <a:cubicBezTo>
                    <a:pt x="299" y="28"/>
                    <a:pt x="158" y="238"/>
                    <a:pt x="0" y="371"/>
                  </a:cubicBezTo>
                  <a:cubicBezTo>
                    <a:pt x="152" y="501"/>
                    <a:pt x="315" y="711"/>
                    <a:pt x="462" y="739"/>
                  </a:cubicBezTo>
                  <a:cubicBezTo>
                    <a:pt x="472" y="741"/>
                    <a:pt x="483" y="742"/>
                    <a:pt x="493" y="742"/>
                  </a:cubicBezTo>
                  <a:cubicBezTo>
                    <a:pt x="632" y="742"/>
                    <a:pt x="800" y="581"/>
                    <a:pt x="952" y="501"/>
                  </a:cubicBezTo>
                  <a:cubicBezTo>
                    <a:pt x="955" y="426"/>
                    <a:pt x="955" y="349"/>
                    <a:pt x="955" y="277"/>
                  </a:cubicBezTo>
                  <a:cubicBezTo>
                    <a:pt x="803" y="183"/>
                    <a:pt x="662" y="1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0"/>
            <p:cNvSpPr/>
            <p:nvPr/>
          </p:nvSpPr>
          <p:spPr>
            <a:xfrm rot="9626173">
              <a:off x="548934" y="2310506"/>
              <a:ext cx="269661" cy="286974"/>
            </a:xfrm>
            <a:custGeom>
              <a:avLst/>
              <a:gdLst/>
              <a:ahLst/>
              <a:cxnLst/>
              <a:rect l="l" t="t" r="r" b="b"/>
              <a:pathLst>
                <a:path w="13333" h="14189" extrusionOk="0">
                  <a:moveTo>
                    <a:pt x="7223" y="1944"/>
                  </a:moveTo>
                  <a:cubicBezTo>
                    <a:pt x="7259" y="1944"/>
                    <a:pt x="7294" y="1945"/>
                    <a:pt x="7328" y="1947"/>
                  </a:cubicBezTo>
                  <a:cubicBezTo>
                    <a:pt x="7469" y="1953"/>
                    <a:pt x="7657" y="2171"/>
                    <a:pt x="7707" y="2329"/>
                  </a:cubicBezTo>
                  <a:cubicBezTo>
                    <a:pt x="7732" y="2407"/>
                    <a:pt x="7513" y="2658"/>
                    <a:pt x="7380" y="2683"/>
                  </a:cubicBezTo>
                  <a:cubicBezTo>
                    <a:pt x="6536" y="2824"/>
                    <a:pt x="5942" y="3342"/>
                    <a:pt x="5515" y="4011"/>
                  </a:cubicBezTo>
                  <a:cubicBezTo>
                    <a:pt x="4564" y="5508"/>
                    <a:pt x="3686" y="7047"/>
                    <a:pt x="3354" y="8834"/>
                  </a:cubicBezTo>
                  <a:cubicBezTo>
                    <a:pt x="3330" y="8972"/>
                    <a:pt x="3034" y="9187"/>
                    <a:pt x="2981" y="9187"/>
                  </a:cubicBezTo>
                  <a:cubicBezTo>
                    <a:pt x="2978" y="9187"/>
                    <a:pt x="2977" y="9187"/>
                    <a:pt x="2975" y="9186"/>
                  </a:cubicBezTo>
                  <a:cubicBezTo>
                    <a:pt x="2779" y="9039"/>
                    <a:pt x="2624" y="8840"/>
                    <a:pt x="2486" y="8690"/>
                  </a:cubicBezTo>
                  <a:cubicBezTo>
                    <a:pt x="2588" y="8264"/>
                    <a:pt x="2613" y="7952"/>
                    <a:pt x="2737" y="7692"/>
                  </a:cubicBezTo>
                  <a:cubicBezTo>
                    <a:pt x="3388" y="6344"/>
                    <a:pt x="3980" y="4966"/>
                    <a:pt x="4766" y="3704"/>
                  </a:cubicBezTo>
                  <a:cubicBezTo>
                    <a:pt x="5167" y="3057"/>
                    <a:pt x="5903" y="2606"/>
                    <a:pt x="6531" y="2122"/>
                  </a:cubicBezTo>
                  <a:cubicBezTo>
                    <a:pt x="6705" y="1989"/>
                    <a:pt x="6979" y="1944"/>
                    <a:pt x="7223" y="1944"/>
                  </a:cubicBezTo>
                  <a:close/>
                  <a:moveTo>
                    <a:pt x="6875" y="1"/>
                  </a:moveTo>
                  <a:cubicBezTo>
                    <a:pt x="6827" y="1"/>
                    <a:pt x="6778" y="1"/>
                    <a:pt x="6730" y="2"/>
                  </a:cubicBezTo>
                  <a:cubicBezTo>
                    <a:pt x="6435" y="69"/>
                    <a:pt x="6132" y="196"/>
                    <a:pt x="5836" y="196"/>
                  </a:cubicBezTo>
                  <a:cubicBezTo>
                    <a:pt x="5827" y="196"/>
                    <a:pt x="5818" y="196"/>
                    <a:pt x="5809" y="196"/>
                  </a:cubicBezTo>
                  <a:cubicBezTo>
                    <a:pt x="5787" y="195"/>
                    <a:pt x="5766" y="195"/>
                    <a:pt x="5745" y="195"/>
                  </a:cubicBezTo>
                  <a:cubicBezTo>
                    <a:pt x="4055" y="195"/>
                    <a:pt x="2991" y="1276"/>
                    <a:pt x="2054" y="2445"/>
                  </a:cubicBezTo>
                  <a:cubicBezTo>
                    <a:pt x="720" y="4097"/>
                    <a:pt x="123" y="6070"/>
                    <a:pt x="34" y="8168"/>
                  </a:cubicBezTo>
                  <a:cubicBezTo>
                    <a:pt x="1" y="8843"/>
                    <a:pt x="222" y="9529"/>
                    <a:pt x="327" y="10210"/>
                  </a:cubicBezTo>
                  <a:cubicBezTo>
                    <a:pt x="1173" y="12701"/>
                    <a:pt x="3517" y="14188"/>
                    <a:pt x="6029" y="14188"/>
                  </a:cubicBezTo>
                  <a:cubicBezTo>
                    <a:pt x="7018" y="14188"/>
                    <a:pt x="8033" y="13957"/>
                    <a:pt x="8994" y="13466"/>
                  </a:cubicBezTo>
                  <a:cubicBezTo>
                    <a:pt x="11005" y="12443"/>
                    <a:pt x="12461" y="10879"/>
                    <a:pt x="13155" y="8685"/>
                  </a:cubicBezTo>
                  <a:lnTo>
                    <a:pt x="13332" y="5602"/>
                  </a:lnTo>
                  <a:cubicBezTo>
                    <a:pt x="13136" y="4972"/>
                    <a:pt x="12942" y="4343"/>
                    <a:pt x="12743" y="3713"/>
                  </a:cubicBezTo>
                  <a:lnTo>
                    <a:pt x="11774" y="2174"/>
                  </a:lnTo>
                  <a:cubicBezTo>
                    <a:pt x="10435" y="767"/>
                    <a:pt x="8821" y="1"/>
                    <a:pt x="68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0"/>
            <p:cNvSpPr/>
            <p:nvPr/>
          </p:nvSpPr>
          <p:spPr>
            <a:xfrm rot="9626173">
              <a:off x="532132" y="2629569"/>
              <a:ext cx="320912" cy="473308"/>
            </a:xfrm>
            <a:custGeom>
              <a:avLst/>
              <a:gdLst/>
              <a:ahLst/>
              <a:cxnLst/>
              <a:rect l="l" t="t" r="r" b="b"/>
              <a:pathLst>
                <a:path w="15867" h="23402" extrusionOk="0">
                  <a:moveTo>
                    <a:pt x="11840" y="3398"/>
                  </a:moveTo>
                  <a:cubicBezTo>
                    <a:pt x="11976" y="3398"/>
                    <a:pt x="12106" y="3608"/>
                    <a:pt x="12355" y="3827"/>
                  </a:cubicBezTo>
                  <a:cubicBezTo>
                    <a:pt x="12111" y="3971"/>
                    <a:pt x="11963" y="4142"/>
                    <a:pt x="11833" y="4142"/>
                  </a:cubicBezTo>
                  <a:cubicBezTo>
                    <a:pt x="11821" y="4142"/>
                    <a:pt x="11809" y="4140"/>
                    <a:pt x="11796" y="4137"/>
                  </a:cubicBezTo>
                  <a:cubicBezTo>
                    <a:pt x="11658" y="4101"/>
                    <a:pt x="11478" y="3860"/>
                    <a:pt x="11481" y="3736"/>
                  </a:cubicBezTo>
                  <a:cubicBezTo>
                    <a:pt x="11484" y="3611"/>
                    <a:pt x="11705" y="3398"/>
                    <a:pt x="11840" y="3398"/>
                  </a:cubicBezTo>
                  <a:close/>
                  <a:moveTo>
                    <a:pt x="12037" y="4511"/>
                  </a:moveTo>
                  <a:cubicBezTo>
                    <a:pt x="12181" y="4677"/>
                    <a:pt x="12383" y="4823"/>
                    <a:pt x="12444" y="5014"/>
                  </a:cubicBezTo>
                  <a:cubicBezTo>
                    <a:pt x="12474" y="5125"/>
                    <a:pt x="12269" y="5307"/>
                    <a:pt x="12062" y="5623"/>
                  </a:cubicBezTo>
                  <a:cubicBezTo>
                    <a:pt x="11876" y="5280"/>
                    <a:pt x="11702" y="5047"/>
                    <a:pt x="11699" y="4917"/>
                  </a:cubicBezTo>
                  <a:cubicBezTo>
                    <a:pt x="11697" y="4784"/>
                    <a:pt x="11918" y="4646"/>
                    <a:pt x="12037" y="4511"/>
                  </a:cubicBezTo>
                  <a:close/>
                  <a:moveTo>
                    <a:pt x="11754" y="6654"/>
                  </a:moveTo>
                  <a:cubicBezTo>
                    <a:pt x="11857" y="6654"/>
                    <a:pt x="12117" y="6906"/>
                    <a:pt x="12106" y="7023"/>
                  </a:cubicBezTo>
                  <a:cubicBezTo>
                    <a:pt x="12098" y="7217"/>
                    <a:pt x="11912" y="7397"/>
                    <a:pt x="11799" y="7579"/>
                  </a:cubicBezTo>
                  <a:lnTo>
                    <a:pt x="11600" y="7574"/>
                  </a:lnTo>
                  <a:cubicBezTo>
                    <a:pt x="11497" y="7399"/>
                    <a:pt x="11298" y="7214"/>
                    <a:pt x="11326" y="7053"/>
                  </a:cubicBezTo>
                  <a:cubicBezTo>
                    <a:pt x="11353" y="6896"/>
                    <a:pt x="11575" y="6702"/>
                    <a:pt x="11744" y="6655"/>
                  </a:cubicBezTo>
                  <a:cubicBezTo>
                    <a:pt x="11747" y="6654"/>
                    <a:pt x="11750" y="6654"/>
                    <a:pt x="11754" y="6654"/>
                  </a:cubicBezTo>
                  <a:close/>
                  <a:moveTo>
                    <a:pt x="12062" y="8224"/>
                  </a:moveTo>
                  <a:cubicBezTo>
                    <a:pt x="12272" y="8490"/>
                    <a:pt x="12493" y="8658"/>
                    <a:pt x="12466" y="8755"/>
                  </a:cubicBezTo>
                  <a:cubicBezTo>
                    <a:pt x="12416" y="8929"/>
                    <a:pt x="12211" y="9060"/>
                    <a:pt x="12073" y="9206"/>
                  </a:cubicBezTo>
                  <a:cubicBezTo>
                    <a:pt x="11951" y="9076"/>
                    <a:pt x="11744" y="8946"/>
                    <a:pt x="11727" y="8811"/>
                  </a:cubicBezTo>
                  <a:cubicBezTo>
                    <a:pt x="11710" y="8675"/>
                    <a:pt x="11885" y="8514"/>
                    <a:pt x="12062" y="8224"/>
                  </a:cubicBezTo>
                  <a:close/>
                  <a:moveTo>
                    <a:pt x="8750" y="11364"/>
                  </a:moveTo>
                  <a:cubicBezTo>
                    <a:pt x="8868" y="11364"/>
                    <a:pt x="9000" y="11535"/>
                    <a:pt x="9223" y="11697"/>
                  </a:cubicBezTo>
                  <a:cubicBezTo>
                    <a:pt x="8996" y="11844"/>
                    <a:pt x="8859" y="12005"/>
                    <a:pt x="8734" y="12005"/>
                  </a:cubicBezTo>
                  <a:cubicBezTo>
                    <a:pt x="8728" y="12005"/>
                    <a:pt x="8722" y="12004"/>
                    <a:pt x="8717" y="12004"/>
                  </a:cubicBezTo>
                  <a:cubicBezTo>
                    <a:pt x="8589" y="11987"/>
                    <a:pt x="8487" y="11788"/>
                    <a:pt x="8371" y="11672"/>
                  </a:cubicBezTo>
                  <a:cubicBezTo>
                    <a:pt x="8492" y="11561"/>
                    <a:pt x="8617" y="11373"/>
                    <a:pt x="8739" y="11364"/>
                  </a:cubicBezTo>
                  <a:cubicBezTo>
                    <a:pt x="8742" y="11364"/>
                    <a:pt x="8746" y="11364"/>
                    <a:pt x="8750" y="11364"/>
                  </a:cubicBezTo>
                  <a:close/>
                  <a:moveTo>
                    <a:pt x="7527" y="12435"/>
                  </a:moveTo>
                  <a:cubicBezTo>
                    <a:pt x="7676" y="12563"/>
                    <a:pt x="7911" y="12709"/>
                    <a:pt x="7950" y="12825"/>
                  </a:cubicBezTo>
                  <a:cubicBezTo>
                    <a:pt x="7989" y="12944"/>
                    <a:pt x="7801" y="13135"/>
                    <a:pt x="7629" y="13454"/>
                  </a:cubicBezTo>
                  <a:cubicBezTo>
                    <a:pt x="7424" y="13144"/>
                    <a:pt x="7256" y="12991"/>
                    <a:pt x="7233" y="12820"/>
                  </a:cubicBezTo>
                  <a:cubicBezTo>
                    <a:pt x="7220" y="12706"/>
                    <a:pt x="7422" y="12568"/>
                    <a:pt x="7527" y="12435"/>
                  </a:cubicBezTo>
                  <a:close/>
                  <a:moveTo>
                    <a:pt x="5429" y="14084"/>
                  </a:moveTo>
                  <a:cubicBezTo>
                    <a:pt x="5432" y="14084"/>
                    <a:pt x="5435" y="14084"/>
                    <a:pt x="5438" y="14084"/>
                  </a:cubicBezTo>
                  <a:cubicBezTo>
                    <a:pt x="5612" y="14112"/>
                    <a:pt x="5761" y="14303"/>
                    <a:pt x="6057" y="14533"/>
                  </a:cubicBezTo>
                  <a:cubicBezTo>
                    <a:pt x="5766" y="14672"/>
                    <a:pt x="5602" y="14816"/>
                    <a:pt x="5468" y="14816"/>
                  </a:cubicBezTo>
                  <a:cubicBezTo>
                    <a:pt x="5456" y="14816"/>
                    <a:pt x="5444" y="14815"/>
                    <a:pt x="5432" y="14812"/>
                  </a:cubicBezTo>
                  <a:cubicBezTo>
                    <a:pt x="5291" y="14782"/>
                    <a:pt x="5092" y="14563"/>
                    <a:pt x="5092" y="14439"/>
                  </a:cubicBezTo>
                  <a:cubicBezTo>
                    <a:pt x="5092" y="14318"/>
                    <a:pt x="5322" y="14084"/>
                    <a:pt x="5429" y="14084"/>
                  </a:cubicBezTo>
                  <a:close/>
                  <a:moveTo>
                    <a:pt x="6295" y="15423"/>
                  </a:moveTo>
                  <a:cubicBezTo>
                    <a:pt x="6398" y="15423"/>
                    <a:pt x="6649" y="15738"/>
                    <a:pt x="6619" y="15836"/>
                  </a:cubicBezTo>
                  <a:cubicBezTo>
                    <a:pt x="6558" y="16016"/>
                    <a:pt x="6356" y="16185"/>
                    <a:pt x="6168" y="16268"/>
                  </a:cubicBezTo>
                  <a:cubicBezTo>
                    <a:pt x="6165" y="16269"/>
                    <a:pt x="6161" y="16270"/>
                    <a:pt x="6156" y="16270"/>
                  </a:cubicBezTo>
                  <a:cubicBezTo>
                    <a:pt x="6082" y="16270"/>
                    <a:pt x="5906" y="16046"/>
                    <a:pt x="5681" y="15850"/>
                  </a:cubicBezTo>
                  <a:cubicBezTo>
                    <a:pt x="5955" y="15645"/>
                    <a:pt x="6110" y="15446"/>
                    <a:pt x="6290" y="15424"/>
                  </a:cubicBezTo>
                  <a:cubicBezTo>
                    <a:pt x="6292" y="15424"/>
                    <a:pt x="6293" y="15423"/>
                    <a:pt x="6295" y="15423"/>
                  </a:cubicBezTo>
                  <a:close/>
                  <a:moveTo>
                    <a:pt x="4630" y="15626"/>
                  </a:moveTo>
                  <a:cubicBezTo>
                    <a:pt x="4774" y="15808"/>
                    <a:pt x="4967" y="15977"/>
                    <a:pt x="5042" y="16187"/>
                  </a:cubicBezTo>
                  <a:cubicBezTo>
                    <a:pt x="5072" y="16281"/>
                    <a:pt x="4854" y="16459"/>
                    <a:pt x="4655" y="16721"/>
                  </a:cubicBezTo>
                  <a:cubicBezTo>
                    <a:pt x="4436" y="16428"/>
                    <a:pt x="4198" y="16251"/>
                    <a:pt x="4212" y="16088"/>
                  </a:cubicBezTo>
                  <a:cubicBezTo>
                    <a:pt x="4226" y="15925"/>
                    <a:pt x="4480" y="15778"/>
                    <a:pt x="4630" y="15626"/>
                  </a:cubicBezTo>
                  <a:close/>
                  <a:moveTo>
                    <a:pt x="3017" y="17792"/>
                  </a:moveTo>
                  <a:cubicBezTo>
                    <a:pt x="3153" y="17792"/>
                    <a:pt x="3307" y="17987"/>
                    <a:pt x="3570" y="18180"/>
                  </a:cubicBezTo>
                  <a:cubicBezTo>
                    <a:pt x="3329" y="18348"/>
                    <a:pt x="3189" y="18536"/>
                    <a:pt x="3052" y="18536"/>
                  </a:cubicBezTo>
                  <a:cubicBezTo>
                    <a:pt x="3043" y="18536"/>
                    <a:pt x="3034" y="18536"/>
                    <a:pt x="3025" y="18534"/>
                  </a:cubicBezTo>
                  <a:cubicBezTo>
                    <a:pt x="2875" y="18506"/>
                    <a:pt x="2668" y="18282"/>
                    <a:pt x="2657" y="18160"/>
                  </a:cubicBezTo>
                  <a:cubicBezTo>
                    <a:pt x="2648" y="18039"/>
                    <a:pt x="2870" y="17803"/>
                    <a:pt x="3008" y="17792"/>
                  </a:cubicBezTo>
                  <a:cubicBezTo>
                    <a:pt x="3011" y="17792"/>
                    <a:pt x="3014" y="17792"/>
                    <a:pt x="3017" y="17792"/>
                  </a:cubicBezTo>
                  <a:close/>
                  <a:moveTo>
                    <a:pt x="14068" y="0"/>
                  </a:moveTo>
                  <a:cubicBezTo>
                    <a:pt x="13598" y="590"/>
                    <a:pt x="13144" y="1190"/>
                    <a:pt x="12657" y="1766"/>
                  </a:cubicBezTo>
                  <a:cubicBezTo>
                    <a:pt x="12073" y="2460"/>
                    <a:pt x="11464" y="3130"/>
                    <a:pt x="10855" y="3805"/>
                  </a:cubicBezTo>
                  <a:cubicBezTo>
                    <a:pt x="10786" y="3882"/>
                    <a:pt x="10662" y="3902"/>
                    <a:pt x="10562" y="3952"/>
                  </a:cubicBezTo>
                  <a:cubicBezTo>
                    <a:pt x="10828" y="4314"/>
                    <a:pt x="10609" y="4574"/>
                    <a:pt x="10388" y="4843"/>
                  </a:cubicBezTo>
                  <a:cubicBezTo>
                    <a:pt x="9054" y="6481"/>
                    <a:pt x="7723" y="8119"/>
                    <a:pt x="6398" y="9762"/>
                  </a:cubicBezTo>
                  <a:cubicBezTo>
                    <a:pt x="6295" y="9890"/>
                    <a:pt x="6248" y="10058"/>
                    <a:pt x="6176" y="10208"/>
                  </a:cubicBezTo>
                  <a:lnTo>
                    <a:pt x="6207" y="10238"/>
                  </a:lnTo>
                  <a:cubicBezTo>
                    <a:pt x="6973" y="9710"/>
                    <a:pt x="7737" y="9176"/>
                    <a:pt x="8509" y="8658"/>
                  </a:cubicBezTo>
                  <a:cubicBezTo>
                    <a:pt x="8714" y="8522"/>
                    <a:pt x="8926" y="8261"/>
                    <a:pt x="9158" y="8261"/>
                  </a:cubicBezTo>
                  <a:cubicBezTo>
                    <a:pt x="9260" y="8261"/>
                    <a:pt x="9366" y="8312"/>
                    <a:pt x="9477" y="8448"/>
                  </a:cubicBezTo>
                  <a:cubicBezTo>
                    <a:pt x="9843" y="8891"/>
                    <a:pt x="9361" y="9131"/>
                    <a:pt x="9046" y="9350"/>
                  </a:cubicBezTo>
                  <a:cubicBezTo>
                    <a:pt x="7651" y="10321"/>
                    <a:pt x="6223" y="11248"/>
                    <a:pt x="4868" y="12272"/>
                  </a:cubicBezTo>
                  <a:cubicBezTo>
                    <a:pt x="4425" y="12604"/>
                    <a:pt x="4118" y="13146"/>
                    <a:pt x="3830" y="13639"/>
                  </a:cubicBezTo>
                  <a:cubicBezTo>
                    <a:pt x="2518" y="15883"/>
                    <a:pt x="1204" y="18127"/>
                    <a:pt x="277" y="20570"/>
                  </a:cubicBezTo>
                  <a:cubicBezTo>
                    <a:pt x="211" y="20739"/>
                    <a:pt x="94" y="20891"/>
                    <a:pt x="0" y="21052"/>
                  </a:cubicBezTo>
                  <a:lnTo>
                    <a:pt x="194" y="21268"/>
                  </a:lnTo>
                  <a:cubicBezTo>
                    <a:pt x="1171" y="20612"/>
                    <a:pt x="2134" y="19945"/>
                    <a:pt x="3124" y="19311"/>
                  </a:cubicBezTo>
                  <a:cubicBezTo>
                    <a:pt x="3178" y="19278"/>
                    <a:pt x="3245" y="19268"/>
                    <a:pt x="3319" y="19268"/>
                  </a:cubicBezTo>
                  <a:cubicBezTo>
                    <a:pt x="3456" y="19268"/>
                    <a:pt x="3616" y="19305"/>
                    <a:pt x="3752" y="19309"/>
                  </a:cubicBezTo>
                  <a:cubicBezTo>
                    <a:pt x="3722" y="19533"/>
                    <a:pt x="3708" y="19757"/>
                    <a:pt x="3656" y="19975"/>
                  </a:cubicBezTo>
                  <a:cubicBezTo>
                    <a:pt x="3636" y="20045"/>
                    <a:pt x="3523" y="20097"/>
                    <a:pt x="3445" y="20150"/>
                  </a:cubicBezTo>
                  <a:lnTo>
                    <a:pt x="667" y="21937"/>
                  </a:lnTo>
                  <a:lnTo>
                    <a:pt x="1442" y="23401"/>
                  </a:lnTo>
                  <a:cubicBezTo>
                    <a:pt x="3943" y="20930"/>
                    <a:pt x="6885" y="19286"/>
                    <a:pt x="10366" y="18667"/>
                  </a:cubicBezTo>
                  <a:cubicBezTo>
                    <a:pt x="11301" y="18501"/>
                    <a:pt x="11542" y="17936"/>
                    <a:pt x="11027" y="17145"/>
                  </a:cubicBezTo>
                  <a:cubicBezTo>
                    <a:pt x="10681" y="16614"/>
                    <a:pt x="10332" y="16079"/>
                    <a:pt x="10034" y="15521"/>
                  </a:cubicBezTo>
                  <a:cubicBezTo>
                    <a:pt x="9605" y="14707"/>
                    <a:pt x="9671" y="13907"/>
                    <a:pt x="10172" y="13127"/>
                  </a:cubicBezTo>
                  <a:cubicBezTo>
                    <a:pt x="10930" y="11951"/>
                    <a:pt x="12045" y="11320"/>
                    <a:pt x="13368" y="11024"/>
                  </a:cubicBezTo>
                  <a:cubicBezTo>
                    <a:pt x="13877" y="10911"/>
                    <a:pt x="14411" y="10902"/>
                    <a:pt x="14923" y="10811"/>
                  </a:cubicBezTo>
                  <a:cubicBezTo>
                    <a:pt x="15620" y="10687"/>
                    <a:pt x="15866" y="10111"/>
                    <a:pt x="15490" y="9511"/>
                  </a:cubicBezTo>
                  <a:cubicBezTo>
                    <a:pt x="15310" y="9226"/>
                    <a:pt x="15078" y="8977"/>
                    <a:pt x="14895" y="8694"/>
                  </a:cubicBezTo>
                  <a:cubicBezTo>
                    <a:pt x="13310" y="6265"/>
                    <a:pt x="12480" y="3772"/>
                    <a:pt x="14253" y="1060"/>
                  </a:cubicBezTo>
                  <a:cubicBezTo>
                    <a:pt x="14309" y="983"/>
                    <a:pt x="14347" y="894"/>
                    <a:pt x="14370" y="803"/>
                  </a:cubicBezTo>
                  <a:cubicBezTo>
                    <a:pt x="14439" y="476"/>
                    <a:pt x="14436" y="166"/>
                    <a:pt x="140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0"/>
            <p:cNvSpPr/>
            <p:nvPr/>
          </p:nvSpPr>
          <p:spPr>
            <a:xfrm rot="9626173">
              <a:off x="701254" y="2336737"/>
              <a:ext cx="290473" cy="290655"/>
            </a:xfrm>
            <a:custGeom>
              <a:avLst/>
              <a:gdLst/>
              <a:ahLst/>
              <a:cxnLst/>
              <a:rect l="l" t="t" r="r" b="b"/>
              <a:pathLst>
                <a:path w="14362" h="14371" extrusionOk="0">
                  <a:moveTo>
                    <a:pt x="7925" y="2402"/>
                  </a:moveTo>
                  <a:cubicBezTo>
                    <a:pt x="8133" y="2402"/>
                    <a:pt x="8421" y="2509"/>
                    <a:pt x="8473" y="2631"/>
                  </a:cubicBezTo>
                  <a:cubicBezTo>
                    <a:pt x="8633" y="2994"/>
                    <a:pt x="8279" y="3102"/>
                    <a:pt x="8011" y="3168"/>
                  </a:cubicBezTo>
                  <a:cubicBezTo>
                    <a:pt x="6340" y="3569"/>
                    <a:pt x="5208" y="4612"/>
                    <a:pt x="4511" y="6140"/>
                  </a:cubicBezTo>
                  <a:cubicBezTo>
                    <a:pt x="4126" y="6978"/>
                    <a:pt x="3819" y="7861"/>
                    <a:pt x="3448" y="8708"/>
                  </a:cubicBezTo>
                  <a:cubicBezTo>
                    <a:pt x="3371" y="8879"/>
                    <a:pt x="3157" y="8982"/>
                    <a:pt x="3005" y="9117"/>
                  </a:cubicBezTo>
                  <a:lnTo>
                    <a:pt x="2540" y="8453"/>
                  </a:lnTo>
                  <a:cubicBezTo>
                    <a:pt x="2748" y="7908"/>
                    <a:pt x="2870" y="7432"/>
                    <a:pt x="3094" y="7011"/>
                  </a:cubicBezTo>
                  <a:cubicBezTo>
                    <a:pt x="3570" y="6120"/>
                    <a:pt x="4046" y="5229"/>
                    <a:pt x="4613" y="4399"/>
                  </a:cubicBezTo>
                  <a:cubicBezTo>
                    <a:pt x="5377" y="3279"/>
                    <a:pt x="6547" y="2725"/>
                    <a:pt x="7825" y="2413"/>
                  </a:cubicBezTo>
                  <a:cubicBezTo>
                    <a:pt x="7855" y="2406"/>
                    <a:pt x="7889" y="2402"/>
                    <a:pt x="7925" y="2402"/>
                  </a:cubicBezTo>
                  <a:close/>
                  <a:moveTo>
                    <a:pt x="8603" y="1"/>
                  </a:moveTo>
                  <a:cubicBezTo>
                    <a:pt x="8239" y="1"/>
                    <a:pt x="7882" y="27"/>
                    <a:pt x="7543" y="122"/>
                  </a:cubicBezTo>
                  <a:cubicBezTo>
                    <a:pt x="4101" y="1068"/>
                    <a:pt x="1774" y="3248"/>
                    <a:pt x="725" y="6702"/>
                  </a:cubicBezTo>
                  <a:cubicBezTo>
                    <a:pt x="0" y="9098"/>
                    <a:pt x="756" y="11381"/>
                    <a:pt x="2745" y="12880"/>
                  </a:cubicBezTo>
                  <a:cubicBezTo>
                    <a:pt x="4028" y="13849"/>
                    <a:pt x="5432" y="14371"/>
                    <a:pt x="6977" y="14371"/>
                  </a:cubicBezTo>
                  <a:cubicBezTo>
                    <a:pt x="7298" y="14371"/>
                    <a:pt x="7625" y="14348"/>
                    <a:pt x="7958" y="14303"/>
                  </a:cubicBezTo>
                  <a:cubicBezTo>
                    <a:pt x="7853" y="13622"/>
                    <a:pt x="7632" y="12936"/>
                    <a:pt x="7665" y="12261"/>
                  </a:cubicBezTo>
                  <a:cubicBezTo>
                    <a:pt x="7754" y="10163"/>
                    <a:pt x="8351" y="8190"/>
                    <a:pt x="9685" y="6538"/>
                  </a:cubicBezTo>
                  <a:cubicBezTo>
                    <a:pt x="10622" y="5369"/>
                    <a:pt x="11686" y="4288"/>
                    <a:pt x="13376" y="4288"/>
                  </a:cubicBezTo>
                  <a:cubicBezTo>
                    <a:pt x="13397" y="4288"/>
                    <a:pt x="13418" y="4288"/>
                    <a:pt x="13440" y="4289"/>
                  </a:cubicBezTo>
                  <a:cubicBezTo>
                    <a:pt x="13449" y="4289"/>
                    <a:pt x="13458" y="4289"/>
                    <a:pt x="13467" y="4289"/>
                  </a:cubicBezTo>
                  <a:cubicBezTo>
                    <a:pt x="13763" y="4289"/>
                    <a:pt x="14066" y="4162"/>
                    <a:pt x="14361" y="4095"/>
                  </a:cubicBezTo>
                  <a:cubicBezTo>
                    <a:pt x="14314" y="3910"/>
                    <a:pt x="14267" y="3721"/>
                    <a:pt x="14223" y="3536"/>
                  </a:cubicBezTo>
                  <a:lnTo>
                    <a:pt x="13448" y="2072"/>
                  </a:lnTo>
                  <a:lnTo>
                    <a:pt x="12972" y="1403"/>
                  </a:lnTo>
                  <a:lnTo>
                    <a:pt x="12778" y="1187"/>
                  </a:lnTo>
                  <a:lnTo>
                    <a:pt x="12098" y="683"/>
                  </a:lnTo>
                  <a:lnTo>
                    <a:pt x="11879" y="542"/>
                  </a:lnTo>
                  <a:lnTo>
                    <a:pt x="11082" y="241"/>
                  </a:lnTo>
                  <a:lnTo>
                    <a:pt x="10158" y="44"/>
                  </a:lnTo>
                  <a:cubicBezTo>
                    <a:pt x="10115" y="45"/>
                    <a:pt x="10072" y="45"/>
                    <a:pt x="10028" y="45"/>
                  </a:cubicBezTo>
                  <a:cubicBezTo>
                    <a:pt x="9557" y="45"/>
                    <a:pt x="9074" y="1"/>
                    <a:pt x="8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0"/>
            <p:cNvSpPr/>
            <p:nvPr/>
          </p:nvSpPr>
          <p:spPr>
            <a:xfrm rot="9626173">
              <a:off x="122003" y="2450994"/>
              <a:ext cx="454438" cy="264140"/>
            </a:xfrm>
            <a:custGeom>
              <a:avLst/>
              <a:gdLst/>
              <a:ahLst/>
              <a:cxnLst/>
              <a:rect l="l" t="t" r="r" b="b"/>
              <a:pathLst>
                <a:path w="22469" h="13060" extrusionOk="0">
                  <a:moveTo>
                    <a:pt x="17455" y="2853"/>
                  </a:moveTo>
                  <a:cubicBezTo>
                    <a:pt x="17457" y="2853"/>
                    <a:pt x="17458" y="2853"/>
                    <a:pt x="17460" y="2853"/>
                  </a:cubicBezTo>
                  <a:cubicBezTo>
                    <a:pt x="17598" y="2856"/>
                    <a:pt x="17820" y="3083"/>
                    <a:pt x="17836" y="3216"/>
                  </a:cubicBezTo>
                  <a:cubicBezTo>
                    <a:pt x="17856" y="3346"/>
                    <a:pt x="17648" y="3506"/>
                    <a:pt x="17446" y="3769"/>
                  </a:cubicBezTo>
                  <a:cubicBezTo>
                    <a:pt x="17266" y="3506"/>
                    <a:pt x="17062" y="3357"/>
                    <a:pt x="17086" y="3210"/>
                  </a:cubicBezTo>
                  <a:cubicBezTo>
                    <a:pt x="17111" y="3068"/>
                    <a:pt x="17316" y="2853"/>
                    <a:pt x="17455" y="2853"/>
                  </a:cubicBezTo>
                  <a:close/>
                  <a:moveTo>
                    <a:pt x="6297" y="5316"/>
                  </a:moveTo>
                  <a:cubicBezTo>
                    <a:pt x="6422" y="5316"/>
                    <a:pt x="6641" y="5531"/>
                    <a:pt x="6652" y="5654"/>
                  </a:cubicBezTo>
                  <a:cubicBezTo>
                    <a:pt x="6663" y="5778"/>
                    <a:pt x="6450" y="5919"/>
                    <a:pt x="6270" y="6141"/>
                  </a:cubicBezTo>
                  <a:cubicBezTo>
                    <a:pt x="6090" y="5914"/>
                    <a:pt x="5883" y="5748"/>
                    <a:pt x="5911" y="5667"/>
                  </a:cubicBezTo>
                  <a:cubicBezTo>
                    <a:pt x="5963" y="5515"/>
                    <a:pt x="6165" y="5322"/>
                    <a:pt x="6290" y="5316"/>
                  </a:cubicBezTo>
                  <a:cubicBezTo>
                    <a:pt x="6292" y="5316"/>
                    <a:pt x="6294" y="5316"/>
                    <a:pt x="6297" y="5316"/>
                  </a:cubicBezTo>
                  <a:close/>
                  <a:moveTo>
                    <a:pt x="7570" y="5987"/>
                  </a:moveTo>
                  <a:cubicBezTo>
                    <a:pt x="7684" y="5987"/>
                    <a:pt x="7830" y="6146"/>
                    <a:pt x="8055" y="6287"/>
                  </a:cubicBezTo>
                  <a:cubicBezTo>
                    <a:pt x="7836" y="6452"/>
                    <a:pt x="7712" y="6631"/>
                    <a:pt x="7585" y="6631"/>
                  </a:cubicBezTo>
                  <a:cubicBezTo>
                    <a:pt x="7582" y="6631"/>
                    <a:pt x="7579" y="6631"/>
                    <a:pt x="7576" y="6630"/>
                  </a:cubicBezTo>
                  <a:cubicBezTo>
                    <a:pt x="7443" y="6619"/>
                    <a:pt x="7330" y="6428"/>
                    <a:pt x="7205" y="6320"/>
                  </a:cubicBezTo>
                  <a:cubicBezTo>
                    <a:pt x="7319" y="6201"/>
                    <a:pt x="7432" y="6011"/>
                    <a:pt x="7551" y="5988"/>
                  </a:cubicBezTo>
                  <a:cubicBezTo>
                    <a:pt x="7558" y="5987"/>
                    <a:pt x="7564" y="5987"/>
                    <a:pt x="7570" y="5987"/>
                  </a:cubicBezTo>
                  <a:close/>
                  <a:moveTo>
                    <a:pt x="22039" y="1"/>
                  </a:moveTo>
                  <a:lnTo>
                    <a:pt x="22039" y="1"/>
                  </a:lnTo>
                  <a:cubicBezTo>
                    <a:pt x="21309" y="263"/>
                    <a:pt x="20587" y="548"/>
                    <a:pt x="19845" y="781"/>
                  </a:cubicBezTo>
                  <a:cubicBezTo>
                    <a:pt x="19355" y="936"/>
                    <a:pt x="18841" y="1016"/>
                    <a:pt x="18334" y="1129"/>
                  </a:cubicBezTo>
                  <a:cubicBezTo>
                    <a:pt x="18345" y="1586"/>
                    <a:pt x="18016" y="1722"/>
                    <a:pt x="17659" y="1824"/>
                  </a:cubicBezTo>
                  <a:lnTo>
                    <a:pt x="13251" y="3105"/>
                  </a:lnTo>
                  <a:cubicBezTo>
                    <a:pt x="13893" y="3371"/>
                    <a:pt x="14450" y="3603"/>
                    <a:pt x="15008" y="3841"/>
                  </a:cubicBezTo>
                  <a:cubicBezTo>
                    <a:pt x="15246" y="3941"/>
                    <a:pt x="15504" y="4032"/>
                    <a:pt x="15711" y="4179"/>
                  </a:cubicBezTo>
                  <a:cubicBezTo>
                    <a:pt x="15822" y="4259"/>
                    <a:pt x="15911" y="4483"/>
                    <a:pt x="15883" y="4594"/>
                  </a:cubicBezTo>
                  <a:cubicBezTo>
                    <a:pt x="15856" y="4701"/>
                    <a:pt x="15660" y="4841"/>
                    <a:pt x="15534" y="4841"/>
                  </a:cubicBezTo>
                  <a:cubicBezTo>
                    <a:pt x="15529" y="4841"/>
                    <a:pt x="15525" y="4840"/>
                    <a:pt x="15520" y="4840"/>
                  </a:cubicBezTo>
                  <a:cubicBezTo>
                    <a:pt x="15224" y="4818"/>
                    <a:pt x="14934" y="4749"/>
                    <a:pt x="14660" y="4641"/>
                  </a:cubicBezTo>
                  <a:cubicBezTo>
                    <a:pt x="13913" y="4350"/>
                    <a:pt x="13174" y="4024"/>
                    <a:pt x="12427" y="3731"/>
                  </a:cubicBezTo>
                  <a:cubicBezTo>
                    <a:pt x="12021" y="3570"/>
                    <a:pt x="11614" y="3486"/>
                    <a:pt x="11195" y="3486"/>
                  </a:cubicBezTo>
                  <a:cubicBezTo>
                    <a:pt x="10940" y="3486"/>
                    <a:pt x="10680" y="3517"/>
                    <a:pt x="10412" y="3581"/>
                  </a:cubicBezTo>
                  <a:cubicBezTo>
                    <a:pt x="9491" y="3797"/>
                    <a:pt x="8547" y="3908"/>
                    <a:pt x="7593" y="4179"/>
                  </a:cubicBezTo>
                  <a:cubicBezTo>
                    <a:pt x="8345" y="4439"/>
                    <a:pt x="9098" y="4696"/>
                    <a:pt x="9848" y="4962"/>
                  </a:cubicBezTo>
                  <a:cubicBezTo>
                    <a:pt x="10111" y="5056"/>
                    <a:pt x="10401" y="5125"/>
                    <a:pt x="10614" y="5286"/>
                  </a:cubicBezTo>
                  <a:cubicBezTo>
                    <a:pt x="10753" y="5388"/>
                    <a:pt x="10775" y="5640"/>
                    <a:pt x="10847" y="5825"/>
                  </a:cubicBezTo>
                  <a:cubicBezTo>
                    <a:pt x="10678" y="5891"/>
                    <a:pt x="10481" y="6035"/>
                    <a:pt x="10335" y="6035"/>
                  </a:cubicBezTo>
                  <a:cubicBezTo>
                    <a:pt x="10315" y="6035"/>
                    <a:pt x="10297" y="6033"/>
                    <a:pt x="10280" y="6027"/>
                  </a:cubicBezTo>
                  <a:cubicBezTo>
                    <a:pt x="8974" y="5576"/>
                    <a:pt x="7629" y="5183"/>
                    <a:pt x="6395" y="4577"/>
                  </a:cubicBezTo>
                  <a:cubicBezTo>
                    <a:pt x="6034" y="4402"/>
                    <a:pt x="5688" y="4355"/>
                    <a:pt x="5346" y="4355"/>
                  </a:cubicBezTo>
                  <a:cubicBezTo>
                    <a:pt x="4948" y="4355"/>
                    <a:pt x="4557" y="4419"/>
                    <a:pt x="4159" y="4422"/>
                  </a:cubicBezTo>
                  <a:cubicBezTo>
                    <a:pt x="3171" y="4436"/>
                    <a:pt x="2186" y="4558"/>
                    <a:pt x="1201" y="4633"/>
                  </a:cubicBezTo>
                  <a:cubicBezTo>
                    <a:pt x="1115" y="4641"/>
                    <a:pt x="1032" y="4660"/>
                    <a:pt x="908" y="4801"/>
                  </a:cubicBezTo>
                  <a:cubicBezTo>
                    <a:pt x="1267" y="4970"/>
                    <a:pt x="1616" y="5147"/>
                    <a:pt x="1979" y="5297"/>
                  </a:cubicBezTo>
                  <a:cubicBezTo>
                    <a:pt x="3168" y="5792"/>
                    <a:pt x="4369" y="6271"/>
                    <a:pt x="5559" y="6769"/>
                  </a:cubicBezTo>
                  <a:cubicBezTo>
                    <a:pt x="5833" y="6882"/>
                    <a:pt x="6151" y="7068"/>
                    <a:pt x="5991" y="7413"/>
                  </a:cubicBezTo>
                  <a:cubicBezTo>
                    <a:pt x="5904" y="7604"/>
                    <a:pt x="5767" y="7670"/>
                    <a:pt x="5612" y="7670"/>
                  </a:cubicBezTo>
                  <a:cubicBezTo>
                    <a:pt x="5484" y="7670"/>
                    <a:pt x="5345" y="7626"/>
                    <a:pt x="5210" y="7568"/>
                  </a:cubicBezTo>
                  <a:lnTo>
                    <a:pt x="177" y="5512"/>
                  </a:lnTo>
                  <a:lnTo>
                    <a:pt x="0" y="8595"/>
                  </a:lnTo>
                  <a:cubicBezTo>
                    <a:pt x="1234" y="9240"/>
                    <a:pt x="2283" y="10189"/>
                    <a:pt x="3052" y="11351"/>
                  </a:cubicBezTo>
                  <a:cubicBezTo>
                    <a:pt x="3332" y="11771"/>
                    <a:pt x="3592" y="12203"/>
                    <a:pt x="3882" y="12618"/>
                  </a:cubicBezTo>
                  <a:cubicBezTo>
                    <a:pt x="4088" y="12914"/>
                    <a:pt x="4337" y="13059"/>
                    <a:pt x="4583" y="13059"/>
                  </a:cubicBezTo>
                  <a:cubicBezTo>
                    <a:pt x="4848" y="13059"/>
                    <a:pt x="5110" y="12889"/>
                    <a:pt x="5313" y="12555"/>
                  </a:cubicBezTo>
                  <a:cubicBezTo>
                    <a:pt x="5432" y="12361"/>
                    <a:pt x="5515" y="12153"/>
                    <a:pt x="5620" y="11951"/>
                  </a:cubicBezTo>
                  <a:cubicBezTo>
                    <a:pt x="6077" y="11094"/>
                    <a:pt x="6483" y="10203"/>
                    <a:pt x="7012" y="9392"/>
                  </a:cubicBezTo>
                  <a:cubicBezTo>
                    <a:pt x="7513" y="8631"/>
                    <a:pt x="8206" y="8160"/>
                    <a:pt x="9076" y="8160"/>
                  </a:cubicBezTo>
                  <a:cubicBezTo>
                    <a:pt x="9263" y="8160"/>
                    <a:pt x="9457" y="8182"/>
                    <a:pt x="9660" y="8227"/>
                  </a:cubicBezTo>
                  <a:cubicBezTo>
                    <a:pt x="11605" y="8667"/>
                    <a:pt x="13473" y="9251"/>
                    <a:pt x="14663" y="11035"/>
                  </a:cubicBezTo>
                  <a:cubicBezTo>
                    <a:pt x="14693" y="11083"/>
                    <a:pt x="14732" y="11124"/>
                    <a:pt x="14773" y="11163"/>
                  </a:cubicBezTo>
                  <a:cubicBezTo>
                    <a:pt x="14936" y="11316"/>
                    <a:pt x="15117" y="11390"/>
                    <a:pt x="15284" y="11390"/>
                  </a:cubicBezTo>
                  <a:cubicBezTo>
                    <a:pt x="15543" y="11390"/>
                    <a:pt x="15771" y="11214"/>
                    <a:pt x="15858" y="10883"/>
                  </a:cubicBezTo>
                  <a:cubicBezTo>
                    <a:pt x="15930" y="10618"/>
                    <a:pt x="15930" y="10330"/>
                    <a:pt x="15963" y="10050"/>
                  </a:cubicBezTo>
                  <a:cubicBezTo>
                    <a:pt x="16287" y="7095"/>
                    <a:pt x="17394" y="4516"/>
                    <a:pt x="19687" y="2552"/>
                  </a:cubicBezTo>
                  <a:cubicBezTo>
                    <a:pt x="20335" y="1998"/>
                    <a:pt x="21112" y="1600"/>
                    <a:pt x="21843" y="1146"/>
                  </a:cubicBezTo>
                  <a:cubicBezTo>
                    <a:pt x="22399" y="803"/>
                    <a:pt x="22468" y="465"/>
                    <a:pt x="220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0"/>
            <p:cNvSpPr/>
            <p:nvPr/>
          </p:nvSpPr>
          <p:spPr>
            <a:xfrm rot="9626173">
              <a:off x="574345" y="2663375"/>
              <a:ext cx="380920" cy="415606"/>
            </a:xfrm>
            <a:custGeom>
              <a:avLst/>
              <a:gdLst/>
              <a:ahLst/>
              <a:cxnLst/>
              <a:rect l="l" t="t" r="r" b="b"/>
              <a:pathLst>
                <a:path w="18834" h="20549" extrusionOk="0">
                  <a:moveTo>
                    <a:pt x="10241" y="5419"/>
                  </a:moveTo>
                  <a:cubicBezTo>
                    <a:pt x="10383" y="5419"/>
                    <a:pt x="10550" y="5598"/>
                    <a:pt x="10702" y="5695"/>
                  </a:cubicBezTo>
                  <a:cubicBezTo>
                    <a:pt x="10702" y="5767"/>
                    <a:pt x="10702" y="5844"/>
                    <a:pt x="10699" y="5919"/>
                  </a:cubicBezTo>
                  <a:cubicBezTo>
                    <a:pt x="10548" y="5998"/>
                    <a:pt x="10402" y="6160"/>
                    <a:pt x="10247" y="6160"/>
                  </a:cubicBezTo>
                  <a:cubicBezTo>
                    <a:pt x="10235" y="6160"/>
                    <a:pt x="10222" y="6159"/>
                    <a:pt x="10209" y="6157"/>
                  </a:cubicBezTo>
                  <a:cubicBezTo>
                    <a:pt x="10038" y="6126"/>
                    <a:pt x="9899" y="5919"/>
                    <a:pt x="9747" y="5786"/>
                  </a:cubicBezTo>
                  <a:cubicBezTo>
                    <a:pt x="9905" y="5656"/>
                    <a:pt x="10074" y="5440"/>
                    <a:pt x="10217" y="5421"/>
                  </a:cubicBezTo>
                  <a:cubicBezTo>
                    <a:pt x="10225" y="5420"/>
                    <a:pt x="10233" y="5419"/>
                    <a:pt x="10241" y="5419"/>
                  </a:cubicBezTo>
                  <a:close/>
                  <a:moveTo>
                    <a:pt x="7224" y="11749"/>
                  </a:moveTo>
                  <a:cubicBezTo>
                    <a:pt x="7225" y="11749"/>
                    <a:pt x="7225" y="11749"/>
                    <a:pt x="7226" y="11749"/>
                  </a:cubicBezTo>
                  <a:cubicBezTo>
                    <a:pt x="7387" y="11755"/>
                    <a:pt x="7536" y="11957"/>
                    <a:pt x="7824" y="12175"/>
                  </a:cubicBezTo>
                  <a:cubicBezTo>
                    <a:pt x="7548" y="12343"/>
                    <a:pt x="7392" y="12513"/>
                    <a:pt x="7256" y="12513"/>
                  </a:cubicBezTo>
                  <a:cubicBezTo>
                    <a:pt x="7246" y="12513"/>
                    <a:pt x="7236" y="12512"/>
                    <a:pt x="7226" y="12510"/>
                  </a:cubicBezTo>
                  <a:cubicBezTo>
                    <a:pt x="7082" y="12485"/>
                    <a:pt x="6875" y="12264"/>
                    <a:pt x="6878" y="12128"/>
                  </a:cubicBezTo>
                  <a:cubicBezTo>
                    <a:pt x="6880" y="11993"/>
                    <a:pt x="7064" y="11749"/>
                    <a:pt x="7224" y="11749"/>
                  </a:cubicBezTo>
                  <a:close/>
                  <a:moveTo>
                    <a:pt x="6088" y="13096"/>
                  </a:moveTo>
                  <a:cubicBezTo>
                    <a:pt x="6222" y="13096"/>
                    <a:pt x="6375" y="13298"/>
                    <a:pt x="6634" y="13501"/>
                  </a:cubicBezTo>
                  <a:cubicBezTo>
                    <a:pt x="6369" y="13652"/>
                    <a:pt x="6206" y="13810"/>
                    <a:pt x="6070" y="13810"/>
                  </a:cubicBezTo>
                  <a:cubicBezTo>
                    <a:pt x="6062" y="13810"/>
                    <a:pt x="6053" y="13809"/>
                    <a:pt x="6045" y="13808"/>
                  </a:cubicBezTo>
                  <a:cubicBezTo>
                    <a:pt x="5901" y="13788"/>
                    <a:pt x="5790" y="13578"/>
                    <a:pt x="5663" y="13454"/>
                  </a:cubicBezTo>
                  <a:cubicBezTo>
                    <a:pt x="5801" y="13324"/>
                    <a:pt x="5942" y="13108"/>
                    <a:pt x="6078" y="13097"/>
                  </a:cubicBezTo>
                  <a:cubicBezTo>
                    <a:pt x="6081" y="13096"/>
                    <a:pt x="6085" y="13096"/>
                    <a:pt x="6088" y="13096"/>
                  </a:cubicBezTo>
                  <a:close/>
                  <a:moveTo>
                    <a:pt x="18834" y="0"/>
                  </a:moveTo>
                  <a:lnTo>
                    <a:pt x="18834" y="0"/>
                  </a:lnTo>
                  <a:cubicBezTo>
                    <a:pt x="18546" y="53"/>
                    <a:pt x="18200" y="22"/>
                    <a:pt x="17984" y="175"/>
                  </a:cubicBezTo>
                  <a:cubicBezTo>
                    <a:pt x="17163" y="731"/>
                    <a:pt x="16399" y="1367"/>
                    <a:pt x="15591" y="1937"/>
                  </a:cubicBezTo>
                  <a:cubicBezTo>
                    <a:pt x="13665" y="3294"/>
                    <a:pt x="11614" y="4117"/>
                    <a:pt x="9372" y="4117"/>
                  </a:cubicBezTo>
                  <a:cubicBezTo>
                    <a:pt x="8674" y="4117"/>
                    <a:pt x="7958" y="4037"/>
                    <a:pt x="7221" y="3869"/>
                  </a:cubicBezTo>
                  <a:cubicBezTo>
                    <a:pt x="7119" y="3845"/>
                    <a:pt x="7024" y="3834"/>
                    <a:pt x="6935" y="3834"/>
                  </a:cubicBezTo>
                  <a:cubicBezTo>
                    <a:pt x="6377" y="3834"/>
                    <a:pt x="6084" y="4279"/>
                    <a:pt x="6247" y="4912"/>
                  </a:cubicBezTo>
                  <a:cubicBezTo>
                    <a:pt x="6393" y="5473"/>
                    <a:pt x="6587" y="6021"/>
                    <a:pt x="6723" y="6583"/>
                  </a:cubicBezTo>
                  <a:cubicBezTo>
                    <a:pt x="7165" y="8429"/>
                    <a:pt x="7071" y="10197"/>
                    <a:pt x="5818" y="11746"/>
                  </a:cubicBezTo>
                  <a:cubicBezTo>
                    <a:pt x="4701" y="13130"/>
                    <a:pt x="3390" y="14106"/>
                    <a:pt x="1550" y="14106"/>
                  </a:cubicBezTo>
                  <a:cubicBezTo>
                    <a:pt x="1426" y="14106"/>
                    <a:pt x="1299" y="14102"/>
                    <a:pt x="1169" y="14093"/>
                  </a:cubicBezTo>
                  <a:cubicBezTo>
                    <a:pt x="1126" y="14090"/>
                    <a:pt x="1085" y="14088"/>
                    <a:pt x="1044" y="14088"/>
                  </a:cubicBezTo>
                  <a:cubicBezTo>
                    <a:pt x="263" y="14088"/>
                    <a:pt x="1" y="14688"/>
                    <a:pt x="414" y="15438"/>
                  </a:cubicBezTo>
                  <a:cubicBezTo>
                    <a:pt x="1183" y="16857"/>
                    <a:pt x="1903" y="18290"/>
                    <a:pt x="2146" y="19909"/>
                  </a:cubicBezTo>
                  <a:lnTo>
                    <a:pt x="3070" y="20108"/>
                  </a:lnTo>
                  <a:cubicBezTo>
                    <a:pt x="3034" y="19159"/>
                    <a:pt x="2996" y="18213"/>
                    <a:pt x="2968" y="17264"/>
                  </a:cubicBezTo>
                  <a:cubicBezTo>
                    <a:pt x="2962" y="17081"/>
                    <a:pt x="2948" y="16854"/>
                    <a:pt x="3018" y="16716"/>
                  </a:cubicBezTo>
                  <a:cubicBezTo>
                    <a:pt x="3086" y="16579"/>
                    <a:pt x="3310" y="16434"/>
                    <a:pt x="3424" y="16434"/>
                  </a:cubicBezTo>
                  <a:cubicBezTo>
                    <a:pt x="3425" y="16434"/>
                    <a:pt x="3426" y="16434"/>
                    <a:pt x="3427" y="16434"/>
                  </a:cubicBezTo>
                  <a:cubicBezTo>
                    <a:pt x="3543" y="16436"/>
                    <a:pt x="3743" y="16655"/>
                    <a:pt x="3751" y="16782"/>
                  </a:cubicBezTo>
                  <a:cubicBezTo>
                    <a:pt x="3806" y="17989"/>
                    <a:pt x="3834" y="19198"/>
                    <a:pt x="3867" y="20407"/>
                  </a:cubicBezTo>
                  <a:lnTo>
                    <a:pt x="4086" y="20548"/>
                  </a:lnTo>
                  <a:cubicBezTo>
                    <a:pt x="5193" y="17737"/>
                    <a:pt x="6654" y="15111"/>
                    <a:pt x="8233" y="12543"/>
                  </a:cubicBezTo>
                  <a:cubicBezTo>
                    <a:pt x="8372" y="12305"/>
                    <a:pt x="8449" y="12037"/>
                    <a:pt x="8460" y="11760"/>
                  </a:cubicBezTo>
                  <a:cubicBezTo>
                    <a:pt x="8521" y="10283"/>
                    <a:pt x="8549" y="8808"/>
                    <a:pt x="8585" y="7330"/>
                  </a:cubicBezTo>
                  <a:cubicBezTo>
                    <a:pt x="8590" y="7236"/>
                    <a:pt x="8554" y="7112"/>
                    <a:pt x="8604" y="7053"/>
                  </a:cubicBezTo>
                  <a:cubicBezTo>
                    <a:pt x="8732" y="6898"/>
                    <a:pt x="8889" y="6768"/>
                    <a:pt x="9039" y="6627"/>
                  </a:cubicBezTo>
                  <a:cubicBezTo>
                    <a:pt x="9152" y="6782"/>
                    <a:pt x="9365" y="6934"/>
                    <a:pt x="9368" y="7095"/>
                  </a:cubicBezTo>
                  <a:cubicBezTo>
                    <a:pt x="9396" y="8088"/>
                    <a:pt x="9373" y="9079"/>
                    <a:pt x="9368" y="10072"/>
                  </a:cubicBezTo>
                  <a:lnTo>
                    <a:pt x="9368" y="10637"/>
                  </a:lnTo>
                  <a:cubicBezTo>
                    <a:pt x="9465" y="10568"/>
                    <a:pt x="9531" y="10543"/>
                    <a:pt x="9567" y="10496"/>
                  </a:cubicBezTo>
                  <a:cubicBezTo>
                    <a:pt x="10895" y="8755"/>
                    <a:pt x="12215" y="7012"/>
                    <a:pt x="13552" y="5283"/>
                  </a:cubicBezTo>
                  <a:cubicBezTo>
                    <a:pt x="13859" y="4881"/>
                    <a:pt x="14205" y="4511"/>
                    <a:pt x="14587" y="4178"/>
                  </a:cubicBezTo>
                  <a:cubicBezTo>
                    <a:pt x="14769" y="4026"/>
                    <a:pt x="15079" y="4024"/>
                    <a:pt x="15328" y="3952"/>
                  </a:cubicBezTo>
                  <a:cubicBezTo>
                    <a:pt x="15428" y="3902"/>
                    <a:pt x="15552" y="3882"/>
                    <a:pt x="15621" y="3805"/>
                  </a:cubicBezTo>
                  <a:cubicBezTo>
                    <a:pt x="16230" y="3130"/>
                    <a:pt x="16839" y="2460"/>
                    <a:pt x="17423" y="1766"/>
                  </a:cubicBezTo>
                  <a:cubicBezTo>
                    <a:pt x="17910" y="1190"/>
                    <a:pt x="18364" y="590"/>
                    <a:pt x="188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0"/>
            <p:cNvSpPr/>
            <p:nvPr/>
          </p:nvSpPr>
          <p:spPr>
            <a:xfrm rot="9626173">
              <a:off x="176113" y="2623508"/>
              <a:ext cx="473692" cy="168495"/>
            </a:xfrm>
            <a:custGeom>
              <a:avLst/>
              <a:gdLst/>
              <a:ahLst/>
              <a:cxnLst/>
              <a:rect l="l" t="t" r="r" b="b"/>
              <a:pathLst>
                <a:path w="23421" h="8331" extrusionOk="0">
                  <a:moveTo>
                    <a:pt x="12829" y="3857"/>
                  </a:moveTo>
                  <a:cubicBezTo>
                    <a:pt x="12844" y="3857"/>
                    <a:pt x="12859" y="3858"/>
                    <a:pt x="12873" y="3861"/>
                  </a:cubicBezTo>
                  <a:cubicBezTo>
                    <a:pt x="13016" y="3895"/>
                    <a:pt x="13130" y="4061"/>
                    <a:pt x="13387" y="4271"/>
                  </a:cubicBezTo>
                  <a:cubicBezTo>
                    <a:pt x="12983" y="4600"/>
                    <a:pt x="12673" y="4866"/>
                    <a:pt x="12341" y="5093"/>
                  </a:cubicBezTo>
                  <a:cubicBezTo>
                    <a:pt x="12340" y="5094"/>
                    <a:pt x="12339" y="5094"/>
                    <a:pt x="12337" y="5094"/>
                  </a:cubicBezTo>
                  <a:cubicBezTo>
                    <a:pt x="12296" y="5094"/>
                    <a:pt x="12041" y="4888"/>
                    <a:pt x="12015" y="4755"/>
                  </a:cubicBezTo>
                  <a:cubicBezTo>
                    <a:pt x="11957" y="4452"/>
                    <a:pt x="12517" y="3857"/>
                    <a:pt x="12829" y="3857"/>
                  </a:cubicBezTo>
                  <a:close/>
                  <a:moveTo>
                    <a:pt x="13736" y="1"/>
                  </a:moveTo>
                  <a:cubicBezTo>
                    <a:pt x="13356" y="1"/>
                    <a:pt x="13040" y="407"/>
                    <a:pt x="12698" y="1233"/>
                  </a:cubicBezTo>
                  <a:cubicBezTo>
                    <a:pt x="12208" y="2428"/>
                    <a:pt x="11531" y="3496"/>
                    <a:pt x="10501" y="4304"/>
                  </a:cubicBezTo>
                  <a:cubicBezTo>
                    <a:pt x="9938" y="4748"/>
                    <a:pt x="9336" y="5003"/>
                    <a:pt x="8700" y="5003"/>
                  </a:cubicBezTo>
                  <a:cubicBezTo>
                    <a:pt x="8348" y="5003"/>
                    <a:pt x="7987" y="4925"/>
                    <a:pt x="7615" y="4758"/>
                  </a:cubicBezTo>
                  <a:cubicBezTo>
                    <a:pt x="7034" y="4498"/>
                    <a:pt x="6478" y="4196"/>
                    <a:pt x="5944" y="3856"/>
                  </a:cubicBezTo>
                  <a:cubicBezTo>
                    <a:pt x="5504" y="3576"/>
                    <a:pt x="5125" y="3203"/>
                    <a:pt x="4699" y="2898"/>
                  </a:cubicBezTo>
                  <a:cubicBezTo>
                    <a:pt x="4430" y="2703"/>
                    <a:pt x="4171" y="2605"/>
                    <a:pt x="3928" y="2605"/>
                  </a:cubicBezTo>
                  <a:cubicBezTo>
                    <a:pt x="3586" y="2605"/>
                    <a:pt x="3275" y="2798"/>
                    <a:pt x="3008" y="3181"/>
                  </a:cubicBezTo>
                  <a:cubicBezTo>
                    <a:pt x="2720" y="3596"/>
                    <a:pt x="2471" y="4038"/>
                    <a:pt x="2200" y="4465"/>
                  </a:cubicBezTo>
                  <a:cubicBezTo>
                    <a:pt x="1641" y="5350"/>
                    <a:pt x="933" y="6083"/>
                    <a:pt x="0" y="6584"/>
                  </a:cubicBezTo>
                  <a:lnTo>
                    <a:pt x="969" y="8123"/>
                  </a:lnTo>
                  <a:lnTo>
                    <a:pt x="4480" y="5610"/>
                  </a:lnTo>
                  <a:cubicBezTo>
                    <a:pt x="4602" y="5519"/>
                    <a:pt x="4718" y="5380"/>
                    <a:pt x="4851" y="5364"/>
                  </a:cubicBezTo>
                  <a:cubicBezTo>
                    <a:pt x="4883" y="5360"/>
                    <a:pt x="4914" y="5358"/>
                    <a:pt x="4947" y="5358"/>
                  </a:cubicBezTo>
                  <a:cubicBezTo>
                    <a:pt x="5117" y="5358"/>
                    <a:pt x="5295" y="5407"/>
                    <a:pt x="5465" y="5430"/>
                  </a:cubicBezTo>
                  <a:cubicBezTo>
                    <a:pt x="5402" y="5632"/>
                    <a:pt x="5396" y="5920"/>
                    <a:pt x="5258" y="6033"/>
                  </a:cubicBezTo>
                  <a:cubicBezTo>
                    <a:pt x="4317" y="6794"/>
                    <a:pt x="3346" y="7522"/>
                    <a:pt x="2292" y="8330"/>
                  </a:cubicBezTo>
                  <a:cubicBezTo>
                    <a:pt x="3416" y="8238"/>
                    <a:pt x="4434" y="8078"/>
                    <a:pt x="5464" y="8078"/>
                  </a:cubicBezTo>
                  <a:cubicBezTo>
                    <a:pt x="5549" y="8078"/>
                    <a:pt x="5634" y="8079"/>
                    <a:pt x="5720" y="8081"/>
                  </a:cubicBezTo>
                  <a:cubicBezTo>
                    <a:pt x="5750" y="8082"/>
                    <a:pt x="5779" y="8082"/>
                    <a:pt x="5808" y="8082"/>
                  </a:cubicBezTo>
                  <a:cubicBezTo>
                    <a:pt x="6871" y="8082"/>
                    <a:pt x="7525" y="7500"/>
                    <a:pt x="8174" y="6789"/>
                  </a:cubicBezTo>
                  <a:cubicBezTo>
                    <a:pt x="8462" y="6473"/>
                    <a:pt x="8800" y="6200"/>
                    <a:pt x="9126" y="5917"/>
                  </a:cubicBezTo>
                  <a:cubicBezTo>
                    <a:pt x="9262" y="5800"/>
                    <a:pt x="9413" y="5720"/>
                    <a:pt x="9559" y="5720"/>
                  </a:cubicBezTo>
                  <a:cubicBezTo>
                    <a:pt x="9683" y="5720"/>
                    <a:pt x="9803" y="5778"/>
                    <a:pt x="9904" y="5920"/>
                  </a:cubicBezTo>
                  <a:cubicBezTo>
                    <a:pt x="10122" y="6227"/>
                    <a:pt x="9876" y="6393"/>
                    <a:pt x="9630" y="6584"/>
                  </a:cubicBezTo>
                  <a:cubicBezTo>
                    <a:pt x="9212" y="6919"/>
                    <a:pt x="8844" y="7309"/>
                    <a:pt x="8537" y="7749"/>
                  </a:cubicBezTo>
                  <a:cubicBezTo>
                    <a:pt x="9475" y="7591"/>
                    <a:pt x="10410" y="7342"/>
                    <a:pt x="11353" y="7298"/>
                  </a:cubicBezTo>
                  <a:cubicBezTo>
                    <a:pt x="12560" y="7237"/>
                    <a:pt x="13141" y="6415"/>
                    <a:pt x="13777" y="5616"/>
                  </a:cubicBezTo>
                  <a:cubicBezTo>
                    <a:pt x="14118" y="5195"/>
                    <a:pt x="14422" y="4739"/>
                    <a:pt x="14785" y="4337"/>
                  </a:cubicBezTo>
                  <a:cubicBezTo>
                    <a:pt x="14948" y="4157"/>
                    <a:pt x="15202" y="4033"/>
                    <a:pt x="15438" y="3964"/>
                  </a:cubicBezTo>
                  <a:cubicBezTo>
                    <a:pt x="15450" y="3960"/>
                    <a:pt x="15464" y="3958"/>
                    <a:pt x="15479" y="3958"/>
                  </a:cubicBezTo>
                  <a:cubicBezTo>
                    <a:pt x="15599" y="3958"/>
                    <a:pt x="15789" y="4076"/>
                    <a:pt x="15833" y="4174"/>
                  </a:cubicBezTo>
                  <a:cubicBezTo>
                    <a:pt x="15880" y="4285"/>
                    <a:pt x="15811" y="4506"/>
                    <a:pt x="15723" y="4614"/>
                  </a:cubicBezTo>
                  <a:cubicBezTo>
                    <a:pt x="15147" y="5289"/>
                    <a:pt x="14552" y="5950"/>
                    <a:pt x="13966" y="6620"/>
                  </a:cubicBezTo>
                  <a:lnTo>
                    <a:pt x="14054" y="6778"/>
                  </a:lnTo>
                  <a:cubicBezTo>
                    <a:pt x="14361" y="6711"/>
                    <a:pt x="14677" y="6662"/>
                    <a:pt x="14978" y="6579"/>
                  </a:cubicBezTo>
                  <a:cubicBezTo>
                    <a:pt x="16293" y="6208"/>
                    <a:pt x="17599" y="5812"/>
                    <a:pt x="18924" y="5472"/>
                  </a:cubicBezTo>
                  <a:cubicBezTo>
                    <a:pt x="18961" y="5462"/>
                    <a:pt x="18998" y="5458"/>
                    <a:pt x="19037" y="5458"/>
                  </a:cubicBezTo>
                  <a:cubicBezTo>
                    <a:pt x="19249" y="5458"/>
                    <a:pt x="19491" y="5580"/>
                    <a:pt x="19715" y="5629"/>
                  </a:cubicBezTo>
                  <a:cubicBezTo>
                    <a:pt x="20222" y="5516"/>
                    <a:pt x="20736" y="5436"/>
                    <a:pt x="21229" y="5281"/>
                  </a:cubicBezTo>
                  <a:cubicBezTo>
                    <a:pt x="21968" y="5048"/>
                    <a:pt x="22690" y="4766"/>
                    <a:pt x="23420" y="4503"/>
                  </a:cubicBezTo>
                  <a:cubicBezTo>
                    <a:pt x="23113" y="4478"/>
                    <a:pt x="22809" y="4437"/>
                    <a:pt x="22505" y="4429"/>
                  </a:cubicBezTo>
                  <a:cubicBezTo>
                    <a:pt x="22487" y="4428"/>
                    <a:pt x="22470" y="4428"/>
                    <a:pt x="22453" y="4428"/>
                  </a:cubicBezTo>
                  <a:cubicBezTo>
                    <a:pt x="22118" y="4428"/>
                    <a:pt x="21780" y="4462"/>
                    <a:pt x="21448" y="4462"/>
                  </a:cubicBezTo>
                  <a:cubicBezTo>
                    <a:pt x="21295" y="4462"/>
                    <a:pt x="21144" y="4455"/>
                    <a:pt x="20994" y="4434"/>
                  </a:cubicBezTo>
                  <a:cubicBezTo>
                    <a:pt x="18498" y="4091"/>
                    <a:pt x="16500" y="2862"/>
                    <a:pt x="14937" y="914"/>
                  </a:cubicBezTo>
                  <a:cubicBezTo>
                    <a:pt x="14448" y="308"/>
                    <a:pt x="14067" y="1"/>
                    <a:pt x="13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0"/>
            <p:cNvSpPr/>
            <p:nvPr/>
          </p:nvSpPr>
          <p:spPr>
            <a:xfrm rot="9626173">
              <a:off x="222793" y="2540948"/>
              <a:ext cx="379403" cy="166352"/>
            </a:xfrm>
            <a:custGeom>
              <a:avLst/>
              <a:gdLst/>
              <a:ahLst/>
              <a:cxnLst/>
              <a:rect l="l" t="t" r="r" b="b"/>
              <a:pathLst>
                <a:path w="18759" h="8225" extrusionOk="0">
                  <a:moveTo>
                    <a:pt x="14512" y="1"/>
                  </a:moveTo>
                  <a:cubicBezTo>
                    <a:pt x="14496" y="1"/>
                    <a:pt x="14482" y="3"/>
                    <a:pt x="14470" y="7"/>
                  </a:cubicBezTo>
                  <a:cubicBezTo>
                    <a:pt x="14234" y="76"/>
                    <a:pt x="13980" y="200"/>
                    <a:pt x="13817" y="380"/>
                  </a:cubicBezTo>
                  <a:cubicBezTo>
                    <a:pt x="13454" y="782"/>
                    <a:pt x="13150" y="1238"/>
                    <a:pt x="12809" y="1659"/>
                  </a:cubicBezTo>
                  <a:cubicBezTo>
                    <a:pt x="12173" y="2458"/>
                    <a:pt x="11592" y="3280"/>
                    <a:pt x="10385" y="3341"/>
                  </a:cubicBezTo>
                  <a:cubicBezTo>
                    <a:pt x="9442" y="3385"/>
                    <a:pt x="8507" y="3634"/>
                    <a:pt x="7569" y="3792"/>
                  </a:cubicBezTo>
                  <a:cubicBezTo>
                    <a:pt x="7876" y="3352"/>
                    <a:pt x="8244" y="2962"/>
                    <a:pt x="8662" y="2627"/>
                  </a:cubicBezTo>
                  <a:cubicBezTo>
                    <a:pt x="8908" y="2436"/>
                    <a:pt x="9157" y="2278"/>
                    <a:pt x="8936" y="1963"/>
                  </a:cubicBezTo>
                  <a:cubicBezTo>
                    <a:pt x="8834" y="1819"/>
                    <a:pt x="8715" y="1760"/>
                    <a:pt x="8592" y="1760"/>
                  </a:cubicBezTo>
                  <a:cubicBezTo>
                    <a:pt x="8446" y="1760"/>
                    <a:pt x="8294" y="1842"/>
                    <a:pt x="8158" y="1960"/>
                  </a:cubicBezTo>
                  <a:cubicBezTo>
                    <a:pt x="7832" y="2243"/>
                    <a:pt x="7494" y="2516"/>
                    <a:pt x="7206" y="2832"/>
                  </a:cubicBezTo>
                  <a:cubicBezTo>
                    <a:pt x="6557" y="3543"/>
                    <a:pt x="5890" y="4125"/>
                    <a:pt x="4839" y="4125"/>
                  </a:cubicBezTo>
                  <a:cubicBezTo>
                    <a:pt x="4810" y="4125"/>
                    <a:pt x="4781" y="4125"/>
                    <a:pt x="4752" y="4124"/>
                  </a:cubicBezTo>
                  <a:cubicBezTo>
                    <a:pt x="4667" y="4122"/>
                    <a:pt x="4583" y="4121"/>
                    <a:pt x="4499" y="4121"/>
                  </a:cubicBezTo>
                  <a:cubicBezTo>
                    <a:pt x="3478" y="4121"/>
                    <a:pt x="2448" y="4281"/>
                    <a:pt x="1324" y="4373"/>
                  </a:cubicBezTo>
                  <a:cubicBezTo>
                    <a:pt x="2378" y="3565"/>
                    <a:pt x="3349" y="2837"/>
                    <a:pt x="4290" y="2076"/>
                  </a:cubicBezTo>
                  <a:cubicBezTo>
                    <a:pt x="4428" y="1963"/>
                    <a:pt x="4434" y="1675"/>
                    <a:pt x="4497" y="1473"/>
                  </a:cubicBezTo>
                  <a:cubicBezTo>
                    <a:pt x="4327" y="1450"/>
                    <a:pt x="4149" y="1401"/>
                    <a:pt x="3979" y="1401"/>
                  </a:cubicBezTo>
                  <a:cubicBezTo>
                    <a:pt x="3946" y="1401"/>
                    <a:pt x="3915" y="1403"/>
                    <a:pt x="3883" y="1407"/>
                  </a:cubicBezTo>
                  <a:cubicBezTo>
                    <a:pt x="3750" y="1423"/>
                    <a:pt x="3634" y="1562"/>
                    <a:pt x="3512" y="1653"/>
                  </a:cubicBezTo>
                  <a:lnTo>
                    <a:pt x="1" y="4166"/>
                  </a:lnTo>
                  <a:cubicBezTo>
                    <a:pt x="200" y="4796"/>
                    <a:pt x="394" y="5425"/>
                    <a:pt x="590" y="6055"/>
                  </a:cubicBezTo>
                  <a:lnTo>
                    <a:pt x="5621" y="8114"/>
                  </a:lnTo>
                  <a:cubicBezTo>
                    <a:pt x="5762" y="8173"/>
                    <a:pt x="5905" y="8225"/>
                    <a:pt x="6034" y="8225"/>
                  </a:cubicBezTo>
                  <a:cubicBezTo>
                    <a:pt x="6181" y="8225"/>
                    <a:pt x="6311" y="8158"/>
                    <a:pt x="6404" y="7956"/>
                  </a:cubicBezTo>
                  <a:cubicBezTo>
                    <a:pt x="6575" y="7580"/>
                    <a:pt x="6243" y="7425"/>
                    <a:pt x="5972" y="7312"/>
                  </a:cubicBezTo>
                  <a:cubicBezTo>
                    <a:pt x="4782" y="6814"/>
                    <a:pt x="3581" y="6335"/>
                    <a:pt x="2392" y="5840"/>
                  </a:cubicBezTo>
                  <a:cubicBezTo>
                    <a:pt x="2029" y="5693"/>
                    <a:pt x="1678" y="5513"/>
                    <a:pt x="1318" y="5347"/>
                  </a:cubicBezTo>
                  <a:cubicBezTo>
                    <a:pt x="1442" y="5203"/>
                    <a:pt x="1526" y="5184"/>
                    <a:pt x="1614" y="5176"/>
                  </a:cubicBezTo>
                  <a:cubicBezTo>
                    <a:pt x="2599" y="5101"/>
                    <a:pt x="3584" y="4979"/>
                    <a:pt x="4569" y="4965"/>
                  </a:cubicBezTo>
                  <a:cubicBezTo>
                    <a:pt x="4968" y="4962"/>
                    <a:pt x="5360" y="4898"/>
                    <a:pt x="5759" y="4898"/>
                  </a:cubicBezTo>
                  <a:cubicBezTo>
                    <a:pt x="6101" y="4898"/>
                    <a:pt x="6447" y="4945"/>
                    <a:pt x="6808" y="5120"/>
                  </a:cubicBezTo>
                  <a:cubicBezTo>
                    <a:pt x="8042" y="5726"/>
                    <a:pt x="9384" y="6122"/>
                    <a:pt x="10693" y="6570"/>
                  </a:cubicBezTo>
                  <a:cubicBezTo>
                    <a:pt x="10711" y="6576"/>
                    <a:pt x="10730" y="6579"/>
                    <a:pt x="10750" y="6579"/>
                  </a:cubicBezTo>
                  <a:cubicBezTo>
                    <a:pt x="10896" y="6579"/>
                    <a:pt x="11092" y="6434"/>
                    <a:pt x="11260" y="6371"/>
                  </a:cubicBezTo>
                  <a:cubicBezTo>
                    <a:pt x="11188" y="6183"/>
                    <a:pt x="11166" y="5931"/>
                    <a:pt x="11027" y="5831"/>
                  </a:cubicBezTo>
                  <a:cubicBezTo>
                    <a:pt x="10814" y="5668"/>
                    <a:pt x="10524" y="5599"/>
                    <a:pt x="10261" y="5505"/>
                  </a:cubicBezTo>
                  <a:cubicBezTo>
                    <a:pt x="9511" y="5239"/>
                    <a:pt x="8758" y="4982"/>
                    <a:pt x="8006" y="4725"/>
                  </a:cubicBezTo>
                  <a:cubicBezTo>
                    <a:pt x="8960" y="4451"/>
                    <a:pt x="9904" y="4340"/>
                    <a:pt x="10825" y="4124"/>
                  </a:cubicBezTo>
                  <a:cubicBezTo>
                    <a:pt x="11092" y="4061"/>
                    <a:pt x="11350" y="4030"/>
                    <a:pt x="11603" y="4030"/>
                  </a:cubicBezTo>
                  <a:cubicBezTo>
                    <a:pt x="12024" y="4030"/>
                    <a:pt x="12432" y="4115"/>
                    <a:pt x="12840" y="4274"/>
                  </a:cubicBezTo>
                  <a:cubicBezTo>
                    <a:pt x="13587" y="4567"/>
                    <a:pt x="14326" y="4893"/>
                    <a:pt x="15073" y="5184"/>
                  </a:cubicBezTo>
                  <a:cubicBezTo>
                    <a:pt x="15347" y="5292"/>
                    <a:pt x="15637" y="5361"/>
                    <a:pt x="15933" y="5383"/>
                  </a:cubicBezTo>
                  <a:cubicBezTo>
                    <a:pt x="15938" y="5384"/>
                    <a:pt x="15943" y="5384"/>
                    <a:pt x="15948" y="5384"/>
                  </a:cubicBezTo>
                  <a:cubicBezTo>
                    <a:pt x="16073" y="5384"/>
                    <a:pt x="16264" y="5251"/>
                    <a:pt x="16296" y="5140"/>
                  </a:cubicBezTo>
                  <a:cubicBezTo>
                    <a:pt x="16332" y="5021"/>
                    <a:pt x="16235" y="4802"/>
                    <a:pt x="16124" y="4725"/>
                  </a:cubicBezTo>
                  <a:cubicBezTo>
                    <a:pt x="15917" y="4575"/>
                    <a:pt x="15659" y="4484"/>
                    <a:pt x="15421" y="4384"/>
                  </a:cubicBezTo>
                  <a:cubicBezTo>
                    <a:pt x="14863" y="4146"/>
                    <a:pt x="14306" y="3914"/>
                    <a:pt x="13664" y="3648"/>
                  </a:cubicBezTo>
                  <a:lnTo>
                    <a:pt x="18072" y="2367"/>
                  </a:lnTo>
                  <a:cubicBezTo>
                    <a:pt x="18429" y="2265"/>
                    <a:pt x="18758" y="2129"/>
                    <a:pt x="18747" y="1672"/>
                  </a:cubicBezTo>
                  <a:cubicBezTo>
                    <a:pt x="18523" y="1623"/>
                    <a:pt x="18281" y="1501"/>
                    <a:pt x="18069" y="1501"/>
                  </a:cubicBezTo>
                  <a:cubicBezTo>
                    <a:pt x="18030" y="1501"/>
                    <a:pt x="17993" y="1505"/>
                    <a:pt x="17956" y="1515"/>
                  </a:cubicBezTo>
                  <a:cubicBezTo>
                    <a:pt x="16631" y="1855"/>
                    <a:pt x="15325" y="2251"/>
                    <a:pt x="14010" y="2622"/>
                  </a:cubicBezTo>
                  <a:cubicBezTo>
                    <a:pt x="13709" y="2705"/>
                    <a:pt x="13393" y="2754"/>
                    <a:pt x="13086" y="2821"/>
                  </a:cubicBezTo>
                  <a:lnTo>
                    <a:pt x="12995" y="2663"/>
                  </a:lnTo>
                  <a:cubicBezTo>
                    <a:pt x="13584" y="1993"/>
                    <a:pt x="14179" y="1335"/>
                    <a:pt x="14752" y="657"/>
                  </a:cubicBezTo>
                  <a:cubicBezTo>
                    <a:pt x="14843" y="549"/>
                    <a:pt x="14912" y="330"/>
                    <a:pt x="14863" y="217"/>
                  </a:cubicBezTo>
                  <a:cubicBezTo>
                    <a:pt x="14821" y="116"/>
                    <a:pt x="14631" y="1"/>
                    <a:pt x="145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0"/>
            <p:cNvSpPr/>
            <p:nvPr/>
          </p:nvSpPr>
          <p:spPr>
            <a:xfrm rot="9626173">
              <a:off x="670751" y="2399335"/>
              <a:ext cx="106121" cy="146490"/>
            </a:xfrm>
            <a:custGeom>
              <a:avLst/>
              <a:gdLst/>
              <a:ahLst/>
              <a:cxnLst/>
              <a:rect l="l" t="t" r="r" b="b"/>
              <a:pathLst>
                <a:path w="5247" h="7243" extrusionOk="0">
                  <a:moveTo>
                    <a:pt x="4738" y="0"/>
                  </a:moveTo>
                  <a:cubicBezTo>
                    <a:pt x="4494" y="0"/>
                    <a:pt x="4220" y="45"/>
                    <a:pt x="4046" y="178"/>
                  </a:cubicBezTo>
                  <a:cubicBezTo>
                    <a:pt x="3418" y="662"/>
                    <a:pt x="2682" y="1113"/>
                    <a:pt x="2281" y="1760"/>
                  </a:cubicBezTo>
                  <a:cubicBezTo>
                    <a:pt x="1495" y="3022"/>
                    <a:pt x="903" y="4403"/>
                    <a:pt x="252" y="5748"/>
                  </a:cubicBezTo>
                  <a:cubicBezTo>
                    <a:pt x="128" y="6008"/>
                    <a:pt x="103" y="6320"/>
                    <a:pt x="1" y="6746"/>
                  </a:cubicBezTo>
                  <a:cubicBezTo>
                    <a:pt x="139" y="6896"/>
                    <a:pt x="294" y="7095"/>
                    <a:pt x="490" y="7242"/>
                  </a:cubicBezTo>
                  <a:cubicBezTo>
                    <a:pt x="492" y="7243"/>
                    <a:pt x="493" y="7243"/>
                    <a:pt x="496" y="7243"/>
                  </a:cubicBezTo>
                  <a:cubicBezTo>
                    <a:pt x="549" y="7243"/>
                    <a:pt x="845" y="7028"/>
                    <a:pt x="869" y="6890"/>
                  </a:cubicBezTo>
                  <a:cubicBezTo>
                    <a:pt x="1201" y="5103"/>
                    <a:pt x="2079" y="3564"/>
                    <a:pt x="3030" y="2067"/>
                  </a:cubicBezTo>
                  <a:cubicBezTo>
                    <a:pt x="3457" y="1401"/>
                    <a:pt x="4051" y="880"/>
                    <a:pt x="4895" y="739"/>
                  </a:cubicBezTo>
                  <a:cubicBezTo>
                    <a:pt x="5028" y="714"/>
                    <a:pt x="5247" y="463"/>
                    <a:pt x="5222" y="385"/>
                  </a:cubicBezTo>
                  <a:cubicBezTo>
                    <a:pt x="5172" y="227"/>
                    <a:pt x="4984" y="9"/>
                    <a:pt x="4843" y="3"/>
                  </a:cubicBezTo>
                  <a:cubicBezTo>
                    <a:pt x="4809" y="1"/>
                    <a:pt x="4774" y="0"/>
                    <a:pt x="4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0"/>
            <p:cNvSpPr/>
            <p:nvPr/>
          </p:nvSpPr>
          <p:spPr>
            <a:xfrm rot="9626173">
              <a:off x="625286" y="2658663"/>
              <a:ext cx="232771" cy="345870"/>
            </a:xfrm>
            <a:custGeom>
              <a:avLst/>
              <a:gdLst/>
              <a:ahLst/>
              <a:cxnLst/>
              <a:rect l="l" t="t" r="r" b="b"/>
              <a:pathLst>
                <a:path w="11509" h="17101" extrusionOk="0">
                  <a:moveTo>
                    <a:pt x="6763" y="6390"/>
                  </a:moveTo>
                  <a:lnTo>
                    <a:pt x="6711" y="6434"/>
                  </a:lnTo>
                  <a:cubicBezTo>
                    <a:pt x="6714" y="6423"/>
                    <a:pt x="6714" y="6406"/>
                    <a:pt x="6722" y="6404"/>
                  </a:cubicBezTo>
                  <a:cubicBezTo>
                    <a:pt x="6735" y="6396"/>
                    <a:pt x="6748" y="6390"/>
                    <a:pt x="6763" y="6390"/>
                  </a:cubicBezTo>
                  <a:close/>
                  <a:moveTo>
                    <a:pt x="11243" y="1"/>
                  </a:moveTo>
                  <a:cubicBezTo>
                    <a:pt x="10991" y="73"/>
                    <a:pt x="10684" y="75"/>
                    <a:pt x="10502" y="227"/>
                  </a:cubicBezTo>
                  <a:cubicBezTo>
                    <a:pt x="10120" y="560"/>
                    <a:pt x="9774" y="930"/>
                    <a:pt x="9467" y="1332"/>
                  </a:cubicBezTo>
                  <a:cubicBezTo>
                    <a:pt x="8130" y="3061"/>
                    <a:pt x="6810" y="4804"/>
                    <a:pt x="5482" y="6545"/>
                  </a:cubicBezTo>
                  <a:cubicBezTo>
                    <a:pt x="5443" y="6592"/>
                    <a:pt x="5380" y="6617"/>
                    <a:pt x="5283" y="6686"/>
                  </a:cubicBezTo>
                  <a:lnTo>
                    <a:pt x="5283" y="6121"/>
                  </a:lnTo>
                  <a:cubicBezTo>
                    <a:pt x="5288" y="5131"/>
                    <a:pt x="5311" y="4137"/>
                    <a:pt x="5283" y="3144"/>
                  </a:cubicBezTo>
                  <a:cubicBezTo>
                    <a:pt x="5280" y="2986"/>
                    <a:pt x="5067" y="2834"/>
                    <a:pt x="4954" y="2676"/>
                  </a:cubicBezTo>
                  <a:cubicBezTo>
                    <a:pt x="4804" y="2820"/>
                    <a:pt x="4647" y="2947"/>
                    <a:pt x="4519" y="3102"/>
                  </a:cubicBezTo>
                  <a:cubicBezTo>
                    <a:pt x="4469" y="3161"/>
                    <a:pt x="4505" y="3285"/>
                    <a:pt x="4500" y="3379"/>
                  </a:cubicBezTo>
                  <a:cubicBezTo>
                    <a:pt x="4464" y="4857"/>
                    <a:pt x="4436" y="6334"/>
                    <a:pt x="4375" y="7809"/>
                  </a:cubicBezTo>
                  <a:cubicBezTo>
                    <a:pt x="4364" y="8086"/>
                    <a:pt x="4287" y="8354"/>
                    <a:pt x="4148" y="8592"/>
                  </a:cubicBezTo>
                  <a:cubicBezTo>
                    <a:pt x="2569" y="11163"/>
                    <a:pt x="1108" y="13786"/>
                    <a:pt x="1" y="16600"/>
                  </a:cubicBezTo>
                  <a:lnTo>
                    <a:pt x="681" y="17101"/>
                  </a:lnTo>
                  <a:cubicBezTo>
                    <a:pt x="775" y="16940"/>
                    <a:pt x="892" y="16788"/>
                    <a:pt x="958" y="16619"/>
                  </a:cubicBezTo>
                  <a:cubicBezTo>
                    <a:pt x="1885" y="14179"/>
                    <a:pt x="3199" y="11932"/>
                    <a:pt x="4511" y="9688"/>
                  </a:cubicBezTo>
                  <a:cubicBezTo>
                    <a:pt x="4799" y="9198"/>
                    <a:pt x="5106" y="8653"/>
                    <a:pt x="5549" y="8321"/>
                  </a:cubicBezTo>
                  <a:cubicBezTo>
                    <a:pt x="6904" y="7297"/>
                    <a:pt x="8332" y="6370"/>
                    <a:pt x="9727" y="5399"/>
                  </a:cubicBezTo>
                  <a:cubicBezTo>
                    <a:pt x="10042" y="5180"/>
                    <a:pt x="10485" y="4895"/>
                    <a:pt x="10158" y="4497"/>
                  </a:cubicBezTo>
                  <a:cubicBezTo>
                    <a:pt x="10060" y="4376"/>
                    <a:pt x="9959" y="4330"/>
                    <a:pt x="9858" y="4330"/>
                  </a:cubicBezTo>
                  <a:cubicBezTo>
                    <a:pt x="9626" y="4330"/>
                    <a:pt x="9394" y="4571"/>
                    <a:pt x="9190" y="4707"/>
                  </a:cubicBezTo>
                  <a:cubicBezTo>
                    <a:pt x="8418" y="5228"/>
                    <a:pt x="7654" y="5759"/>
                    <a:pt x="6888" y="6287"/>
                  </a:cubicBezTo>
                  <a:lnTo>
                    <a:pt x="6769" y="6385"/>
                  </a:lnTo>
                  <a:lnTo>
                    <a:pt x="6769" y="6385"/>
                  </a:lnTo>
                  <a:cubicBezTo>
                    <a:pt x="6796" y="6340"/>
                    <a:pt x="6825" y="6300"/>
                    <a:pt x="6857" y="6257"/>
                  </a:cubicBezTo>
                  <a:cubicBezTo>
                    <a:pt x="6929" y="6107"/>
                    <a:pt x="6976" y="5939"/>
                    <a:pt x="7079" y="5811"/>
                  </a:cubicBezTo>
                  <a:cubicBezTo>
                    <a:pt x="8404" y="4168"/>
                    <a:pt x="9735" y="2527"/>
                    <a:pt x="11069" y="892"/>
                  </a:cubicBezTo>
                  <a:cubicBezTo>
                    <a:pt x="11290" y="623"/>
                    <a:pt x="11509" y="363"/>
                    <a:pt x="112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0"/>
            <p:cNvSpPr/>
            <p:nvPr/>
          </p:nvSpPr>
          <p:spPr>
            <a:xfrm rot="9626173">
              <a:off x="709832" y="2629218"/>
              <a:ext cx="72042" cy="54001"/>
            </a:xfrm>
            <a:custGeom>
              <a:avLst/>
              <a:gdLst/>
              <a:ahLst/>
              <a:cxnLst/>
              <a:rect l="l" t="t" r="r" b="b"/>
              <a:pathLst>
                <a:path w="3562" h="2670" extrusionOk="0">
                  <a:moveTo>
                    <a:pt x="3122" y="0"/>
                  </a:moveTo>
                  <a:cubicBezTo>
                    <a:pt x="3049" y="0"/>
                    <a:pt x="2983" y="11"/>
                    <a:pt x="2930" y="43"/>
                  </a:cubicBezTo>
                  <a:cubicBezTo>
                    <a:pt x="1943" y="677"/>
                    <a:pt x="977" y="1344"/>
                    <a:pt x="0" y="2002"/>
                  </a:cubicBezTo>
                  <a:lnTo>
                    <a:pt x="476" y="2669"/>
                  </a:lnTo>
                  <a:lnTo>
                    <a:pt x="3251" y="882"/>
                  </a:lnTo>
                  <a:cubicBezTo>
                    <a:pt x="3329" y="829"/>
                    <a:pt x="3442" y="777"/>
                    <a:pt x="3462" y="707"/>
                  </a:cubicBezTo>
                  <a:cubicBezTo>
                    <a:pt x="3514" y="489"/>
                    <a:pt x="3528" y="265"/>
                    <a:pt x="3561" y="41"/>
                  </a:cubicBezTo>
                  <a:cubicBezTo>
                    <a:pt x="3422" y="39"/>
                    <a:pt x="3260" y="0"/>
                    <a:pt x="31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0"/>
            <p:cNvSpPr/>
            <p:nvPr/>
          </p:nvSpPr>
          <p:spPr>
            <a:xfrm rot="9626173">
              <a:off x="716312" y="2747564"/>
              <a:ext cx="17657" cy="22248"/>
            </a:xfrm>
            <a:custGeom>
              <a:avLst/>
              <a:gdLst/>
              <a:ahLst/>
              <a:cxnLst/>
              <a:rect l="l" t="t" r="r" b="b"/>
              <a:pathLst>
                <a:path w="873" h="1100" extrusionOk="0">
                  <a:moveTo>
                    <a:pt x="430" y="1"/>
                  </a:moveTo>
                  <a:cubicBezTo>
                    <a:pt x="280" y="153"/>
                    <a:pt x="20" y="303"/>
                    <a:pt x="12" y="466"/>
                  </a:cubicBezTo>
                  <a:cubicBezTo>
                    <a:pt x="1" y="629"/>
                    <a:pt x="236" y="806"/>
                    <a:pt x="455" y="1099"/>
                  </a:cubicBezTo>
                  <a:cubicBezTo>
                    <a:pt x="654" y="837"/>
                    <a:pt x="872" y="659"/>
                    <a:pt x="842" y="565"/>
                  </a:cubicBezTo>
                  <a:cubicBezTo>
                    <a:pt x="767" y="355"/>
                    <a:pt x="574" y="186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0"/>
            <p:cNvSpPr/>
            <p:nvPr/>
          </p:nvSpPr>
          <p:spPr>
            <a:xfrm rot="9626173">
              <a:off x="643432" y="2969784"/>
              <a:ext cx="16524" cy="18749"/>
            </a:xfrm>
            <a:custGeom>
              <a:avLst/>
              <a:gdLst/>
              <a:ahLst/>
              <a:cxnLst/>
              <a:rect l="l" t="t" r="r" b="b"/>
              <a:pathLst>
                <a:path w="817" h="927" extrusionOk="0">
                  <a:moveTo>
                    <a:pt x="454" y="1"/>
                  </a:moveTo>
                  <a:cubicBezTo>
                    <a:pt x="450" y="1"/>
                    <a:pt x="447" y="1"/>
                    <a:pt x="444" y="2"/>
                  </a:cubicBezTo>
                  <a:cubicBezTo>
                    <a:pt x="275" y="49"/>
                    <a:pt x="48" y="245"/>
                    <a:pt x="26" y="400"/>
                  </a:cubicBezTo>
                  <a:cubicBezTo>
                    <a:pt x="1" y="555"/>
                    <a:pt x="197" y="746"/>
                    <a:pt x="300" y="921"/>
                  </a:cubicBezTo>
                  <a:lnTo>
                    <a:pt x="499" y="926"/>
                  </a:lnTo>
                  <a:cubicBezTo>
                    <a:pt x="612" y="744"/>
                    <a:pt x="795" y="564"/>
                    <a:pt x="806" y="370"/>
                  </a:cubicBezTo>
                  <a:cubicBezTo>
                    <a:pt x="817" y="253"/>
                    <a:pt x="557" y="1"/>
                    <a:pt x="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0"/>
            <p:cNvSpPr/>
            <p:nvPr/>
          </p:nvSpPr>
          <p:spPr>
            <a:xfrm rot="9626173">
              <a:off x="688407" y="2766681"/>
              <a:ext cx="19598" cy="17131"/>
            </a:xfrm>
            <a:custGeom>
              <a:avLst/>
              <a:gdLst/>
              <a:ahLst/>
              <a:cxnLst/>
              <a:rect l="l" t="t" r="r" b="b"/>
              <a:pathLst>
                <a:path w="969" h="847" extrusionOk="0">
                  <a:moveTo>
                    <a:pt x="614" y="0"/>
                  </a:moveTo>
                  <a:cubicBezTo>
                    <a:pt x="612" y="0"/>
                    <a:pt x="611" y="1"/>
                    <a:pt x="609" y="1"/>
                  </a:cubicBezTo>
                  <a:cubicBezTo>
                    <a:pt x="429" y="23"/>
                    <a:pt x="274" y="222"/>
                    <a:pt x="0" y="427"/>
                  </a:cubicBezTo>
                  <a:cubicBezTo>
                    <a:pt x="225" y="623"/>
                    <a:pt x="401" y="847"/>
                    <a:pt x="475" y="847"/>
                  </a:cubicBezTo>
                  <a:cubicBezTo>
                    <a:pt x="480" y="847"/>
                    <a:pt x="484" y="846"/>
                    <a:pt x="487" y="845"/>
                  </a:cubicBezTo>
                  <a:cubicBezTo>
                    <a:pt x="675" y="762"/>
                    <a:pt x="877" y="593"/>
                    <a:pt x="938" y="413"/>
                  </a:cubicBezTo>
                  <a:cubicBezTo>
                    <a:pt x="968" y="315"/>
                    <a:pt x="717" y="0"/>
                    <a:pt x="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0"/>
            <p:cNvSpPr/>
            <p:nvPr/>
          </p:nvSpPr>
          <p:spPr>
            <a:xfrm rot="9626173">
              <a:off x="682384" y="2830036"/>
              <a:ext cx="15856" cy="20609"/>
            </a:xfrm>
            <a:custGeom>
              <a:avLst/>
              <a:gdLst/>
              <a:ahLst/>
              <a:cxnLst/>
              <a:rect l="l" t="t" r="r" b="b"/>
              <a:pathLst>
                <a:path w="784" h="1019" extrusionOk="0">
                  <a:moveTo>
                    <a:pt x="308" y="0"/>
                  </a:moveTo>
                  <a:cubicBezTo>
                    <a:pt x="203" y="130"/>
                    <a:pt x="1" y="269"/>
                    <a:pt x="14" y="385"/>
                  </a:cubicBezTo>
                  <a:cubicBezTo>
                    <a:pt x="37" y="556"/>
                    <a:pt x="205" y="709"/>
                    <a:pt x="410" y="1019"/>
                  </a:cubicBezTo>
                  <a:cubicBezTo>
                    <a:pt x="582" y="700"/>
                    <a:pt x="784" y="551"/>
                    <a:pt x="731" y="390"/>
                  </a:cubicBezTo>
                  <a:cubicBezTo>
                    <a:pt x="678" y="233"/>
                    <a:pt x="457" y="128"/>
                    <a:pt x="3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0"/>
            <p:cNvSpPr/>
            <p:nvPr/>
          </p:nvSpPr>
          <p:spPr>
            <a:xfrm rot="9626173">
              <a:off x="731436" y="2702856"/>
              <a:ext cx="18648" cy="15047"/>
            </a:xfrm>
            <a:custGeom>
              <a:avLst/>
              <a:gdLst/>
              <a:ahLst/>
              <a:cxnLst/>
              <a:rect l="l" t="t" r="r" b="b"/>
              <a:pathLst>
                <a:path w="922" h="744" extrusionOk="0">
                  <a:moveTo>
                    <a:pt x="366" y="0"/>
                  </a:moveTo>
                  <a:cubicBezTo>
                    <a:pt x="364" y="0"/>
                    <a:pt x="362" y="0"/>
                    <a:pt x="360" y="0"/>
                  </a:cubicBezTo>
                  <a:cubicBezTo>
                    <a:pt x="225" y="9"/>
                    <a:pt x="0" y="224"/>
                    <a:pt x="9" y="368"/>
                  </a:cubicBezTo>
                  <a:cubicBezTo>
                    <a:pt x="20" y="509"/>
                    <a:pt x="252" y="717"/>
                    <a:pt x="377" y="742"/>
                  </a:cubicBezTo>
                  <a:cubicBezTo>
                    <a:pt x="384" y="743"/>
                    <a:pt x="391" y="744"/>
                    <a:pt x="399" y="744"/>
                  </a:cubicBezTo>
                  <a:cubicBezTo>
                    <a:pt x="520" y="744"/>
                    <a:pt x="679" y="557"/>
                    <a:pt x="922" y="388"/>
                  </a:cubicBezTo>
                  <a:cubicBezTo>
                    <a:pt x="657" y="194"/>
                    <a:pt x="497" y="0"/>
                    <a:pt x="3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0"/>
            <p:cNvSpPr/>
            <p:nvPr/>
          </p:nvSpPr>
          <p:spPr>
            <a:xfrm rot="9626173">
              <a:off x="625438" y="2941388"/>
              <a:ext cx="15978" cy="19902"/>
            </a:xfrm>
            <a:custGeom>
              <a:avLst/>
              <a:gdLst/>
              <a:ahLst/>
              <a:cxnLst/>
              <a:rect l="l" t="t" r="r" b="b"/>
              <a:pathLst>
                <a:path w="790" h="984" extrusionOk="0">
                  <a:moveTo>
                    <a:pt x="358" y="1"/>
                  </a:moveTo>
                  <a:cubicBezTo>
                    <a:pt x="181" y="291"/>
                    <a:pt x="1" y="444"/>
                    <a:pt x="23" y="588"/>
                  </a:cubicBezTo>
                  <a:cubicBezTo>
                    <a:pt x="42" y="734"/>
                    <a:pt x="247" y="853"/>
                    <a:pt x="369" y="983"/>
                  </a:cubicBezTo>
                  <a:cubicBezTo>
                    <a:pt x="507" y="837"/>
                    <a:pt x="712" y="706"/>
                    <a:pt x="762" y="532"/>
                  </a:cubicBezTo>
                  <a:cubicBezTo>
                    <a:pt x="789" y="435"/>
                    <a:pt x="568" y="267"/>
                    <a:pt x="3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0"/>
            <p:cNvSpPr/>
            <p:nvPr/>
          </p:nvSpPr>
          <p:spPr>
            <a:xfrm rot="9626173">
              <a:off x="709152" y="2790454"/>
              <a:ext cx="19558" cy="14825"/>
            </a:xfrm>
            <a:custGeom>
              <a:avLst/>
              <a:gdLst/>
              <a:ahLst/>
              <a:cxnLst/>
              <a:rect l="l" t="t" r="r" b="b"/>
              <a:pathLst>
                <a:path w="967" h="733" extrusionOk="0">
                  <a:moveTo>
                    <a:pt x="338" y="1"/>
                  </a:moveTo>
                  <a:cubicBezTo>
                    <a:pt x="231" y="1"/>
                    <a:pt x="1" y="227"/>
                    <a:pt x="1" y="356"/>
                  </a:cubicBezTo>
                  <a:cubicBezTo>
                    <a:pt x="1" y="486"/>
                    <a:pt x="208" y="699"/>
                    <a:pt x="341" y="729"/>
                  </a:cubicBezTo>
                  <a:cubicBezTo>
                    <a:pt x="352" y="732"/>
                    <a:pt x="363" y="733"/>
                    <a:pt x="375" y="733"/>
                  </a:cubicBezTo>
                  <a:cubicBezTo>
                    <a:pt x="502" y="733"/>
                    <a:pt x="675" y="589"/>
                    <a:pt x="966" y="450"/>
                  </a:cubicBezTo>
                  <a:cubicBezTo>
                    <a:pt x="670" y="220"/>
                    <a:pt x="521" y="29"/>
                    <a:pt x="347" y="1"/>
                  </a:cubicBezTo>
                  <a:cubicBezTo>
                    <a:pt x="344" y="1"/>
                    <a:pt x="341" y="1"/>
                    <a:pt x="3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0"/>
            <p:cNvSpPr/>
            <p:nvPr/>
          </p:nvSpPr>
          <p:spPr>
            <a:xfrm rot="9626173">
              <a:off x="667630" y="2865899"/>
              <a:ext cx="17252" cy="12985"/>
            </a:xfrm>
            <a:custGeom>
              <a:avLst/>
              <a:gdLst/>
              <a:ahLst/>
              <a:cxnLst/>
              <a:rect l="l" t="t" r="r" b="b"/>
              <a:pathLst>
                <a:path w="853" h="642" extrusionOk="0">
                  <a:moveTo>
                    <a:pt x="380" y="1"/>
                  </a:moveTo>
                  <a:cubicBezTo>
                    <a:pt x="376" y="1"/>
                    <a:pt x="372" y="1"/>
                    <a:pt x="369" y="1"/>
                  </a:cubicBezTo>
                  <a:cubicBezTo>
                    <a:pt x="241" y="10"/>
                    <a:pt x="122" y="198"/>
                    <a:pt x="1" y="309"/>
                  </a:cubicBezTo>
                  <a:cubicBezTo>
                    <a:pt x="117" y="425"/>
                    <a:pt x="228" y="624"/>
                    <a:pt x="347" y="641"/>
                  </a:cubicBezTo>
                  <a:cubicBezTo>
                    <a:pt x="352" y="641"/>
                    <a:pt x="358" y="642"/>
                    <a:pt x="363" y="642"/>
                  </a:cubicBezTo>
                  <a:cubicBezTo>
                    <a:pt x="482" y="642"/>
                    <a:pt x="626" y="481"/>
                    <a:pt x="853" y="334"/>
                  </a:cubicBezTo>
                  <a:cubicBezTo>
                    <a:pt x="630" y="172"/>
                    <a:pt x="504" y="1"/>
                    <a:pt x="3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0"/>
            <p:cNvSpPr/>
            <p:nvPr/>
          </p:nvSpPr>
          <p:spPr>
            <a:xfrm rot="9626173">
              <a:off x="824890" y="2430521"/>
              <a:ext cx="123252" cy="135791"/>
            </a:xfrm>
            <a:custGeom>
              <a:avLst/>
              <a:gdLst/>
              <a:ahLst/>
              <a:cxnLst/>
              <a:rect l="l" t="t" r="r" b="b"/>
              <a:pathLst>
                <a:path w="6094" h="6714" extrusionOk="0">
                  <a:moveTo>
                    <a:pt x="5390" y="0"/>
                  </a:moveTo>
                  <a:cubicBezTo>
                    <a:pt x="5352" y="0"/>
                    <a:pt x="5316" y="4"/>
                    <a:pt x="5285" y="11"/>
                  </a:cubicBezTo>
                  <a:cubicBezTo>
                    <a:pt x="4007" y="321"/>
                    <a:pt x="2837" y="875"/>
                    <a:pt x="2073" y="1995"/>
                  </a:cubicBezTo>
                  <a:cubicBezTo>
                    <a:pt x="1506" y="2825"/>
                    <a:pt x="1030" y="3719"/>
                    <a:pt x="554" y="4607"/>
                  </a:cubicBezTo>
                  <a:cubicBezTo>
                    <a:pt x="330" y="5028"/>
                    <a:pt x="208" y="5504"/>
                    <a:pt x="0" y="6049"/>
                  </a:cubicBezTo>
                  <a:lnTo>
                    <a:pt x="465" y="6713"/>
                  </a:lnTo>
                  <a:cubicBezTo>
                    <a:pt x="617" y="6578"/>
                    <a:pt x="831" y="6475"/>
                    <a:pt x="908" y="6306"/>
                  </a:cubicBezTo>
                  <a:cubicBezTo>
                    <a:pt x="1279" y="5457"/>
                    <a:pt x="1586" y="4577"/>
                    <a:pt x="1971" y="3736"/>
                  </a:cubicBezTo>
                  <a:cubicBezTo>
                    <a:pt x="2668" y="2211"/>
                    <a:pt x="3800" y="1165"/>
                    <a:pt x="5471" y="764"/>
                  </a:cubicBezTo>
                  <a:cubicBezTo>
                    <a:pt x="5739" y="698"/>
                    <a:pt x="6093" y="592"/>
                    <a:pt x="5933" y="227"/>
                  </a:cubicBezTo>
                  <a:cubicBezTo>
                    <a:pt x="5882" y="106"/>
                    <a:pt x="5597" y="0"/>
                    <a:pt x="5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0"/>
            <p:cNvSpPr/>
            <p:nvPr/>
          </p:nvSpPr>
          <p:spPr>
            <a:xfrm rot="9626173">
              <a:off x="814843" y="2635004"/>
              <a:ext cx="18830" cy="80395"/>
            </a:xfrm>
            <a:custGeom>
              <a:avLst/>
              <a:gdLst/>
              <a:ahLst/>
              <a:cxnLst/>
              <a:rect l="l" t="t" r="r" b="b"/>
              <a:pathLst>
                <a:path w="931" h="3975" extrusionOk="0">
                  <a:moveTo>
                    <a:pt x="489" y="1"/>
                  </a:moveTo>
                  <a:cubicBezTo>
                    <a:pt x="351" y="1"/>
                    <a:pt x="160" y="135"/>
                    <a:pt x="81" y="286"/>
                  </a:cubicBezTo>
                  <a:cubicBezTo>
                    <a:pt x="0" y="438"/>
                    <a:pt x="25" y="648"/>
                    <a:pt x="31" y="831"/>
                  </a:cubicBezTo>
                  <a:cubicBezTo>
                    <a:pt x="59" y="1780"/>
                    <a:pt x="97" y="2726"/>
                    <a:pt x="133" y="3675"/>
                  </a:cubicBezTo>
                  <a:lnTo>
                    <a:pt x="930" y="3974"/>
                  </a:lnTo>
                  <a:cubicBezTo>
                    <a:pt x="897" y="2765"/>
                    <a:pt x="869" y="1559"/>
                    <a:pt x="814" y="349"/>
                  </a:cubicBezTo>
                  <a:cubicBezTo>
                    <a:pt x="806" y="222"/>
                    <a:pt x="631" y="3"/>
                    <a:pt x="493" y="1"/>
                  </a:cubicBezTo>
                  <a:cubicBezTo>
                    <a:pt x="492" y="1"/>
                    <a:pt x="490" y="1"/>
                    <a:pt x="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0"/>
            <p:cNvSpPr/>
            <p:nvPr/>
          </p:nvSpPr>
          <p:spPr>
            <a:xfrm rot="9626173">
              <a:off x="441299" y="2556394"/>
              <a:ext cx="15816" cy="16706"/>
            </a:xfrm>
            <a:custGeom>
              <a:avLst/>
              <a:gdLst/>
              <a:ahLst/>
              <a:cxnLst/>
              <a:rect l="l" t="t" r="r" b="b"/>
              <a:pathLst>
                <a:path w="782" h="826" extrusionOk="0">
                  <a:moveTo>
                    <a:pt x="415" y="1"/>
                  </a:moveTo>
                  <a:cubicBezTo>
                    <a:pt x="413" y="1"/>
                    <a:pt x="410" y="1"/>
                    <a:pt x="408" y="1"/>
                  </a:cubicBezTo>
                  <a:cubicBezTo>
                    <a:pt x="269" y="7"/>
                    <a:pt x="81" y="200"/>
                    <a:pt x="29" y="352"/>
                  </a:cubicBezTo>
                  <a:cubicBezTo>
                    <a:pt x="1" y="433"/>
                    <a:pt x="208" y="599"/>
                    <a:pt x="388" y="826"/>
                  </a:cubicBezTo>
                  <a:cubicBezTo>
                    <a:pt x="568" y="604"/>
                    <a:pt x="781" y="471"/>
                    <a:pt x="770" y="339"/>
                  </a:cubicBezTo>
                  <a:cubicBezTo>
                    <a:pt x="759" y="211"/>
                    <a:pt x="554" y="1"/>
                    <a:pt x="4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0"/>
            <p:cNvSpPr/>
            <p:nvPr/>
          </p:nvSpPr>
          <p:spPr>
            <a:xfrm rot="9626173">
              <a:off x="410816" y="2556352"/>
              <a:ext cx="17191" cy="13025"/>
            </a:xfrm>
            <a:custGeom>
              <a:avLst/>
              <a:gdLst/>
              <a:ahLst/>
              <a:cxnLst/>
              <a:rect l="l" t="t" r="r" b="b"/>
              <a:pathLst>
                <a:path w="850" h="644" extrusionOk="0">
                  <a:moveTo>
                    <a:pt x="364" y="0"/>
                  </a:moveTo>
                  <a:cubicBezTo>
                    <a:pt x="358" y="0"/>
                    <a:pt x="352" y="1"/>
                    <a:pt x="346" y="1"/>
                  </a:cubicBezTo>
                  <a:cubicBezTo>
                    <a:pt x="219" y="21"/>
                    <a:pt x="114" y="214"/>
                    <a:pt x="0" y="333"/>
                  </a:cubicBezTo>
                  <a:cubicBezTo>
                    <a:pt x="125" y="441"/>
                    <a:pt x="252" y="635"/>
                    <a:pt x="371" y="643"/>
                  </a:cubicBezTo>
                  <a:cubicBezTo>
                    <a:pt x="373" y="643"/>
                    <a:pt x="375" y="643"/>
                    <a:pt x="377" y="643"/>
                  </a:cubicBezTo>
                  <a:cubicBezTo>
                    <a:pt x="492" y="643"/>
                    <a:pt x="629" y="466"/>
                    <a:pt x="850" y="300"/>
                  </a:cubicBezTo>
                  <a:cubicBezTo>
                    <a:pt x="623" y="158"/>
                    <a:pt x="487" y="0"/>
                    <a:pt x="3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0"/>
            <p:cNvSpPr/>
            <p:nvPr/>
          </p:nvSpPr>
          <p:spPr>
            <a:xfrm rot="9626173">
              <a:off x="782021" y="2814018"/>
              <a:ext cx="19153" cy="15472"/>
            </a:xfrm>
            <a:custGeom>
              <a:avLst/>
              <a:gdLst/>
              <a:ahLst/>
              <a:cxnLst/>
              <a:rect l="l" t="t" r="r" b="b"/>
              <a:pathLst>
                <a:path w="947" h="765" extrusionOk="0">
                  <a:moveTo>
                    <a:pt x="343" y="1"/>
                  </a:moveTo>
                  <a:cubicBezTo>
                    <a:pt x="220" y="1"/>
                    <a:pt x="1" y="244"/>
                    <a:pt x="1" y="377"/>
                  </a:cubicBezTo>
                  <a:cubicBezTo>
                    <a:pt x="1" y="513"/>
                    <a:pt x="222" y="734"/>
                    <a:pt x="349" y="762"/>
                  </a:cubicBezTo>
                  <a:cubicBezTo>
                    <a:pt x="358" y="764"/>
                    <a:pt x="367" y="765"/>
                    <a:pt x="376" y="765"/>
                  </a:cubicBezTo>
                  <a:cubicBezTo>
                    <a:pt x="501" y="765"/>
                    <a:pt x="671" y="592"/>
                    <a:pt x="947" y="424"/>
                  </a:cubicBezTo>
                  <a:cubicBezTo>
                    <a:pt x="662" y="208"/>
                    <a:pt x="471" y="6"/>
                    <a:pt x="349" y="1"/>
                  </a:cubicBezTo>
                  <a:cubicBezTo>
                    <a:pt x="347" y="1"/>
                    <a:pt x="345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0"/>
            <p:cNvSpPr/>
            <p:nvPr/>
          </p:nvSpPr>
          <p:spPr>
            <a:xfrm rot="9626173">
              <a:off x="795732" y="2781246"/>
              <a:ext cx="19679" cy="14461"/>
            </a:xfrm>
            <a:custGeom>
              <a:avLst/>
              <a:gdLst/>
              <a:ahLst/>
              <a:cxnLst/>
              <a:rect l="l" t="t" r="r" b="b"/>
              <a:pathLst>
                <a:path w="973" h="715" extrusionOk="0">
                  <a:moveTo>
                    <a:pt x="430" y="1"/>
                  </a:moveTo>
                  <a:cubicBezTo>
                    <a:pt x="425" y="1"/>
                    <a:pt x="421" y="1"/>
                    <a:pt x="416" y="2"/>
                  </a:cubicBezTo>
                  <a:cubicBezTo>
                    <a:pt x="272" y="15"/>
                    <a:pt x="139" y="229"/>
                    <a:pt x="1" y="359"/>
                  </a:cubicBezTo>
                  <a:cubicBezTo>
                    <a:pt x="128" y="483"/>
                    <a:pt x="244" y="693"/>
                    <a:pt x="383" y="713"/>
                  </a:cubicBezTo>
                  <a:cubicBezTo>
                    <a:pt x="391" y="714"/>
                    <a:pt x="399" y="715"/>
                    <a:pt x="408" y="715"/>
                  </a:cubicBezTo>
                  <a:cubicBezTo>
                    <a:pt x="542" y="715"/>
                    <a:pt x="707" y="557"/>
                    <a:pt x="972" y="406"/>
                  </a:cubicBezTo>
                  <a:cubicBezTo>
                    <a:pt x="715" y="205"/>
                    <a:pt x="572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0"/>
            <p:cNvSpPr/>
            <p:nvPr/>
          </p:nvSpPr>
          <p:spPr>
            <a:xfrm rot="9626173">
              <a:off x="378058" y="2695850"/>
              <a:ext cx="28962" cy="25039"/>
            </a:xfrm>
            <a:custGeom>
              <a:avLst/>
              <a:gdLst/>
              <a:ahLst/>
              <a:cxnLst/>
              <a:rect l="l" t="t" r="r" b="b"/>
              <a:pathLst>
                <a:path w="1432" h="1238" extrusionOk="0">
                  <a:moveTo>
                    <a:pt x="873" y="1"/>
                  </a:moveTo>
                  <a:cubicBezTo>
                    <a:pt x="561" y="1"/>
                    <a:pt x="1" y="596"/>
                    <a:pt x="59" y="899"/>
                  </a:cubicBezTo>
                  <a:cubicBezTo>
                    <a:pt x="85" y="1032"/>
                    <a:pt x="340" y="1238"/>
                    <a:pt x="381" y="1238"/>
                  </a:cubicBezTo>
                  <a:cubicBezTo>
                    <a:pt x="383" y="1238"/>
                    <a:pt x="384" y="1238"/>
                    <a:pt x="385" y="1237"/>
                  </a:cubicBezTo>
                  <a:cubicBezTo>
                    <a:pt x="717" y="1010"/>
                    <a:pt x="1027" y="744"/>
                    <a:pt x="1431" y="415"/>
                  </a:cubicBezTo>
                  <a:cubicBezTo>
                    <a:pt x="1174" y="205"/>
                    <a:pt x="1060" y="39"/>
                    <a:pt x="917" y="5"/>
                  </a:cubicBezTo>
                  <a:cubicBezTo>
                    <a:pt x="903" y="2"/>
                    <a:pt x="888" y="1"/>
                    <a:pt x="8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0"/>
            <p:cNvSpPr/>
            <p:nvPr/>
          </p:nvSpPr>
          <p:spPr>
            <a:xfrm rot="9626173">
              <a:off x="736828" y="2878571"/>
              <a:ext cx="1153" cy="910"/>
            </a:xfrm>
            <a:custGeom>
              <a:avLst/>
              <a:gdLst/>
              <a:ahLst/>
              <a:cxnLst/>
              <a:rect l="l" t="t" r="r" b="b"/>
              <a:pathLst>
                <a:path w="57" h="45" extrusionOk="0">
                  <a:moveTo>
                    <a:pt x="53" y="1"/>
                  </a:moveTo>
                  <a:lnTo>
                    <a:pt x="53" y="1"/>
                  </a:lnTo>
                  <a:lnTo>
                    <a:pt x="53" y="1"/>
                  </a:lnTo>
                  <a:cubicBezTo>
                    <a:pt x="54" y="1"/>
                    <a:pt x="55" y="1"/>
                    <a:pt x="56" y="1"/>
                  </a:cubicBezTo>
                  <a:close/>
                  <a:moveTo>
                    <a:pt x="53" y="1"/>
                  </a:moveTo>
                  <a:cubicBezTo>
                    <a:pt x="38" y="1"/>
                    <a:pt x="25" y="7"/>
                    <a:pt x="12" y="15"/>
                  </a:cubicBezTo>
                  <a:cubicBezTo>
                    <a:pt x="4" y="17"/>
                    <a:pt x="4" y="34"/>
                    <a:pt x="1" y="45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2281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0"/>
            <p:cNvSpPr/>
            <p:nvPr/>
          </p:nvSpPr>
          <p:spPr>
            <a:xfrm rot="9626173">
              <a:off x="735082" y="2879947"/>
              <a:ext cx="2528" cy="2710"/>
            </a:xfrm>
            <a:custGeom>
              <a:avLst/>
              <a:gdLst/>
              <a:ahLst/>
              <a:cxnLst/>
              <a:rect l="l" t="t" r="r" b="b"/>
              <a:pathLst>
                <a:path w="125" h="134" extrusionOk="0">
                  <a:moveTo>
                    <a:pt x="94" y="1"/>
                  </a:moveTo>
                  <a:cubicBezTo>
                    <a:pt x="62" y="44"/>
                    <a:pt x="33" y="84"/>
                    <a:pt x="6" y="129"/>
                  </a:cubicBezTo>
                  <a:lnTo>
                    <a:pt x="6" y="129"/>
                  </a:lnTo>
                  <a:lnTo>
                    <a:pt x="125" y="31"/>
                  </a:lnTo>
                  <a:lnTo>
                    <a:pt x="94" y="1"/>
                  </a:lnTo>
                  <a:close/>
                  <a:moveTo>
                    <a:pt x="6" y="129"/>
                  </a:moveTo>
                  <a:lnTo>
                    <a:pt x="0" y="134"/>
                  </a:lnTo>
                  <a:lnTo>
                    <a:pt x="3" y="134"/>
                  </a:lnTo>
                  <a:cubicBezTo>
                    <a:pt x="4" y="132"/>
                    <a:pt x="5" y="131"/>
                    <a:pt x="6" y="129"/>
                  </a:cubicBezTo>
                  <a:close/>
                </a:path>
              </a:pathLst>
            </a:custGeom>
            <a:solidFill>
              <a:srgbClr val="2281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4" name="Google Shape;1234;p30"/>
          <p:cNvGrpSpPr/>
          <p:nvPr/>
        </p:nvGrpSpPr>
        <p:grpSpPr>
          <a:xfrm rot="2700000">
            <a:off x="9981698" y="909964"/>
            <a:ext cx="1664565" cy="416757"/>
            <a:chOff x="2717342" y="4370469"/>
            <a:chExt cx="1248436" cy="312571"/>
          </a:xfrm>
        </p:grpSpPr>
        <p:sp>
          <p:nvSpPr>
            <p:cNvPr id="1235" name="Google Shape;1235;p30"/>
            <p:cNvSpPr/>
            <p:nvPr/>
          </p:nvSpPr>
          <p:spPr>
            <a:xfrm>
              <a:off x="2717342" y="4370469"/>
              <a:ext cx="1248436" cy="312571"/>
            </a:xfrm>
            <a:custGeom>
              <a:avLst/>
              <a:gdLst/>
              <a:ahLst/>
              <a:cxnLst/>
              <a:rect l="l" t="t" r="r" b="b"/>
              <a:pathLst>
                <a:path w="78444" h="19640" extrusionOk="0">
                  <a:moveTo>
                    <a:pt x="0" y="1"/>
                  </a:moveTo>
                  <a:lnTo>
                    <a:pt x="3296" y="2458"/>
                  </a:lnTo>
                  <a:lnTo>
                    <a:pt x="0" y="4915"/>
                  </a:lnTo>
                  <a:lnTo>
                    <a:pt x="3296" y="7363"/>
                  </a:lnTo>
                  <a:lnTo>
                    <a:pt x="0" y="9820"/>
                  </a:lnTo>
                  <a:lnTo>
                    <a:pt x="3296" y="12277"/>
                  </a:lnTo>
                  <a:lnTo>
                    <a:pt x="0" y="14730"/>
                  </a:lnTo>
                  <a:lnTo>
                    <a:pt x="3296" y="17183"/>
                  </a:lnTo>
                  <a:lnTo>
                    <a:pt x="0" y="19640"/>
                  </a:lnTo>
                  <a:lnTo>
                    <a:pt x="78444" y="19640"/>
                  </a:lnTo>
                  <a:lnTo>
                    <a:pt x="75148" y="17183"/>
                  </a:lnTo>
                  <a:lnTo>
                    <a:pt x="78444" y="14730"/>
                  </a:lnTo>
                  <a:lnTo>
                    <a:pt x="75148" y="12277"/>
                  </a:lnTo>
                  <a:lnTo>
                    <a:pt x="78444" y="9820"/>
                  </a:lnTo>
                  <a:lnTo>
                    <a:pt x="75148" y="7363"/>
                  </a:lnTo>
                  <a:lnTo>
                    <a:pt x="78444" y="4915"/>
                  </a:lnTo>
                  <a:lnTo>
                    <a:pt x="75148" y="2458"/>
                  </a:lnTo>
                  <a:lnTo>
                    <a:pt x="784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0"/>
            <p:cNvSpPr/>
            <p:nvPr/>
          </p:nvSpPr>
          <p:spPr>
            <a:xfrm>
              <a:off x="2717342" y="4370469"/>
              <a:ext cx="1248436" cy="312443"/>
            </a:xfrm>
            <a:custGeom>
              <a:avLst/>
              <a:gdLst/>
              <a:ahLst/>
              <a:cxnLst/>
              <a:rect l="l" t="t" r="r" b="b"/>
              <a:pathLst>
                <a:path w="78444" h="19632" extrusionOk="0">
                  <a:moveTo>
                    <a:pt x="27939" y="5724"/>
                  </a:moveTo>
                  <a:cubicBezTo>
                    <a:pt x="29227" y="5724"/>
                    <a:pt x="30272" y="6850"/>
                    <a:pt x="30272" y="8237"/>
                  </a:cubicBezTo>
                  <a:cubicBezTo>
                    <a:pt x="30272" y="8241"/>
                    <a:pt x="30272" y="8305"/>
                    <a:pt x="30263" y="8425"/>
                  </a:cubicBezTo>
                  <a:cubicBezTo>
                    <a:pt x="30250" y="8583"/>
                    <a:pt x="30229" y="8746"/>
                    <a:pt x="30190" y="8904"/>
                  </a:cubicBezTo>
                  <a:cubicBezTo>
                    <a:pt x="29955" y="10051"/>
                    <a:pt x="29112" y="12406"/>
                    <a:pt x="25974" y="13934"/>
                  </a:cubicBezTo>
                  <a:cubicBezTo>
                    <a:pt x="22858" y="12410"/>
                    <a:pt x="22002" y="10077"/>
                    <a:pt x="21766" y="8926"/>
                  </a:cubicBezTo>
                  <a:cubicBezTo>
                    <a:pt x="21766" y="8921"/>
                    <a:pt x="21758" y="8909"/>
                    <a:pt x="21758" y="8904"/>
                  </a:cubicBezTo>
                  <a:cubicBezTo>
                    <a:pt x="21719" y="8742"/>
                    <a:pt x="21694" y="8575"/>
                    <a:pt x="21685" y="8408"/>
                  </a:cubicBezTo>
                  <a:cubicBezTo>
                    <a:pt x="21672" y="8301"/>
                    <a:pt x="21672" y="8237"/>
                    <a:pt x="21672" y="8237"/>
                  </a:cubicBezTo>
                  <a:cubicBezTo>
                    <a:pt x="21672" y="6850"/>
                    <a:pt x="22717" y="5724"/>
                    <a:pt x="24005" y="5724"/>
                  </a:cubicBezTo>
                  <a:cubicBezTo>
                    <a:pt x="24831" y="5724"/>
                    <a:pt x="25559" y="6190"/>
                    <a:pt x="25970" y="6888"/>
                  </a:cubicBezTo>
                  <a:cubicBezTo>
                    <a:pt x="26389" y="6190"/>
                    <a:pt x="27117" y="5724"/>
                    <a:pt x="27939" y="5724"/>
                  </a:cubicBezTo>
                  <a:close/>
                  <a:moveTo>
                    <a:pt x="59571" y="5741"/>
                  </a:moveTo>
                  <a:cubicBezTo>
                    <a:pt x="60860" y="5741"/>
                    <a:pt x="61904" y="6867"/>
                    <a:pt x="61904" y="8249"/>
                  </a:cubicBezTo>
                  <a:cubicBezTo>
                    <a:pt x="61904" y="8254"/>
                    <a:pt x="61904" y="8318"/>
                    <a:pt x="61896" y="8429"/>
                  </a:cubicBezTo>
                  <a:cubicBezTo>
                    <a:pt x="61883" y="8592"/>
                    <a:pt x="61861" y="8750"/>
                    <a:pt x="61823" y="8909"/>
                  </a:cubicBezTo>
                  <a:lnTo>
                    <a:pt x="61823" y="8921"/>
                  </a:lnTo>
                  <a:cubicBezTo>
                    <a:pt x="61596" y="10060"/>
                    <a:pt x="60744" y="12414"/>
                    <a:pt x="57607" y="13942"/>
                  </a:cubicBezTo>
                  <a:cubicBezTo>
                    <a:pt x="54495" y="12423"/>
                    <a:pt x="53634" y="10090"/>
                    <a:pt x="53399" y="8943"/>
                  </a:cubicBezTo>
                  <a:cubicBezTo>
                    <a:pt x="53399" y="8930"/>
                    <a:pt x="53390" y="8926"/>
                    <a:pt x="53390" y="8921"/>
                  </a:cubicBezTo>
                  <a:cubicBezTo>
                    <a:pt x="53352" y="8759"/>
                    <a:pt x="53326" y="8592"/>
                    <a:pt x="53318" y="8421"/>
                  </a:cubicBezTo>
                  <a:cubicBezTo>
                    <a:pt x="53305" y="8309"/>
                    <a:pt x="53305" y="8249"/>
                    <a:pt x="53305" y="8249"/>
                  </a:cubicBezTo>
                  <a:cubicBezTo>
                    <a:pt x="53305" y="6867"/>
                    <a:pt x="54349" y="5741"/>
                    <a:pt x="55638" y="5741"/>
                  </a:cubicBezTo>
                  <a:cubicBezTo>
                    <a:pt x="56468" y="5741"/>
                    <a:pt x="57191" y="6208"/>
                    <a:pt x="57607" y="6901"/>
                  </a:cubicBezTo>
                  <a:cubicBezTo>
                    <a:pt x="58022" y="6208"/>
                    <a:pt x="58749" y="5741"/>
                    <a:pt x="59571" y="5741"/>
                  </a:cubicBezTo>
                  <a:close/>
                  <a:moveTo>
                    <a:pt x="12229" y="5750"/>
                  </a:moveTo>
                  <a:cubicBezTo>
                    <a:pt x="13518" y="5750"/>
                    <a:pt x="14562" y="6871"/>
                    <a:pt x="14562" y="8254"/>
                  </a:cubicBezTo>
                  <a:cubicBezTo>
                    <a:pt x="14562" y="8258"/>
                    <a:pt x="14562" y="8322"/>
                    <a:pt x="14554" y="8438"/>
                  </a:cubicBezTo>
                  <a:cubicBezTo>
                    <a:pt x="14541" y="8600"/>
                    <a:pt x="14520" y="8763"/>
                    <a:pt x="14481" y="8921"/>
                  </a:cubicBezTo>
                  <a:cubicBezTo>
                    <a:pt x="14254" y="10064"/>
                    <a:pt x="13402" y="12419"/>
                    <a:pt x="10265" y="13951"/>
                  </a:cubicBezTo>
                  <a:cubicBezTo>
                    <a:pt x="7144" y="12431"/>
                    <a:pt x="6288" y="10099"/>
                    <a:pt x="6057" y="8947"/>
                  </a:cubicBezTo>
                  <a:cubicBezTo>
                    <a:pt x="6057" y="8939"/>
                    <a:pt x="6049" y="8930"/>
                    <a:pt x="6049" y="8921"/>
                  </a:cubicBezTo>
                  <a:cubicBezTo>
                    <a:pt x="6010" y="8759"/>
                    <a:pt x="5984" y="8596"/>
                    <a:pt x="5976" y="8429"/>
                  </a:cubicBezTo>
                  <a:cubicBezTo>
                    <a:pt x="5963" y="8318"/>
                    <a:pt x="5963" y="8254"/>
                    <a:pt x="5963" y="8254"/>
                  </a:cubicBezTo>
                  <a:cubicBezTo>
                    <a:pt x="5963" y="6871"/>
                    <a:pt x="7007" y="5750"/>
                    <a:pt x="8296" y="5750"/>
                  </a:cubicBezTo>
                  <a:cubicBezTo>
                    <a:pt x="9122" y="5750"/>
                    <a:pt x="9850" y="6208"/>
                    <a:pt x="10265" y="6901"/>
                  </a:cubicBezTo>
                  <a:cubicBezTo>
                    <a:pt x="10680" y="6208"/>
                    <a:pt x="11408" y="5750"/>
                    <a:pt x="12229" y="5750"/>
                  </a:cubicBezTo>
                  <a:close/>
                  <a:moveTo>
                    <a:pt x="43866" y="5758"/>
                  </a:moveTo>
                  <a:cubicBezTo>
                    <a:pt x="45150" y="5758"/>
                    <a:pt x="46199" y="6880"/>
                    <a:pt x="46199" y="8266"/>
                  </a:cubicBezTo>
                  <a:cubicBezTo>
                    <a:pt x="46199" y="8326"/>
                    <a:pt x="46195" y="8391"/>
                    <a:pt x="46186" y="8451"/>
                  </a:cubicBezTo>
                  <a:cubicBezTo>
                    <a:pt x="46173" y="8609"/>
                    <a:pt x="46152" y="8767"/>
                    <a:pt x="46114" y="8926"/>
                  </a:cubicBezTo>
                  <a:lnTo>
                    <a:pt x="46114" y="8934"/>
                  </a:lnTo>
                  <a:cubicBezTo>
                    <a:pt x="45887" y="10077"/>
                    <a:pt x="45035" y="12436"/>
                    <a:pt x="41897" y="13959"/>
                  </a:cubicBezTo>
                  <a:cubicBezTo>
                    <a:pt x="38785" y="12440"/>
                    <a:pt x="37925" y="10107"/>
                    <a:pt x="37690" y="8960"/>
                  </a:cubicBezTo>
                  <a:cubicBezTo>
                    <a:pt x="37690" y="8951"/>
                    <a:pt x="37681" y="8943"/>
                    <a:pt x="37681" y="8934"/>
                  </a:cubicBezTo>
                  <a:cubicBezTo>
                    <a:pt x="37643" y="8772"/>
                    <a:pt x="37617" y="8605"/>
                    <a:pt x="37608" y="8438"/>
                  </a:cubicBezTo>
                  <a:cubicBezTo>
                    <a:pt x="37595" y="8331"/>
                    <a:pt x="37595" y="8266"/>
                    <a:pt x="37595" y="8266"/>
                  </a:cubicBezTo>
                  <a:cubicBezTo>
                    <a:pt x="37595" y="6880"/>
                    <a:pt x="38644" y="5758"/>
                    <a:pt x="39928" y="5758"/>
                  </a:cubicBezTo>
                  <a:cubicBezTo>
                    <a:pt x="40759" y="5758"/>
                    <a:pt x="41482" y="6225"/>
                    <a:pt x="41897" y="6918"/>
                  </a:cubicBezTo>
                  <a:cubicBezTo>
                    <a:pt x="42312" y="6225"/>
                    <a:pt x="43040" y="5758"/>
                    <a:pt x="43866" y="5758"/>
                  </a:cubicBezTo>
                  <a:close/>
                  <a:moveTo>
                    <a:pt x="6147" y="1"/>
                  </a:moveTo>
                  <a:cubicBezTo>
                    <a:pt x="5698" y="1234"/>
                    <a:pt x="4649" y="2937"/>
                    <a:pt x="2188" y="4136"/>
                  </a:cubicBezTo>
                  <a:cubicBezTo>
                    <a:pt x="1952" y="4025"/>
                    <a:pt x="1734" y="3900"/>
                    <a:pt x="1524" y="3781"/>
                  </a:cubicBezTo>
                  <a:lnTo>
                    <a:pt x="0" y="4915"/>
                  </a:lnTo>
                  <a:lnTo>
                    <a:pt x="3292" y="7363"/>
                  </a:lnTo>
                  <a:lnTo>
                    <a:pt x="0" y="9820"/>
                  </a:lnTo>
                  <a:lnTo>
                    <a:pt x="3292" y="12277"/>
                  </a:lnTo>
                  <a:lnTo>
                    <a:pt x="0" y="14730"/>
                  </a:lnTo>
                  <a:lnTo>
                    <a:pt x="2354" y="16481"/>
                  </a:lnTo>
                  <a:cubicBezTo>
                    <a:pt x="2783" y="15924"/>
                    <a:pt x="3429" y="15565"/>
                    <a:pt x="4157" y="15565"/>
                  </a:cubicBezTo>
                  <a:cubicBezTo>
                    <a:pt x="5445" y="15565"/>
                    <a:pt x="6489" y="16690"/>
                    <a:pt x="6489" y="18077"/>
                  </a:cubicBezTo>
                  <a:cubicBezTo>
                    <a:pt x="6489" y="18077"/>
                    <a:pt x="6489" y="18141"/>
                    <a:pt x="6477" y="18257"/>
                  </a:cubicBezTo>
                  <a:cubicBezTo>
                    <a:pt x="6468" y="18420"/>
                    <a:pt x="6442" y="18582"/>
                    <a:pt x="6404" y="18741"/>
                  </a:cubicBezTo>
                  <a:cubicBezTo>
                    <a:pt x="6344" y="19045"/>
                    <a:pt x="6254" y="19340"/>
                    <a:pt x="6147" y="19631"/>
                  </a:cubicBezTo>
                  <a:lnTo>
                    <a:pt x="13946" y="19631"/>
                  </a:lnTo>
                  <a:cubicBezTo>
                    <a:pt x="13839" y="19336"/>
                    <a:pt x="13753" y="19036"/>
                    <a:pt x="13685" y="18728"/>
                  </a:cubicBezTo>
                  <a:lnTo>
                    <a:pt x="13685" y="18707"/>
                  </a:lnTo>
                  <a:cubicBezTo>
                    <a:pt x="13646" y="18544"/>
                    <a:pt x="13616" y="18377"/>
                    <a:pt x="13603" y="18210"/>
                  </a:cubicBezTo>
                  <a:cubicBezTo>
                    <a:pt x="13595" y="18099"/>
                    <a:pt x="13595" y="18039"/>
                    <a:pt x="13595" y="18039"/>
                  </a:cubicBezTo>
                  <a:cubicBezTo>
                    <a:pt x="13595" y="16652"/>
                    <a:pt x="14644" y="15530"/>
                    <a:pt x="15928" y="15530"/>
                  </a:cubicBezTo>
                  <a:cubicBezTo>
                    <a:pt x="16758" y="15530"/>
                    <a:pt x="17477" y="15988"/>
                    <a:pt x="17897" y="16690"/>
                  </a:cubicBezTo>
                  <a:cubicBezTo>
                    <a:pt x="18308" y="15988"/>
                    <a:pt x="19035" y="15530"/>
                    <a:pt x="19866" y="15530"/>
                  </a:cubicBezTo>
                  <a:cubicBezTo>
                    <a:pt x="21150" y="15530"/>
                    <a:pt x="22199" y="16652"/>
                    <a:pt x="22199" y="18039"/>
                  </a:cubicBezTo>
                  <a:cubicBezTo>
                    <a:pt x="22199" y="18039"/>
                    <a:pt x="22199" y="18103"/>
                    <a:pt x="22186" y="18214"/>
                  </a:cubicBezTo>
                  <a:cubicBezTo>
                    <a:pt x="22177" y="18377"/>
                    <a:pt x="22152" y="18540"/>
                    <a:pt x="22113" y="18698"/>
                  </a:cubicBezTo>
                  <a:lnTo>
                    <a:pt x="22113" y="18707"/>
                  </a:lnTo>
                  <a:cubicBezTo>
                    <a:pt x="22045" y="19019"/>
                    <a:pt x="21955" y="19331"/>
                    <a:pt x="21843" y="19631"/>
                  </a:cubicBezTo>
                  <a:lnTo>
                    <a:pt x="29668" y="19631"/>
                  </a:lnTo>
                  <a:cubicBezTo>
                    <a:pt x="29552" y="19331"/>
                    <a:pt x="29463" y="19023"/>
                    <a:pt x="29394" y="18711"/>
                  </a:cubicBezTo>
                  <a:cubicBezTo>
                    <a:pt x="29394" y="18702"/>
                    <a:pt x="29390" y="18698"/>
                    <a:pt x="29390" y="18685"/>
                  </a:cubicBezTo>
                  <a:cubicBezTo>
                    <a:pt x="29347" y="18522"/>
                    <a:pt x="29321" y="18360"/>
                    <a:pt x="29313" y="18193"/>
                  </a:cubicBezTo>
                  <a:cubicBezTo>
                    <a:pt x="29304" y="18082"/>
                    <a:pt x="29304" y="18017"/>
                    <a:pt x="29304" y="18017"/>
                  </a:cubicBezTo>
                  <a:cubicBezTo>
                    <a:pt x="29304" y="16635"/>
                    <a:pt x="30353" y="15513"/>
                    <a:pt x="31637" y="15513"/>
                  </a:cubicBezTo>
                  <a:cubicBezTo>
                    <a:pt x="32467" y="15513"/>
                    <a:pt x="33187" y="15971"/>
                    <a:pt x="33606" y="16669"/>
                  </a:cubicBezTo>
                  <a:cubicBezTo>
                    <a:pt x="34017" y="15971"/>
                    <a:pt x="34745" y="15513"/>
                    <a:pt x="35571" y="15513"/>
                  </a:cubicBezTo>
                  <a:cubicBezTo>
                    <a:pt x="36859" y="15513"/>
                    <a:pt x="37908" y="16635"/>
                    <a:pt x="37908" y="18017"/>
                  </a:cubicBezTo>
                  <a:lnTo>
                    <a:pt x="37891" y="18197"/>
                  </a:lnTo>
                  <a:cubicBezTo>
                    <a:pt x="37882" y="18360"/>
                    <a:pt x="37857" y="18522"/>
                    <a:pt x="37822" y="18681"/>
                  </a:cubicBezTo>
                  <a:cubicBezTo>
                    <a:pt x="37754" y="19002"/>
                    <a:pt x="37664" y="19319"/>
                    <a:pt x="37548" y="19627"/>
                  </a:cubicBezTo>
                  <a:lnTo>
                    <a:pt x="45578" y="19627"/>
                  </a:lnTo>
                  <a:cubicBezTo>
                    <a:pt x="45471" y="19336"/>
                    <a:pt x="45386" y="19036"/>
                    <a:pt x="45322" y="18732"/>
                  </a:cubicBezTo>
                  <a:cubicBezTo>
                    <a:pt x="45317" y="18724"/>
                    <a:pt x="45317" y="18715"/>
                    <a:pt x="45317" y="18707"/>
                  </a:cubicBezTo>
                  <a:cubicBezTo>
                    <a:pt x="45275" y="18544"/>
                    <a:pt x="45249" y="18377"/>
                    <a:pt x="45245" y="18210"/>
                  </a:cubicBezTo>
                  <a:cubicBezTo>
                    <a:pt x="45232" y="18103"/>
                    <a:pt x="45232" y="18039"/>
                    <a:pt x="45232" y="18039"/>
                  </a:cubicBezTo>
                  <a:cubicBezTo>
                    <a:pt x="45232" y="16652"/>
                    <a:pt x="46276" y="15535"/>
                    <a:pt x="47565" y="15535"/>
                  </a:cubicBezTo>
                  <a:cubicBezTo>
                    <a:pt x="48391" y="15535"/>
                    <a:pt x="49118" y="15993"/>
                    <a:pt x="49529" y="16690"/>
                  </a:cubicBezTo>
                  <a:cubicBezTo>
                    <a:pt x="49940" y="15993"/>
                    <a:pt x="50668" y="15535"/>
                    <a:pt x="51498" y="15535"/>
                  </a:cubicBezTo>
                  <a:cubicBezTo>
                    <a:pt x="52787" y="15535"/>
                    <a:pt x="53831" y="16652"/>
                    <a:pt x="53831" y="18039"/>
                  </a:cubicBezTo>
                  <a:cubicBezTo>
                    <a:pt x="53831" y="18039"/>
                    <a:pt x="53831" y="18103"/>
                    <a:pt x="53818" y="18219"/>
                  </a:cubicBezTo>
                  <a:cubicBezTo>
                    <a:pt x="53810" y="18381"/>
                    <a:pt x="53788" y="18544"/>
                    <a:pt x="53750" y="18702"/>
                  </a:cubicBezTo>
                  <a:lnTo>
                    <a:pt x="53746" y="18702"/>
                  </a:lnTo>
                  <a:cubicBezTo>
                    <a:pt x="53681" y="19015"/>
                    <a:pt x="53596" y="19323"/>
                    <a:pt x="53484" y="19623"/>
                  </a:cubicBezTo>
                  <a:lnTo>
                    <a:pt x="61296" y="19623"/>
                  </a:lnTo>
                  <a:cubicBezTo>
                    <a:pt x="61181" y="19323"/>
                    <a:pt x="61095" y="19019"/>
                    <a:pt x="61027" y="18707"/>
                  </a:cubicBezTo>
                  <a:lnTo>
                    <a:pt x="61027" y="18685"/>
                  </a:lnTo>
                  <a:cubicBezTo>
                    <a:pt x="60988" y="18522"/>
                    <a:pt x="60958" y="18356"/>
                    <a:pt x="60945" y="18189"/>
                  </a:cubicBezTo>
                  <a:cubicBezTo>
                    <a:pt x="60941" y="18077"/>
                    <a:pt x="60937" y="18017"/>
                    <a:pt x="60937" y="18017"/>
                  </a:cubicBezTo>
                  <a:cubicBezTo>
                    <a:pt x="60937" y="16630"/>
                    <a:pt x="61985" y="15509"/>
                    <a:pt x="63270" y="15509"/>
                  </a:cubicBezTo>
                  <a:cubicBezTo>
                    <a:pt x="64100" y="15509"/>
                    <a:pt x="64828" y="15971"/>
                    <a:pt x="65239" y="16669"/>
                  </a:cubicBezTo>
                  <a:cubicBezTo>
                    <a:pt x="65649" y="15971"/>
                    <a:pt x="66377" y="15509"/>
                    <a:pt x="67208" y="15509"/>
                  </a:cubicBezTo>
                  <a:cubicBezTo>
                    <a:pt x="68492" y="15509"/>
                    <a:pt x="69540" y="16630"/>
                    <a:pt x="69540" y="18017"/>
                  </a:cubicBezTo>
                  <a:cubicBezTo>
                    <a:pt x="69540" y="18017"/>
                    <a:pt x="69540" y="18082"/>
                    <a:pt x="69528" y="18197"/>
                  </a:cubicBezTo>
                  <a:cubicBezTo>
                    <a:pt x="69519" y="18360"/>
                    <a:pt x="69493" y="18518"/>
                    <a:pt x="69455" y="18677"/>
                  </a:cubicBezTo>
                  <a:lnTo>
                    <a:pt x="69455" y="18685"/>
                  </a:lnTo>
                  <a:cubicBezTo>
                    <a:pt x="69386" y="19002"/>
                    <a:pt x="69296" y="19319"/>
                    <a:pt x="69181" y="19623"/>
                  </a:cubicBezTo>
                  <a:lnTo>
                    <a:pt x="78444" y="19623"/>
                  </a:lnTo>
                  <a:lnTo>
                    <a:pt x="75148" y="17166"/>
                  </a:lnTo>
                  <a:lnTo>
                    <a:pt x="78444" y="14717"/>
                  </a:lnTo>
                  <a:lnTo>
                    <a:pt x="75152" y="12260"/>
                  </a:lnTo>
                  <a:cubicBezTo>
                    <a:pt x="74467" y="12928"/>
                    <a:pt x="73675" y="13484"/>
                    <a:pt x="72811" y="13895"/>
                  </a:cubicBezTo>
                  <a:cubicBezTo>
                    <a:pt x="69695" y="12376"/>
                    <a:pt x="68838" y="10043"/>
                    <a:pt x="68599" y="8896"/>
                  </a:cubicBezTo>
                  <a:lnTo>
                    <a:pt x="68599" y="8866"/>
                  </a:lnTo>
                  <a:cubicBezTo>
                    <a:pt x="68556" y="8703"/>
                    <a:pt x="68530" y="8536"/>
                    <a:pt x="68517" y="8369"/>
                  </a:cubicBezTo>
                  <a:cubicBezTo>
                    <a:pt x="68513" y="8262"/>
                    <a:pt x="68509" y="8198"/>
                    <a:pt x="68509" y="8198"/>
                  </a:cubicBezTo>
                  <a:cubicBezTo>
                    <a:pt x="68509" y="6820"/>
                    <a:pt x="69558" y="5694"/>
                    <a:pt x="70842" y="5694"/>
                  </a:cubicBezTo>
                  <a:cubicBezTo>
                    <a:pt x="71668" y="5694"/>
                    <a:pt x="72395" y="6156"/>
                    <a:pt x="72811" y="6850"/>
                  </a:cubicBezTo>
                  <a:cubicBezTo>
                    <a:pt x="73222" y="6156"/>
                    <a:pt x="73949" y="5694"/>
                    <a:pt x="74780" y="5694"/>
                  </a:cubicBezTo>
                  <a:cubicBezTo>
                    <a:pt x="75396" y="5698"/>
                    <a:pt x="75987" y="5959"/>
                    <a:pt x="76411" y="6413"/>
                  </a:cubicBezTo>
                  <a:lnTo>
                    <a:pt x="78444" y="4898"/>
                  </a:lnTo>
                  <a:lnTo>
                    <a:pt x="75148" y="2441"/>
                  </a:lnTo>
                  <a:lnTo>
                    <a:pt x="78444" y="1"/>
                  </a:lnTo>
                  <a:lnTo>
                    <a:pt x="69181" y="1"/>
                  </a:lnTo>
                  <a:cubicBezTo>
                    <a:pt x="68723" y="1234"/>
                    <a:pt x="67666" y="2907"/>
                    <a:pt x="65239" y="4093"/>
                  </a:cubicBezTo>
                  <a:cubicBezTo>
                    <a:pt x="62807" y="2907"/>
                    <a:pt x="61754" y="1234"/>
                    <a:pt x="61296" y="1"/>
                  </a:cubicBezTo>
                  <a:lnTo>
                    <a:pt x="53484" y="1"/>
                  </a:lnTo>
                  <a:cubicBezTo>
                    <a:pt x="53022" y="1234"/>
                    <a:pt x="51973" y="2924"/>
                    <a:pt x="49529" y="4110"/>
                  </a:cubicBezTo>
                  <a:cubicBezTo>
                    <a:pt x="47089" y="2924"/>
                    <a:pt x="46036" y="1234"/>
                    <a:pt x="45578" y="1"/>
                  </a:cubicBezTo>
                  <a:lnTo>
                    <a:pt x="37548" y="1"/>
                  </a:lnTo>
                  <a:cubicBezTo>
                    <a:pt x="37082" y="1225"/>
                    <a:pt x="36029" y="2903"/>
                    <a:pt x="33606" y="4084"/>
                  </a:cubicBezTo>
                  <a:cubicBezTo>
                    <a:pt x="31183" y="2903"/>
                    <a:pt x="30126" y="1225"/>
                    <a:pt x="29668" y="1"/>
                  </a:cubicBezTo>
                  <a:lnTo>
                    <a:pt x="21843" y="1"/>
                  </a:lnTo>
                  <a:cubicBezTo>
                    <a:pt x="21385" y="1234"/>
                    <a:pt x="20337" y="2916"/>
                    <a:pt x="17897" y="4106"/>
                  </a:cubicBezTo>
                  <a:cubicBezTo>
                    <a:pt x="15461" y="2912"/>
                    <a:pt x="14408" y="1234"/>
                    <a:pt x="139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7" name="Google Shape;1237;p30"/>
          <p:cNvGrpSpPr/>
          <p:nvPr/>
        </p:nvGrpSpPr>
        <p:grpSpPr>
          <a:xfrm>
            <a:off x="1834385" y="1272517"/>
            <a:ext cx="248500" cy="242600"/>
            <a:chOff x="4260025" y="5129875"/>
            <a:chExt cx="186375" cy="181950"/>
          </a:xfrm>
        </p:grpSpPr>
        <p:sp>
          <p:nvSpPr>
            <p:cNvPr id="1238" name="Google Shape;1238;p30"/>
            <p:cNvSpPr/>
            <p:nvPr/>
          </p:nvSpPr>
          <p:spPr>
            <a:xfrm>
              <a:off x="4260025" y="5177525"/>
              <a:ext cx="59325" cy="58900"/>
            </a:xfrm>
            <a:custGeom>
              <a:avLst/>
              <a:gdLst/>
              <a:ahLst/>
              <a:cxnLst/>
              <a:rect l="l" t="t" r="r" b="b"/>
              <a:pathLst>
                <a:path w="2373" h="2356" extrusionOk="0">
                  <a:moveTo>
                    <a:pt x="1144" y="1"/>
                  </a:moveTo>
                  <a:cubicBezTo>
                    <a:pt x="1136" y="1"/>
                    <a:pt x="1127" y="1"/>
                    <a:pt x="1119" y="1"/>
                  </a:cubicBezTo>
                  <a:cubicBezTo>
                    <a:pt x="504" y="18"/>
                    <a:pt x="1" y="632"/>
                    <a:pt x="6" y="1296"/>
                  </a:cubicBezTo>
                  <a:cubicBezTo>
                    <a:pt x="15" y="1963"/>
                    <a:pt x="443" y="2356"/>
                    <a:pt x="1155" y="2356"/>
                  </a:cubicBezTo>
                  <a:cubicBezTo>
                    <a:pt x="1893" y="2356"/>
                    <a:pt x="2372" y="1891"/>
                    <a:pt x="2369" y="1277"/>
                  </a:cubicBezTo>
                  <a:cubicBezTo>
                    <a:pt x="2367" y="671"/>
                    <a:pt x="1748" y="1"/>
                    <a:pt x="11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0"/>
            <p:cNvSpPr/>
            <p:nvPr/>
          </p:nvSpPr>
          <p:spPr>
            <a:xfrm>
              <a:off x="4392225" y="5129875"/>
              <a:ext cx="54175" cy="60850"/>
            </a:xfrm>
            <a:custGeom>
              <a:avLst/>
              <a:gdLst/>
              <a:ahLst/>
              <a:cxnLst/>
              <a:rect l="l" t="t" r="r" b="b"/>
              <a:pathLst>
                <a:path w="2167" h="2434" extrusionOk="0">
                  <a:moveTo>
                    <a:pt x="1084" y="0"/>
                  </a:moveTo>
                  <a:cubicBezTo>
                    <a:pt x="1078" y="0"/>
                    <a:pt x="1072" y="0"/>
                    <a:pt x="1066" y="1"/>
                  </a:cubicBezTo>
                  <a:cubicBezTo>
                    <a:pt x="446" y="12"/>
                    <a:pt x="9" y="510"/>
                    <a:pt x="3" y="1204"/>
                  </a:cubicBezTo>
                  <a:cubicBezTo>
                    <a:pt x="1" y="1921"/>
                    <a:pt x="451" y="2433"/>
                    <a:pt x="1067" y="2433"/>
                  </a:cubicBezTo>
                  <a:cubicBezTo>
                    <a:pt x="1077" y="2433"/>
                    <a:pt x="1086" y="2433"/>
                    <a:pt x="1096" y="2433"/>
                  </a:cubicBezTo>
                  <a:cubicBezTo>
                    <a:pt x="1636" y="2419"/>
                    <a:pt x="2142" y="1852"/>
                    <a:pt x="2153" y="1249"/>
                  </a:cubicBezTo>
                  <a:cubicBezTo>
                    <a:pt x="2167" y="536"/>
                    <a:pt x="1695" y="0"/>
                    <a:pt x="10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0"/>
            <p:cNvSpPr/>
            <p:nvPr/>
          </p:nvSpPr>
          <p:spPr>
            <a:xfrm>
              <a:off x="4341800" y="5255775"/>
              <a:ext cx="56200" cy="56050"/>
            </a:xfrm>
            <a:custGeom>
              <a:avLst/>
              <a:gdLst/>
              <a:ahLst/>
              <a:cxnLst/>
              <a:rect l="l" t="t" r="r" b="b"/>
              <a:pathLst>
                <a:path w="2248" h="2242" extrusionOk="0">
                  <a:moveTo>
                    <a:pt x="1050" y="0"/>
                  </a:moveTo>
                  <a:cubicBezTo>
                    <a:pt x="493" y="0"/>
                    <a:pt x="36" y="443"/>
                    <a:pt x="14" y="999"/>
                  </a:cubicBezTo>
                  <a:cubicBezTo>
                    <a:pt x="0" y="1598"/>
                    <a:pt x="577" y="2242"/>
                    <a:pt x="1140" y="2242"/>
                  </a:cubicBezTo>
                  <a:cubicBezTo>
                    <a:pt x="1145" y="2242"/>
                    <a:pt x="1149" y="2242"/>
                    <a:pt x="1154" y="2242"/>
                  </a:cubicBezTo>
                  <a:cubicBezTo>
                    <a:pt x="1721" y="2231"/>
                    <a:pt x="2247" y="1724"/>
                    <a:pt x="2247" y="1179"/>
                  </a:cubicBezTo>
                  <a:cubicBezTo>
                    <a:pt x="2247" y="562"/>
                    <a:pt x="1697" y="12"/>
                    <a:pt x="1066" y="1"/>
                  </a:cubicBezTo>
                  <a:cubicBezTo>
                    <a:pt x="1060" y="1"/>
                    <a:pt x="1055" y="0"/>
                    <a:pt x="10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1" name="Google Shape;1241;p30"/>
          <p:cNvSpPr/>
          <p:nvPr/>
        </p:nvSpPr>
        <p:spPr>
          <a:xfrm>
            <a:off x="9749985" y="5212734"/>
            <a:ext cx="328833" cy="372733"/>
          </a:xfrm>
          <a:custGeom>
            <a:avLst/>
            <a:gdLst/>
            <a:ahLst/>
            <a:cxnLst/>
            <a:rect l="l" t="t" r="r" b="b"/>
            <a:pathLst>
              <a:path w="9865" h="11182" extrusionOk="0">
                <a:moveTo>
                  <a:pt x="4908" y="0"/>
                </a:moveTo>
                <a:cubicBezTo>
                  <a:pt x="4798" y="188"/>
                  <a:pt x="4659" y="368"/>
                  <a:pt x="4585" y="570"/>
                </a:cubicBezTo>
                <a:cubicBezTo>
                  <a:pt x="4537" y="700"/>
                  <a:pt x="4579" y="866"/>
                  <a:pt x="4579" y="1016"/>
                </a:cubicBezTo>
                <a:lnTo>
                  <a:pt x="4579" y="3058"/>
                </a:lnTo>
                <a:cubicBezTo>
                  <a:pt x="4239" y="2919"/>
                  <a:pt x="3992" y="2679"/>
                  <a:pt x="3843" y="2546"/>
                </a:cubicBezTo>
                <a:cubicBezTo>
                  <a:pt x="3691" y="2410"/>
                  <a:pt x="3516" y="2231"/>
                  <a:pt x="3359" y="2175"/>
                </a:cubicBezTo>
                <a:cubicBezTo>
                  <a:pt x="3317" y="2161"/>
                  <a:pt x="3272" y="2155"/>
                  <a:pt x="3224" y="2155"/>
                </a:cubicBezTo>
                <a:cubicBezTo>
                  <a:pt x="3091" y="2155"/>
                  <a:pt x="2942" y="2200"/>
                  <a:pt x="2805" y="2214"/>
                </a:cubicBezTo>
                <a:cubicBezTo>
                  <a:pt x="2863" y="2388"/>
                  <a:pt x="2869" y="2615"/>
                  <a:pt x="2988" y="2740"/>
                </a:cubicBezTo>
                <a:cubicBezTo>
                  <a:pt x="3287" y="3072"/>
                  <a:pt x="3611" y="3393"/>
                  <a:pt x="3970" y="3656"/>
                </a:cubicBezTo>
                <a:cubicBezTo>
                  <a:pt x="4521" y="4062"/>
                  <a:pt x="4626" y="4594"/>
                  <a:pt x="4582" y="5230"/>
                </a:cubicBezTo>
                <a:cubicBezTo>
                  <a:pt x="4554" y="5623"/>
                  <a:pt x="4374" y="5681"/>
                  <a:pt x="4045" y="5687"/>
                </a:cubicBezTo>
                <a:cubicBezTo>
                  <a:pt x="4038" y="5687"/>
                  <a:pt x="4032" y="5687"/>
                  <a:pt x="4026" y="5687"/>
                </a:cubicBezTo>
                <a:cubicBezTo>
                  <a:pt x="3241" y="5687"/>
                  <a:pt x="2655" y="5352"/>
                  <a:pt x="2224" y="4704"/>
                </a:cubicBezTo>
                <a:cubicBezTo>
                  <a:pt x="2114" y="4533"/>
                  <a:pt x="1975" y="4336"/>
                  <a:pt x="1817" y="4242"/>
                </a:cubicBezTo>
                <a:cubicBezTo>
                  <a:pt x="1663" y="4151"/>
                  <a:pt x="1444" y="4154"/>
                  <a:pt x="1256" y="4115"/>
                </a:cubicBezTo>
                <a:lnTo>
                  <a:pt x="1256" y="4115"/>
                </a:lnTo>
                <a:cubicBezTo>
                  <a:pt x="1270" y="4311"/>
                  <a:pt x="1217" y="4544"/>
                  <a:pt x="1306" y="4696"/>
                </a:cubicBezTo>
                <a:cubicBezTo>
                  <a:pt x="1480" y="4986"/>
                  <a:pt x="1732" y="5233"/>
                  <a:pt x="2017" y="5579"/>
                </a:cubicBezTo>
                <a:cubicBezTo>
                  <a:pt x="1741" y="5579"/>
                  <a:pt x="1524" y="5562"/>
                  <a:pt x="1319" y="5562"/>
                </a:cubicBezTo>
                <a:cubicBezTo>
                  <a:pt x="1192" y="5562"/>
                  <a:pt x="1069" y="5568"/>
                  <a:pt x="940" y="5590"/>
                </a:cubicBezTo>
                <a:cubicBezTo>
                  <a:pt x="905" y="5595"/>
                  <a:pt x="867" y="5598"/>
                  <a:pt x="827" y="5598"/>
                </a:cubicBezTo>
                <a:cubicBezTo>
                  <a:pt x="691" y="5598"/>
                  <a:pt x="533" y="5572"/>
                  <a:pt x="392" y="5572"/>
                </a:cubicBezTo>
                <a:cubicBezTo>
                  <a:pt x="176" y="5572"/>
                  <a:pt x="1" y="5632"/>
                  <a:pt x="2" y="5936"/>
                </a:cubicBezTo>
                <a:cubicBezTo>
                  <a:pt x="4" y="6219"/>
                  <a:pt x="146" y="6280"/>
                  <a:pt x="332" y="6280"/>
                </a:cubicBezTo>
                <a:cubicBezTo>
                  <a:pt x="475" y="6280"/>
                  <a:pt x="644" y="6244"/>
                  <a:pt x="795" y="6244"/>
                </a:cubicBezTo>
                <a:cubicBezTo>
                  <a:pt x="836" y="6244"/>
                  <a:pt x="875" y="6247"/>
                  <a:pt x="913" y="6254"/>
                </a:cubicBezTo>
                <a:cubicBezTo>
                  <a:pt x="1267" y="6315"/>
                  <a:pt x="1638" y="6323"/>
                  <a:pt x="2119" y="6359"/>
                </a:cubicBezTo>
                <a:cubicBezTo>
                  <a:pt x="1762" y="6644"/>
                  <a:pt x="1472" y="6821"/>
                  <a:pt x="1253" y="7062"/>
                </a:cubicBezTo>
                <a:cubicBezTo>
                  <a:pt x="1151" y="7181"/>
                  <a:pt x="1192" y="7421"/>
                  <a:pt x="1167" y="7604"/>
                </a:cubicBezTo>
                <a:cubicBezTo>
                  <a:pt x="1281" y="7610"/>
                  <a:pt x="1414" y="7644"/>
                  <a:pt x="1528" y="7644"/>
                </a:cubicBezTo>
                <a:cubicBezTo>
                  <a:pt x="1583" y="7644"/>
                  <a:pt x="1633" y="7636"/>
                  <a:pt x="1674" y="7612"/>
                </a:cubicBezTo>
                <a:cubicBezTo>
                  <a:pt x="2075" y="7374"/>
                  <a:pt x="2493" y="7134"/>
                  <a:pt x="2814" y="6802"/>
                </a:cubicBezTo>
                <a:cubicBezTo>
                  <a:pt x="3147" y="6461"/>
                  <a:pt x="3507" y="6363"/>
                  <a:pt x="3907" y="6363"/>
                </a:cubicBezTo>
                <a:cubicBezTo>
                  <a:pt x="4115" y="6363"/>
                  <a:pt x="4334" y="6389"/>
                  <a:pt x="4565" y="6423"/>
                </a:cubicBezTo>
                <a:cubicBezTo>
                  <a:pt x="4504" y="7242"/>
                  <a:pt x="4723" y="8074"/>
                  <a:pt x="3992" y="8722"/>
                </a:cubicBezTo>
                <a:cubicBezTo>
                  <a:pt x="3691" y="8999"/>
                  <a:pt x="3417" y="9309"/>
                  <a:pt x="3182" y="9646"/>
                </a:cubicBezTo>
                <a:cubicBezTo>
                  <a:pt x="3085" y="9782"/>
                  <a:pt x="3107" y="10003"/>
                  <a:pt x="3076" y="10188"/>
                </a:cubicBezTo>
                <a:cubicBezTo>
                  <a:pt x="3107" y="10186"/>
                  <a:pt x="3139" y="10185"/>
                  <a:pt x="3171" y="10185"/>
                </a:cubicBezTo>
                <a:cubicBezTo>
                  <a:pt x="3241" y="10185"/>
                  <a:pt x="3314" y="10189"/>
                  <a:pt x="3383" y="10189"/>
                </a:cubicBezTo>
                <a:cubicBezTo>
                  <a:pt x="3492" y="10189"/>
                  <a:pt x="3592" y="10179"/>
                  <a:pt x="3660" y="10128"/>
                </a:cubicBezTo>
                <a:cubicBezTo>
                  <a:pt x="3918" y="9934"/>
                  <a:pt x="4109" y="9649"/>
                  <a:pt x="4394" y="9325"/>
                </a:cubicBezTo>
                <a:cubicBezTo>
                  <a:pt x="4471" y="9951"/>
                  <a:pt x="4501" y="10413"/>
                  <a:pt x="4598" y="10855"/>
                </a:cubicBezTo>
                <a:cubicBezTo>
                  <a:pt x="4632" y="10988"/>
                  <a:pt x="4858" y="11074"/>
                  <a:pt x="4994" y="11182"/>
                </a:cubicBezTo>
                <a:cubicBezTo>
                  <a:pt x="5083" y="11035"/>
                  <a:pt x="5229" y="10897"/>
                  <a:pt x="5246" y="10745"/>
                </a:cubicBezTo>
                <a:cubicBezTo>
                  <a:pt x="5285" y="10413"/>
                  <a:pt x="5257" y="10078"/>
                  <a:pt x="5257" y="9693"/>
                </a:cubicBezTo>
                <a:lnTo>
                  <a:pt x="5257" y="9693"/>
                </a:lnTo>
                <a:cubicBezTo>
                  <a:pt x="5370" y="9735"/>
                  <a:pt x="5409" y="9743"/>
                  <a:pt x="5437" y="9762"/>
                </a:cubicBezTo>
                <a:cubicBezTo>
                  <a:pt x="5650" y="9907"/>
                  <a:pt x="5891" y="10198"/>
                  <a:pt x="6125" y="10198"/>
                </a:cubicBezTo>
                <a:cubicBezTo>
                  <a:pt x="6218" y="10198"/>
                  <a:pt x="6310" y="10152"/>
                  <a:pt x="6400" y="10031"/>
                </a:cubicBezTo>
                <a:cubicBezTo>
                  <a:pt x="6715" y="9605"/>
                  <a:pt x="6093" y="9367"/>
                  <a:pt x="5874" y="9145"/>
                </a:cubicBezTo>
                <a:cubicBezTo>
                  <a:pt x="5658" y="8924"/>
                  <a:pt x="5321" y="8692"/>
                  <a:pt x="5290" y="8434"/>
                </a:cubicBezTo>
                <a:cubicBezTo>
                  <a:pt x="5207" y="7778"/>
                  <a:pt x="5262" y="7103"/>
                  <a:pt x="5262" y="6373"/>
                </a:cubicBezTo>
                <a:cubicBezTo>
                  <a:pt x="5444" y="6373"/>
                  <a:pt x="5599" y="6378"/>
                  <a:pt x="5742" y="6378"/>
                </a:cubicBezTo>
                <a:cubicBezTo>
                  <a:pt x="5829" y="6378"/>
                  <a:pt x="5911" y="6376"/>
                  <a:pt x="5993" y="6370"/>
                </a:cubicBezTo>
                <a:cubicBezTo>
                  <a:pt x="6070" y="6363"/>
                  <a:pt x="6145" y="6359"/>
                  <a:pt x="6218" y="6359"/>
                </a:cubicBezTo>
                <a:cubicBezTo>
                  <a:pt x="6628" y="6359"/>
                  <a:pt x="6967" y="6486"/>
                  <a:pt x="7230" y="6904"/>
                </a:cubicBezTo>
                <a:cubicBezTo>
                  <a:pt x="7401" y="7170"/>
                  <a:pt x="7725" y="7355"/>
                  <a:pt x="8018" y="7507"/>
                </a:cubicBezTo>
                <a:cubicBezTo>
                  <a:pt x="8052" y="7525"/>
                  <a:pt x="8092" y="7531"/>
                  <a:pt x="8135" y="7531"/>
                </a:cubicBezTo>
                <a:cubicBezTo>
                  <a:pt x="8264" y="7531"/>
                  <a:pt x="8424" y="7471"/>
                  <a:pt x="8563" y="7452"/>
                </a:cubicBezTo>
                <a:cubicBezTo>
                  <a:pt x="8500" y="7278"/>
                  <a:pt x="8503" y="7106"/>
                  <a:pt x="8370" y="6932"/>
                </a:cubicBezTo>
                <a:cubicBezTo>
                  <a:pt x="8234" y="6755"/>
                  <a:pt x="8032" y="6633"/>
                  <a:pt x="7861" y="6489"/>
                </a:cubicBezTo>
                <a:cubicBezTo>
                  <a:pt x="8370" y="6373"/>
                  <a:pt x="8821" y="6423"/>
                  <a:pt x="9258" y="6353"/>
                </a:cubicBezTo>
                <a:cubicBezTo>
                  <a:pt x="9471" y="6317"/>
                  <a:pt x="9795" y="6088"/>
                  <a:pt x="9822" y="5911"/>
                </a:cubicBezTo>
                <a:cubicBezTo>
                  <a:pt x="9864" y="5623"/>
                  <a:pt x="9667" y="5576"/>
                  <a:pt x="9459" y="5576"/>
                </a:cubicBezTo>
                <a:cubicBezTo>
                  <a:pt x="9390" y="5576"/>
                  <a:pt x="9321" y="5581"/>
                  <a:pt x="9258" y="5584"/>
                </a:cubicBezTo>
                <a:cubicBezTo>
                  <a:pt x="8843" y="5612"/>
                  <a:pt x="8428" y="5662"/>
                  <a:pt x="8013" y="5700"/>
                </a:cubicBezTo>
                <a:lnTo>
                  <a:pt x="7941" y="5551"/>
                </a:lnTo>
                <a:cubicBezTo>
                  <a:pt x="8101" y="5335"/>
                  <a:pt x="8326" y="5122"/>
                  <a:pt x="8414" y="4903"/>
                </a:cubicBezTo>
                <a:cubicBezTo>
                  <a:pt x="8503" y="4685"/>
                  <a:pt x="8467" y="4414"/>
                  <a:pt x="8483" y="4167"/>
                </a:cubicBezTo>
                <a:lnTo>
                  <a:pt x="8483" y="4167"/>
                </a:lnTo>
                <a:cubicBezTo>
                  <a:pt x="8265" y="4253"/>
                  <a:pt x="8029" y="4275"/>
                  <a:pt x="7836" y="4436"/>
                </a:cubicBezTo>
                <a:cubicBezTo>
                  <a:pt x="7642" y="4599"/>
                  <a:pt x="7518" y="4851"/>
                  <a:pt x="7382" y="5072"/>
                </a:cubicBezTo>
                <a:cubicBezTo>
                  <a:pt x="7120" y="5506"/>
                  <a:pt x="6780" y="5706"/>
                  <a:pt x="6367" y="5706"/>
                </a:cubicBezTo>
                <a:cubicBezTo>
                  <a:pt x="6208" y="5706"/>
                  <a:pt x="6039" y="5677"/>
                  <a:pt x="5860" y="5620"/>
                </a:cubicBezTo>
                <a:cubicBezTo>
                  <a:pt x="5705" y="5570"/>
                  <a:pt x="5542" y="5554"/>
                  <a:pt x="5412" y="5529"/>
                </a:cubicBezTo>
                <a:cubicBezTo>
                  <a:pt x="5232" y="4677"/>
                  <a:pt x="5357" y="3979"/>
                  <a:pt x="6065" y="3445"/>
                </a:cubicBezTo>
                <a:cubicBezTo>
                  <a:pt x="6361" y="3224"/>
                  <a:pt x="6599" y="2914"/>
                  <a:pt x="6806" y="2607"/>
                </a:cubicBezTo>
                <a:cubicBezTo>
                  <a:pt x="6920" y="2438"/>
                  <a:pt x="6920" y="2192"/>
                  <a:pt x="6970" y="1981"/>
                </a:cubicBezTo>
                <a:lnTo>
                  <a:pt x="6970" y="1981"/>
                </a:lnTo>
                <a:cubicBezTo>
                  <a:pt x="6748" y="2023"/>
                  <a:pt x="6474" y="2001"/>
                  <a:pt x="6308" y="2123"/>
                </a:cubicBezTo>
                <a:cubicBezTo>
                  <a:pt x="5987" y="2355"/>
                  <a:pt x="5727" y="2670"/>
                  <a:pt x="5395" y="2997"/>
                </a:cubicBezTo>
                <a:cubicBezTo>
                  <a:pt x="5345" y="2109"/>
                  <a:pt x="5323" y="1328"/>
                  <a:pt x="5243" y="554"/>
                </a:cubicBezTo>
                <a:cubicBezTo>
                  <a:pt x="5221" y="360"/>
                  <a:pt x="5024" y="183"/>
                  <a:pt x="4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2" name="Google Shape;1242;p30"/>
          <p:cNvGrpSpPr/>
          <p:nvPr/>
        </p:nvGrpSpPr>
        <p:grpSpPr>
          <a:xfrm>
            <a:off x="10365667" y="2671600"/>
            <a:ext cx="180167" cy="161800"/>
            <a:chOff x="1681925" y="2289525"/>
            <a:chExt cx="135125" cy="121350"/>
          </a:xfrm>
        </p:grpSpPr>
        <p:sp>
          <p:nvSpPr>
            <p:cNvPr id="1243" name="Google Shape;1243;p30"/>
            <p:cNvSpPr/>
            <p:nvPr/>
          </p:nvSpPr>
          <p:spPr>
            <a:xfrm>
              <a:off x="1760450" y="2289525"/>
              <a:ext cx="56600" cy="59050"/>
            </a:xfrm>
            <a:custGeom>
              <a:avLst/>
              <a:gdLst/>
              <a:ahLst/>
              <a:cxnLst/>
              <a:rect l="l" t="t" r="r" b="b"/>
              <a:pathLst>
                <a:path w="2264" h="2362" extrusionOk="0">
                  <a:moveTo>
                    <a:pt x="1144" y="0"/>
                  </a:moveTo>
                  <a:cubicBezTo>
                    <a:pt x="452" y="0"/>
                    <a:pt x="14" y="466"/>
                    <a:pt x="9" y="1215"/>
                  </a:cubicBezTo>
                  <a:cubicBezTo>
                    <a:pt x="0" y="1857"/>
                    <a:pt x="446" y="2338"/>
                    <a:pt x="1052" y="2361"/>
                  </a:cubicBezTo>
                  <a:cubicBezTo>
                    <a:pt x="1062" y="2361"/>
                    <a:pt x="1072" y="2361"/>
                    <a:pt x="1081" y="2361"/>
                  </a:cubicBezTo>
                  <a:cubicBezTo>
                    <a:pt x="1676" y="2361"/>
                    <a:pt x="2209" y="1790"/>
                    <a:pt x="2239" y="1110"/>
                  </a:cubicBezTo>
                  <a:cubicBezTo>
                    <a:pt x="2264" y="501"/>
                    <a:pt x="1788" y="11"/>
                    <a:pt x="1162" y="0"/>
                  </a:cubicBezTo>
                  <a:cubicBezTo>
                    <a:pt x="1156" y="0"/>
                    <a:pt x="1150" y="0"/>
                    <a:pt x="1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0"/>
            <p:cNvSpPr/>
            <p:nvPr/>
          </p:nvSpPr>
          <p:spPr>
            <a:xfrm>
              <a:off x="1681925" y="2357175"/>
              <a:ext cx="61450" cy="53700"/>
            </a:xfrm>
            <a:custGeom>
              <a:avLst/>
              <a:gdLst/>
              <a:ahLst/>
              <a:cxnLst/>
              <a:rect l="l" t="t" r="r" b="b"/>
              <a:pathLst>
                <a:path w="2458" h="2148" extrusionOk="0">
                  <a:moveTo>
                    <a:pt x="1233" y="0"/>
                  </a:moveTo>
                  <a:cubicBezTo>
                    <a:pt x="531" y="0"/>
                    <a:pt x="28" y="450"/>
                    <a:pt x="15" y="1096"/>
                  </a:cubicBezTo>
                  <a:cubicBezTo>
                    <a:pt x="1" y="1691"/>
                    <a:pt x="515" y="2145"/>
                    <a:pt x="1213" y="2148"/>
                  </a:cubicBezTo>
                  <a:cubicBezTo>
                    <a:pt x="1215" y="2148"/>
                    <a:pt x="1217" y="2148"/>
                    <a:pt x="1219" y="2148"/>
                  </a:cubicBezTo>
                  <a:cubicBezTo>
                    <a:pt x="1941" y="2148"/>
                    <a:pt x="2450" y="1706"/>
                    <a:pt x="2452" y="1074"/>
                  </a:cubicBezTo>
                  <a:cubicBezTo>
                    <a:pt x="2458" y="523"/>
                    <a:pt x="1869" y="3"/>
                    <a:pt x="1246" y="0"/>
                  </a:cubicBezTo>
                  <a:cubicBezTo>
                    <a:pt x="1242" y="0"/>
                    <a:pt x="1237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5" name="Google Shape;1245;p30"/>
          <p:cNvGrpSpPr/>
          <p:nvPr/>
        </p:nvGrpSpPr>
        <p:grpSpPr>
          <a:xfrm rot="899960">
            <a:off x="1344543" y="4838592"/>
            <a:ext cx="1228208" cy="1121025"/>
            <a:chOff x="1042395" y="1524796"/>
            <a:chExt cx="921184" cy="840794"/>
          </a:xfrm>
        </p:grpSpPr>
        <p:sp>
          <p:nvSpPr>
            <p:cNvPr id="1246" name="Google Shape;1246;p30"/>
            <p:cNvSpPr/>
            <p:nvPr/>
          </p:nvSpPr>
          <p:spPr>
            <a:xfrm>
              <a:off x="1959553" y="1647494"/>
              <a:ext cx="1600" cy="1836"/>
            </a:xfrm>
            <a:custGeom>
              <a:avLst/>
              <a:gdLst/>
              <a:ahLst/>
              <a:cxnLst/>
              <a:rect l="l" t="t" r="r" b="b"/>
              <a:pathLst>
                <a:path w="95" h="109" extrusionOk="0">
                  <a:moveTo>
                    <a:pt x="95" y="109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2281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0"/>
            <p:cNvSpPr/>
            <p:nvPr/>
          </p:nvSpPr>
          <p:spPr>
            <a:xfrm>
              <a:off x="1926980" y="1743345"/>
              <a:ext cx="28396" cy="26763"/>
            </a:xfrm>
            <a:custGeom>
              <a:avLst/>
              <a:gdLst/>
              <a:ahLst/>
              <a:cxnLst/>
              <a:rect l="l" t="t" r="r" b="b"/>
              <a:pathLst>
                <a:path w="1686" h="1589" extrusionOk="0">
                  <a:moveTo>
                    <a:pt x="855" y="0"/>
                  </a:moveTo>
                  <a:cubicBezTo>
                    <a:pt x="461" y="0"/>
                    <a:pt x="121" y="290"/>
                    <a:pt x="64" y="688"/>
                  </a:cubicBezTo>
                  <a:cubicBezTo>
                    <a:pt x="1" y="1125"/>
                    <a:pt x="352" y="1557"/>
                    <a:pt x="789" y="1587"/>
                  </a:cubicBezTo>
                  <a:cubicBezTo>
                    <a:pt x="805" y="1588"/>
                    <a:pt x="821" y="1589"/>
                    <a:pt x="837" y="1589"/>
                  </a:cubicBezTo>
                  <a:cubicBezTo>
                    <a:pt x="1248" y="1589"/>
                    <a:pt x="1596" y="1281"/>
                    <a:pt x="1644" y="868"/>
                  </a:cubicBezTo>
                  <a:cubicBezTo>
                    <a:pt x="1686" y="444"/>
                    <a:pt x="1367" y="54"/>
                    <a:pt x="939" y="5"/>
                  </a:cubicBezTo>
                  <a:cubicBezTo>
                    <a:pt x="911" y="2"/>
                    <a:pt x="883" y="0"/>
                    <a:pt x="8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0"/>
            <p:cNvSpPr/>
            <p:nvPr/>
          </p:nvSpPr>
          <p:spPr>
            <a:xfrm>
              <a:off x="1060484" y="1770899"/>
              <a:ext cx="31479" cy="30923"/>
            </a:xfrm>
            <a:custGeom>
              <a:avLst/>
              <a:gdLst/>
              <a:ahLst/>
              <a:cxnLst/>
              <a:rect l="l" t="t" r="r" b="b"/>
              <a:pathLst>
                <a:path w="1869" h="1836" extrusionOk="0">
                  <a:moveTo>
                    <a:pt x="1059" y="1"/>
                  </a:moveTo>
                  <a:cubicBezTo>
                    <a:pt x="1053" y="1"/>
                    <a:pt x="1047" y="1"/>
                    <a:pt x="1041" y="1"/>
                  </a:cubicBezTo>
                  <a:cubicBezTo>
                    <a:pt x="532" y="7"/>
                    <a:pt x="17" y="505"/>
                    <a:pt x="6" y="1000"/>
                  </a:cubicBezTo>
                  <a:cubicBezTo>
                    <a:pt x="0" y="1451"/>
                    <a:pt x="357" y="1822"/>
                    <a:pt x="808" y="1836"/>
                  </a:cubicBezTo>
                  <a:cubicBezTo>
                    <a:pt x="814" y="1836"/>
                    <a:pt x="819" y="1836"/>
                    <a:pt x="824" y="1836"/>
                  </a:cubicBezTo>
                  <a:cubicBezTo>
                    <a:pt x="1326" y="1836"/>
                    <a:pt x="1868" y="1299"/>
                    <a:pt x="1868" y="795"/>
                  </a:cubicBezTo>
                  <a:cubicBezTo>
                    <a:pt x="1868" y="336"/>
                    <a:pt x="1558" y="1"/>
                    <a:pt x="10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0"/>
            <p:cNvSpPr/>
            <p:nvPr/>
          </p:nvSpPr>
          <p:spPr>
            <a:xfrm>
              <a:off x="1356002" y="2014273"/>
              <a:ext cx="374005" cy="351318"/>
            </a:xfrm>
            <a:custGeom>
              <a:avLst/>
              <a:gdLst/>
              <a:ahLst/>
              <a:cxnLst/>
              <a:rect l="l" t="t" r="r" b="b"/>
              <a:pathLst>
                <a:path w="22206" h="20859" extrusionOk="0">
                  <a:moveTo>
                    <a:pt x="9192" y="11041"/>
                  </a:moveTo>
                  <a:lnTo>
                    <a:pt x="9192" y="11041"/>
                  </a:lnTo>
                  <a:cubicBezTo>
                    <a:pt x="9079" y="14195"/>
                    <a:pt x="8332" y="16971"/>
                    <a:pt x="5827" y="19013"/>
                  </a:cubicBezTo>
                  <a:cubicBezTo>
                    <a:pt x="5042" y="19655"/>
                    <a:pt x="4123" y="19923"/>
                    <a:pt x="3124" y="19962"/>
                  </a:cubicBezTo>
                  <a:cubicBezTo>
                    <a:pt x="3097" y="19963"/>
                    <a:pt x="3070" y="19963"/>
                    <a:pt x="3043" y="19963"/>
                  </a:cubicBezTo>
                  <a:cubicBezTo>
                    <a:pt x="2282" y="19963"/>
                    <a:pt x="1754" y="19584"/>
                    <a:pt x="1431" y="18897"/>
                  </a:cubicBezTo>
                  <a:cubicBezTo>
                    <a:pt x="966" y="17903"/>
                    <a:pt x="993" y="16879"/>
                    <a:pt x="1373" y="15897"/>
                  </a:cubicBezTo>
                  <a:cubicBezTo>
                    <a:pt x="1754" y="14915"/>
                    <a:pt x="2341" y="14085"/>
                    <a:pt x="3160" y="13421"/>
                  </a:cubicBezTo>
                  <a:cubicBezTo>
                    <a:pt x="4889" y="12018"/>
                    <a:pt x="6934" y="11414"/>
                    <a:pt x="9192" y="11041"/>
                  </a:cubicBezTo>
                  <a:close/>
                  <a:moveTo>
                    <a:pt x="4441" y="0"/>
                  </a:moveTo>
                  <a:lnTo>
                    <a:pt x="3686" y="261"/>
                  </a:lnTo>
                  <a:cubicBezTo>
                    <a:pt x="4137" y="820"/>
                    <a:pt x="4602" y="1365"/>
                    <a:pt x="5028" y="1937"/>
                  </a:cubicBezTo>
                  <a:cubicBezTo>
                    <a:pt x="6652" y="4126"/>
                    <a:pt x="8119" y="6403"/>
                    <a:pt x="8860" y="9065"/>
                  </a:cubicBezTo>
                  <a:cubicBezTo>
                    <a:pt x="8965" y="9436"/>
                    <a:pt x="9018" y="9818"/>
                    <a:pt x="9095" y="10211"/>
                  </a:cubicBezTo>
                  <a:lnTo>
                    <a:pt x="8805" y="10269"/>
                  </a:lnTo>
                  <a:cubicBezTo>
                    <a:pt x="6799" y="10629"/>
                    <a:pt x="4873" y="11177"/>
                    <a:pt x="3174" y="12372"/>
                  </a:cubicBezTo>
                  <a:cubicBezTo>
                    <a:pt x="1705" y="13415"/>
                    <a:pt x="703" y="14765"/>
                    <a:pt x="343" y="16536"/>
                  </a:cubicBezTo>
                  <a:cubicBezTo>
                    <a:pt x="0" y="18216"/>
                    <a:pt x="733" y="20410"/>
                    <a:pt x="2446" y="20739"/>
                  </a:cubicBezTo>
                  <a:cubicBezTo>
                    <a:pt x="2482" y="20748"/>
                    <a:pt x="2515" y="20817"/>
                    <a:pt x="2546" y="20858"/>
                  </a:cubicBezTo>
                  <a:lnTo>
                    <a:pt x="3558" y="20858"/>
                  </a:lnTo>
                  <a:cubicBezTo>
                    <a:pt x="3689" y="20806"/>
                    <a:pt x="3813" y="20728"/>
                    <a:pt x="3949" y="20709"/>
                  </a:cubicBezTo>
                  <a:cubicBezTo>
                    <a:pt x="5221" y="20501"/>
                    <a:pt x="6245" y="19865"/>
                    <a:pt x="7131" y="18952"/>
                  </a:cubicBezTo>
                  <a:cubicBezTo>
                    <a:pt x="8307" y="17740"/>
                    <a:pt x="9123" y="16323"/>
                    <a:pt x="9497" y="14691"/>
                  </a:cubicBezTo>
                  <a:cubicBezTo>
                    <a:pt x="9776" y="13462"/>
                    <a:pt x="9923" y="12200"/>
                    <a:pt x="10136" y="10897"/>
                  </a:cubicBezTo>
                  <a:lnTo>
                    <a:pt x="10368" y="10856"/>
                  </a:lnTo>
                  <a:cubicBezTo>
                    <a:pt x="11884" y="10629"/>
                    <a:pt x="13412" y="10471"/>
                    <a:pt x="14914" y="10172"/>
                  </a:cubicBezTo>
                  <a:cubicBezTo>
                    <a:pt x="19544" y="9253"/>
                    <a:pt x="21492" y="5847"/>
                    <a:pt x="22205" y="2090"/>
                  </a:cubicBezTo>
                  <a:lnTo>
                    <a:pt x="21541" y="1968"/>
                  </a:lnTo>
                  <a:cubicBezTo>
                    <a:pt x="21245" y="2809"/>
                    <a:pt x="20985" y="3667"/>
                    <a:pt x="20645" y="4491"/>
                  </a:cubicBezTo>
                  <a:cubicBezTo>
                    <a:pt x="19826" y="6489"/>
                    <a:pt x="18506" y="8050"/>
                    <a:pt x="16442" y="8836"/>
                  </a:cubicBezTo>
                  <a:cubicBezTo>
                    <a:pt x="15609" y="9154"/>
                    <a:pt x="14732" y="9378"/>
                    <a:pt x="13852" y="9533"/>
                  </a:cubicBezTo>
                  <a:cubicBezTo>
                    <a:pt x="12554" y="9765"/>
                    <a:pt x="11237" y="9901"/>
                    <a:pt x="9950" y="10072"/>
                  </a:cubicBezTo>
                  <a:cubicBezTo>
                    <a:pt x="9151" y="6102"/>
                    <a:pt x="6929" y="2978"/>
                    <a:pt x="44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0"/>
            <p:cNvSpPr/>
            <p:nvPr/>
          </p:nvSpPr>
          <p:spPr>
            <a:xfrm>
              <a:off x="1044214" y="1672202"/>
              <a:ext cx="439303" cy="248326"/>
            </a:xfrm>
            <a:custGeom>
              <a:avLst/>
              <a:gdLst/>
              <a:ahLst/>
              <a:cxnLst/>
              <a:rect l="l" t="t" r="r" b="b"/>
              <a:pathLst>
                <a:path w="26083" h="14744" extrusionOk="0">
                  <a:moveTo>
                    <a:pt x="14379" y="1924"/>
                  </a:moveTo>
                  <a:cubicBezTo>
                    <a:pt x="14382" y="1924"/>
                    <a:pt x="14386" y="1924"/>
                    <a:pt x="14389" y="1924"/>
                  </a:cubicBezTo>
                  <a:cubicBezTo>
                    <a:pt x="14391" y="1924"/>
                    <a:pt x="14392" y="1924"/>
                    <a:pt x="14394" y="1924"/>
                  </a:cubicBezTo>
                  <a:cubicBezTo>
                    <a:pt x="14840" y="1924"/>
                    <a:pt x="15211" y="2313"/>
                    <a:pt x="15192" y="2751"/>
                  </a:cubicBezTo>
                  <a:cubicBezTo>
                    <a:pt x="15170" y="3185"/>
                    <a:pt x="14833" y="3495"/>
                    <a:pt x="14390" y="3495"/>
                  </a:cubicBezTo>
                  <a:cubicBezTo>
                    <a:pt x="14384" y="3495"/>
                    <a:pt x="14379" y="3495"/>
                    <a:pt x="14373" y="3495"/>
                  </a:cubicBezTo>
                  <a:cubicBezTo>
                    <a:pt x="13938" y="3490"/>
                    <a:pt x="13590" y="3133"/>
                    <a:pt x="13595" y="2701"/>
                  </a:cubicBezTo>
                  <a:cubicBezTo>
                    <a:pt x="13601" y="2270"/>
                    <a:pt x="13949" y="1924"/>
                    <a:pt x="14379" y="1924"/>
                  </a:cubicBezTo>
                  <a:close/>
                  <a:moveTo>
                    <a:pt x="9894" y="3318"/>
                  </a:moveTo>
                  <a:cubicBezTo>
                    <a:pt x="9899" y="3318"/>
                    <a:pt x="9904" y="3318"/>
                    <a:pt x="9909" y="3318"/>
                  </a:cubicBezTo>
                  <a:cubicBezTo>
                    <a:pt x="10341" y="3332"/>
                    <a:pt x="10684" y="3681"/>
                    <a:pt x="10693" y="4112"/>
                  </a:cubicBezTo>
                  <a:cubicBezTo>
                    <a:pt x="10693" y="4530"/>
                    <a:pt x="10372" y="4912"/>
                    <a:pt x="9918" y="4915"/>
                  </a:cubicBezTo>
                  <a:cubicBezTo>
                    <a:pt x="9915" y="4915"/>
                    <a:pt x="9911" y="4915"/>
                    <a:pt x="9908" y="4915"/>
                  </a:cubicBezTo>
                  <a:cubicBezTo>
                    <a:pt x="9456" y="4915"/>
                    <a:pt x="9110" y="4532"/>
                    <a:pt x="9121" y="4090"/>
                  </a:cubicBezTo>
                  <a:cubicBezTo>
                    <a:pt x="9132" y="3647"/>
                    <a:pt x="9467" y="3318"/>
                    <a:pt x="9894" y="3318"/>
                  </a:cubicBezTo>
                  <a:close/>
                  <a:moveTo>
                    <a:pt x="5759" y="4649"/>
                  </a:moveTo>
                  <a:cubicBezTo>
                    <a:pt x="6191" y="4649"/>
                    <a:pt x="6545" y="4995"/>
                    <a:pt x="6550" y="5427"/>
                  </a:cubicBezTo>
                  <a:cubicBezTo>
                    <a:pt x="6561" y="5864"/>
                    <a:pt x="6227" y="6235"/>
                    <a:pt x="5803" y="6248"/>
                  </a:cubicBezTo>
                  <a:cubicBezTo>
                    <a:pt x="5796" y="6249"/>
                    <a:pt x="5789" y="6249"/>
                    <a:pt x="5782" y="6249"/>
                  </a:cubicBezTo>
                  <a:cubicBezTo>
                    <a:pt x="5362" y="6249"/>
                    <a:pt x="5009" y="5923"/>
                    <a:pt x="4981" y="5501"/>
                  </a:cubicBezTo>
                  <a:cubicBezTo>
                    <a:pt x="4956" y="5050"/>
                    <a:pt x="5319" y="4652"/>
                    <a:pt x="5759" y="4649"/>
                  </a:cubicBezTo>
                  <a:close/>
                  <a:moveTo>
                    <a:pt x="2029" y="5861"/>
                  </a:moveTo>
                  <a:cubicBezTo>
                    <a:pt x="2491" y="5861"/>
                    <a:pt x="2834" y="6200"/>
                    <a:pt x="2834" y="6655"/>
                  </a:cubicBezTo>
                  <a:cubicBezTo>
                    <a:pt x="2834" y="7159"/>
                    <a:pt x="2292" y="7696"/>
                    <a:pt x="1790" y="7696"/>
                  </a:cubicBezTo>
                  <a:cubicBezTo>
                    <a:pt x="1785" y="7696"/>
                    <a:pt x="1780" y="7696"/>
                    <a:pt x="1774" y="7696"/>
                  </a:cubicBezTo>
                  <a:cubicBezTo>
                    <a:pt x="1323" y="7682"/>
                    <a:pt x="966" y="7311"/>
                    <a:pt x="972" y="6860"/>
                  </a:cubicBezTo>
                  <a:cubicBezTo>
                    <a:pt x="983" y="6365"/>
                    <a:pt x="1531" y="5869"/>
                    <a:pt x="2007" y="5861"/>
                  </a:cubicBezTo>
                  <a:cubicBezTo>
                    <a:pt x="2014" y="5861"/>
                    <a:pt x="2022" y="5861"/>
                    <a:pt x="2029" y="5861"/>
                  </a:cubicBezTo>
                  <a:close/>
                  <a:moveTo>
                    <a:pt x="20268" y="6842"/>
                  </a:moveTo>
                  <a:cubicBezTo>
                    <a:pt x="21003" y="6842"/>
                    <a:pt x="21761" y="7045"/>
                    <a:pt x="22220" y="7427"/>
                  </a:cubicBezTo>
                  <a:cubicBezTo>
                    <a:pt x="22355" y="7541"/>
                    <a:pt x="22364" y="7801"/>
                    <a:pt x="22433" y="7994"/>
                  </a:cubicBezTo>
                  <a:cubicBezTo>
                    <a:pt x="22260" y="8049"/>
                    <a:pt x="22072" y="8169"/>
                    <a:pt x="21910" y="8169"/>
                  </a:cubicBezTo>
                  <a:cubicBezTo>
                    <a:pt x="21890" y="8169"/>
                    <a:pt x="21871" y="8167"/>
                    <a:pt x="21852" y="8163"/>
                  </a:cubicBezTo>
                  <a:cubicBezTo>
                    <a:pt x="21434" y="8077"/>
                    <a:pt x="21033" y="7911"/>
                    <a:pt x="20626" y="7770"/>
                  </a:cubicBezTo>
                  <a:cubicBezTo>
                    <a:pt x="20447" y="7707"/>
                    <a:pt x="20273" y="7678"/>
                    <a:pt x="20104" y="7678"/>
                  </a:cubicBezTo>
                  <a:cubicBezTo>
                    <a:pt x="19740" y="7678"/>
                    <a:pt x="19400" y="7813"/>
                    <a:pt x="19085" y="8036"/>
                  </a:cubicBezTo>
                  <a:cubicBezTo>
                    <a:pt x="18551" y="8412"/>
                    <a:pt x="18028" y="8811"/>
                    <a:pt x="17519" y="9226"/>
                  </a:cubicBezTo>
                  <a:cubicBezTo>
                    <a:pt x="16995" y="9653"/>
                    <a:pt x="16448" y="9903"/>
                    <a:pt x="15843" y="9903"/>
                  </a:cubicBezTo>
                  <a:cubicBezTo>
                    <a:pt x="15563" y="9903"/>
                    <a:pt x="15270" y="9850"/>
                    <a:pt x="14962" y="9735"/>
                  </a:cubicBezTo>
                  <a:cubicBezTo>
                    <a:pt x="14054" y="9392"/>
                    <a:pt x="13130" y="9087"/>
                    <a:pt x="12203" y="8783"/>
                  </a:cubicBezTo>
                  <a:cubicBezTo>
                    <a:pt x="11979" y="8706"/>
                    <a:pt x="11730" y="8692"/>
                    <a:pt x="11567" y="8661"/>
                  </a:cubicBezTo>
                  <a:cubicBezTo>
                    <a:pt x="10637" y="8697"/>
                    <a:pt x="9992" y="9101"/>
                    <a:pt x="9489" y="9757"/>
                  </a:cubicBezTo>
                  <a:cubicBezTo>
                    <a:pt x="9171" y="10172"/>
                    <a:pt x="8875" y="10612"/>
                    <a:pt x="8526" y="10999"/>
                  </a:cubicBezTo>
                  <a:cubicBezTo>
                    <a:pt x="8122" y="11448"/>
                    <a:pt x="7652" y="11670"/>
                    <a:pt x="7130" y="11670"/>
                  </a:cubicBezTo>
                  <a:cubicBezTo>
                    <a:pt x="6877" y="11670"/>
                    <a:pt x="6611" y="11618"/>
                    <a:pt x="6334" y="11514"/>
                  </a:cubicBezTo>
                  <a:cubicBezTo>
                    <a:pt x="5928" y="11367"/>
                    <a:pt x="5524" y="11215"/>
                    <a:pt x="5111" y="11091"/>
                  </a:cubicBezTo>
                  <a:cubicBezTo>
                    <a:pt x="4907" y="11028"/>
                    <a:pt x="4741" y="10994"/>
                    <a:pt x="4601" y="10994"/>
                  </a:cubicBezTo>
                  <a:cubicBezTo>
                    <a:pt x="4267" y="10994"/>
                    <a:pt x="4082" y="11190"/>
                    <a:pt x="3877" y="11661"/>
                  </a:cubicBezTo>
                  <a:cubicBezTo>
                    <a:pt x="3784" y="11876"/>
                    <a:pt x="3681" y="12135"/>
                    <a:pt x="3479" y="12135"/>
                  </a:cubicBezTo>
                  <a:cubicBezTo>
                    <a:pt x="3428" y="12135"/>
                    <a:pt x="3371" y="12118"/>
                    <a:pt x="3307" y="12081"/>
                  </a:cubicBezTo>
                  <a:cubicBezTo>
                    <a:pt x="3158" y="11996"/>
                    <a:pt x="3086" y="11550"/>
                    <a:pt x="3166" y="11329"/>
                  </a:cubicBezTo>
                  <a:cubicBezTo>
                    <a:pt x="3433" y="10553"/>
                    <a:pt x="3896" y="10183"/>
                    <a:pt x="4584" y="10183"/>
                  </a:cubicBezTo>
                  <a:cubicBezTo>
                    <a:pt x="4754" y="10183"/>
                    <a:pt x="4937" y="10205"/>
                    <a:pt x="5134" y="10250"/>
                  </a:cubicBezTo>
                  <a:cubicBezTo>
                    <a:pt x="5637" y="10366"/>
                    <a:pt x="6130" y="10562"/>
                    <a:pt x="6625" y="10734"/>
                  </a:cubicBezTo>
                  <a:cubicBezTo>
                    <a:pt x="6789" y="10790"/>
                    <a:pt x="6947" y="10820"/>
                    <a:pt x="7098" y="10820"/>
                  </a:cubicBezTo>
                  <a:cubicBezTo>
                    <a:pt x="7399" y="10820"/>
                    <a:pt x="7669" y="10700"/>
                    <a:pt x="7898" y="10427"/>
                  </a:cubicBezTo>
                  <a:cubicBezTo>
                    <a:pt x="8180" y="10081"/>
                    <a:pt x="8454" y="9721"/>
                    <a:pt x="8714" y="9353"/>
                  </a:cubicBezTo>
                  <a:cubicBezTo>
                    <a:pt x="9440" y="8325"/>
                    <a:pt x="10322" y="7805"/>
                    <a:pt x="11396" y="7805"/>
                  </a:cubicBezTo>
                  <a:cubicBezTo>
                    <a:pt x="11767" y="7805"/>
                    <a:pt x="12161" y="7867"/>
                    <a:pt x="12580" y="7992"/>
                  </a:cubicBezTo>
                  <a:cubicBezTo>
                    <a:pt x="13460" y="8249"/>
                    <a:pt x="14323" y="8562"/>
                    <a:pt x="15181" y="8883"/>
                  </a:cubicBezTo>
                  <a:cubicBezTo>
                    <a:pt x="15404" y="8966"/>
                    <a:pt x="15615" y="9006"/>
                    <a:pt x="15816" y="9006"/>
                  </a:cubicBezTo>
                  <a:cubicBezTo>
                    <a:pt x="16242" y="9006"/>
                    <a:pt x="16626" y="8830"/>
                    <a:pt x="17001" y="8520"/>
                  </a:cubicBezTo>
                  <a:cubicBezTo>
                    <a:pt x="17560" y="8053"/>
                    <a:pt x="18147" y="7618"/>
                    <a:pt x="18753" y="7217"/>
                  </a:cubicBezTo>
                  <a:cubicBezTo>
                    <a:pt x="19145" y="6963"/>
                    <a:pt x="19700" y="6842"/>
                    <a:pt x="20268" y="6842"/>
                  </a:cubicBezTo>
                  <a:close/>
                  <a:moveTo>
                    <a:pt x="16105" y="0"/>
                  </a:moveTo>
                  <a:lnTo>
                    <a:pt x="1" y="5092"/>
                  </a:lnTo>
                  <a:cubicBezTo>
                    <a:pt x="203" y="7455"/>
                    <a:pt x="850" y="9702"/>
                    <a:pt x="1705" y="11901"/>
                  </a:cubicBezTo>
                  <a:cubicBezTo>
                    <a:pt x="2076" y="12853"/>
                    <a:pt x="2463" y="13794"/>
                    <a:pt x="2840" y="14743"/>
                  </a:cubicBezTo>
                  <a:cubicBezTo>
                    <a:pt x="2917" y="14663"/>
                    <a:pt x="3006" y="14594"/>
                    <a:pt x="3061" y="14500"/>
                  </a:cubicBezTo>
                  <a:cubicBezTo>
                    <a:pt x="3562" y="13672"/>
                    <a:pt x="4129" y="13262"/>
                    <a:pt x="4902" y="13262"/>
                  </a:cubicBezTo>
                  <a:cubicBezTo>
                    <a:pt x="5163" y="13262"/>
                    <a:pt x="5447" y="13308"/>
                    <a:pt x="5759" y="13401"/>
                  </a:cubicBezTo>
                  <a:cubicBezTo>
                    <a:pt x="6669" y="13670"/>
                    <a:pt x="7513" y="14013"/>
                    <a:pt x="8435" y="14397"/>
                  </a:cubicBezTo>
                  <a:cubicBezTo>
                    <a:pt x="8797" y="14547"/>
                    <a:pt x="9034" y="14634"/>
                    <a:pt x="9221" y="14634"/>
                  </a:cubicBezTo>
                  <a:cubicBezTo>
                    <a:pt x="9512" y="14634"/>
                    <a:pt x="9683" y="14426"/>
                    <a:pt x="10017" y="13927"/>
                  </a:cubicBezTo>
                  <a:cubicBezTo>
                    <a:pt x="10474" y="13243"/>
                    <a:pt x="10881" y="12494"/>
                    <a:pt x="11484" y="11965"/>
                  </a:cubicBezTo>
                  <a:cubicBezTo>
                    <a:pt x="11958" y="11547"/>
                    <a:pt x="12534" y="11351"/>
                    <a:pt x="13150" y="11351"/>
                  </a:cubicBezTo>
                  <a:cubicBezTo>
                    <a:pt x="13810" y="11351"/>
                    <a:pt x="14518" y="11575"/>
                    <a:pt x="15200" y="11990"/>
                  </a:cubicBezTo>
                  <a:cubicBezTo>
                    <a:pt x="15585" y="12220"/>
                    <a:pt x="15980" y="12427"/>
                    <a:pt x="16359" y="12673"/>
                  </a:cubicBezTo>
                  <a:cubicBezTo>
                    <a:pt x="16505" y="12767"/>
                    <a:pt x="16636" y="12811"/>
                    <a:pt x="16756" y="12811"/>
                  </a:cubicBezTo>
                  <a:cubicBezTo>
                    <a:pt x="16953" y="12811"/>
                    <a:pt x="17121" y="12695"/>
                    <a:pt x="17275" y="12491"/>
                  </a:cubicBezTo>
                  <a:cubicBezTo>
                    <a:pt x="17654" y="11998"/>
                    <a:pt x="18047" y="11522"/>
                    <a:pt x="18396" y="11013"/>
                  </a:cubicBezTo>
                  <a:cubicBezTo>
                    <a:pt x="19088" y="10004"/>
                    <a:pt x="19969" y="9527"/>
                    <a:pt x="20921" y="9527"/>
                  </a:cubicBezTo>
                  <a:cubicBezTo>
                    <a:pt x="21576" y="9527"/>
                    <a:pt x="22264" y="9752"/>
                    <a:pt x="22948" y="10186"/>
                  </a:cubicBezTo>
                  <a:cubicBezTo>
                    <a:pt x="23327" y="10429"/>
                    <a:pt x="23692" y="10681"/>
                    <a:pt x="24066" y="10930"/>
                  </a:cubicBezTo>
                  <a:cubicBezTo>
                    <a:pt x="24577" y="9334"/>
                    <a:pt x="25078" y="7729"/>
                    <a:pt x="25610" y="6132"/>
                  </a:cubicBezTo>
                  <a:cubicBezTo>
                    <a:pt x="25942" y="5139"/>
                    <a:pt x="26083" y="4087"/>
                    <a:pt x="26025" y="3041"/>
                  </a:cubicBezTo>
                  <a:cubicBezTo>
                    <a:pt x="25930" y="1304"/>
                    <a:pt x="24791" y="215"/>
                    <a:pt x="23308" y="215"/>
                  </a:cubicBezTo>
                  <a:cubicBezTo>
                    <a:pt x="22890" y="215"/>
                    <a:pt x="22445" y="301"/>
                    <a:pt x="21987" y="485"/>
                  </a:cubicBezTo>
                  <a:cubicBezTo>
                    <a:pt x="20316" y="1157"/>
                    <a:pt x="19082" y="2377"/>
                    <a:pt x="17937" y="3697"/>
                  </a:cubicBezTo>
                  <a:cubicBezTo>
                    <a:pt x="17433" y="4284"/>
                    <a:pt x="17018" y="4942"/>
                    <a:pt x="16459" y="5712"/>
                  </a:cubicBezTo>
                  <a:cubicBezTo>
                    <a:pt x="16459" y="5233"/>
                    <a:pt x="16481" y="4906"/>
                    <a:pt x="16456" y="4577"/>
                  </a:cubicBezTo>
                  <a:cubicBezTo>
                    <a:pt x="16346" y="3053"/>
                    <a:pt x="16221" y="1525"/>
                    <a:pt x="16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0"/>
            <p:cNvSpPr/>
            <p:nvPr/>
          </p:nvSpPr>
          <p:spPr>
            <a:xfrm>
              <a:off x="1581052" y="1658913"/>
              <a:ext cx="382207" cy="265471"/>
            </a:xfrm>
            <a:custGeom>
              <a:avLst/>
              <a:gdLst/>
              <a:ahLst/>
              <a:cxnLst/>
              <a:rect l="l" t="t" r="r" b="b"/>
              <a:pathLst>
                <a:path w="22693" h="15762" extrusionOk="0">
                  <a:moveTo>
                    <a:pt x="10562" y="1488"/>
                  </a:moveTo>
                  <a:cubicBezTo>
                    <a:pt x="10576" y="1488"/>
                    <a:pt x="10589" y="1489"/>
                    <a:pt x="10603" y="1490"/>
                  </a:cubicBezTo>
                  <a:cubicBezTo>
                    <a:pt x="11043" y="1512"/>
                    <a:pt x="11356" y="1855"/>
                    <a:pt x="11348" y="2309"/>
                  </a:cubicBezTo>
                  <a:cubicBezTo>
                    <a:pt x="11348" y="2738"/>
                    <a:pt x="11002" y="3083"/>
                    <a:pt x="10574" y="3083"/>
                  </a:cubicBezTo>
                  <a:cubicBezTo>
                    <a:pt x="10569" y="3083"/>
                    <a:pt x="10564" y="3083"/>
                    <a:pt x="10559" y="3083"/>
                  </a:cubicBezTo>
                  <a:cubicBezTo>
                    <a:pt x="10125" y="3081"/>
                    <a:pt x="9776" y="2726"/>
                    <a:pt x="9776" y="2295"/>
                  </a:cubicBezTo>
                  <a:cubicBezTo>
                    <a:pt x="9773" y="1855"/>
                    <a:pt x="10139" y="1488"/>
                    <a:pt x="10562" y="1488"/>
                  </a:cubicBezTo>
                  <a:close/>
                  <a:moveTo>
                    <a:pt x="14522" y="2404"/>
                  </a:moveTo>
                  <a:cubicBezTo>
                    <a:pt x="14948" y="2404"/>
                    <a:pt x="15318" y="2759"/>
                    <a:pt x="15318" y="3186"/>
                  </a:cubicBezTo>
                  <a:cubicBezTo>
                    <a:pt x="15321" y="3617"/>
                    <a:pt x="14983" y="3974"/>
                    <a:pt x="14552" y="3996"/>
                  </a:cubicBezTo>
                  <a:cubicBezTo>
                    <a:pt x="14547" y="3997"/>
                    <a:pt x="14541" y="3997"/>
                    <a:pt x="14536" y="3997"/>
                  </a:cubicBezTo>
                  <a:cubicBezTo>
                    <a:pt x="14114" y="3997"/>
                    <a:pt x="13760" y="3667"/>
                    <a:pt x="13733" y="3241"/>
                  </a:cubicBezTo>
                  <a:cubicBezTo>
                    <a:pt x="13708" y="2823"/>
                    <a:pt x="14029" y="2433"/>
                    <a:pt x="14474" y="2405"/>
                  </a:cubicBezTo>
                  <a:cubicBezTo>
                    <a:pt x="14490" y="2404"/>
                    <a:pt x="14506" y="2404"/>
                    <a:pt x="14522" y="2404"/>
                  </a:cubicBezTo>
                  <a:close/>
                  <a:moveTo>
                    <a:pt x="18118" y="3819"/>
                  </a:moveTo>
                  <a:cubicBezTo>
                    <a:pt x="18126" y="3819"/>
                    <a:pt x="18133" y="3819"/>
                    <a:pt x="18141" y="3819"/>
                  </a:cubicBezTo>
                  <a:cubicBezTo>
                    <a:pt x="18586" y="3828"/>
                    <a:pt x="18915" y="4160"/>
                    <a:pt x="18915" y="4600"/>
                  </a:cubicBezTo>
                  <a:cubicBezTo>
                    <a:pt x="18915" y="5038"/>
                    <a:pt x="18560" y="5390"/>
                    <a:pt x="18130" y="5390"/>
                  </a:cubicBezTo>
                  <a:cubicBezTo>
                    <a:pt x="18113" y="5390"/>
                    <a:pt x="18095" y="5389"/>
                    <a:pt x="18077" y="5388"/>
                  </a:cubicBezTo>
                  <a:cubicBezTo>
                    <a:pt x="17662" y="5369"/>
                    <a:pt x="17313" y="4995"/>
                    <a:pt x="17327" y="4564"/>
                  </a:cubicBezTo>
                  <a:cubicBezTo>
                    <a:pt x="17341" y="4139"/>
                    <a:pt x="17678" y="3819"/>
                    <a:pt x="18118" y="3819"/>
                  </a:cubicBezTo>
                  <a:close/>
                  <a:moveTo>
                    <a:pt x="21394" y="5013"/>
                  </a:moveTo>
                  <a:cubicBezTo>
                    <a:pt x="21422" y="5013"/>
                    <a:pt x="21450" y="5015"/>
                    <a:pt x="21478" y="5018"/>
                  </a:cubicBezTo>
                  <a:cubicBezTo>
                    <a:pt x="21906" y="5067"/>
                    <a:pt x="22225" y="5460"/>
                    <a:pt x="22183" y="5881"/>
                  </a:cubicBezTo>
                  <a:cubicBezTo>
                    <a:pt x="22135" y="6294"/>
                    <a:pt x="21787" y="6602"/>
                    <a:pt x="21376" y="6602"/>
                  </a:cubicBezTo>
                  <a:cubicBezTo>
                    <a:pt x="21360" y="6602"/>
                    <a:pt x="21344" y="6601"/>
                    <a:pt x="21328" y="6600"/>
                  </a:cubicBezTo>
                  <a:cubicBezTo>
                    <a:pt x="20888" y="6570"/>
                    <a:pt x="20540" y="6138"/>
                    <a:pt x="20603" y="5701"/>
                  </a:cubicBezTo>
                  <a:cubicBezTo>
                    <a:pt x="20660" y="5303"/>
                    <a:pt x="21000" y="5013"/>
                    <a:pt x="21394" y="5013"/>
                  </a:cubicBezTo>
                  <a:close/>
                  <a:moveTo>
                    <a:pt x="3561" y="7956"/>
                  </a:moveTo>
                  <a:cubicBezTo>
                    <a:pt x="4892" y="8006"/>
                    <a:pt x="5697" y="8402"/>
                    <a:pt x="6339" y="9063"/>
                  </a:cubicBezTo>
                  <a:cubicBezTo>
                    <a:pt x="6715" y="9452"/>
                    <a:pt x="7081" y="9621"/>
                    <a:pt x="7484" y="9621"/>
                  </a:cubicBezTo>
                  <a:cubicBezTo>
                    <a:pt x="7766" y="9621"/>
                    <a:pt x="8067" y="9538"/>
                    <a:pt x="8401" y="9389"/>
                  </a:cubicBezTo>
                  <a:cubicBezTo>
                    <a:pt x="9145" y="9057"/>
                    <a:pt x="9961" y="8869"/>
                    <a:pt x="10764" y="8700"/>
                  </a:cubicBezTo>
                  <a:cubicBezTo>
                    <a:pt x="10935" y="8664"/>
                    <a:pt x="11100" y="8647"/>
                    <a:pt x="11258" y="8647"/>
                  </a:cubicBezTo>
                  <a:cubicBezTo>
                    <a:pt x="12071" y="8647"/>
                    <a:pt x="12717" y="9103"/>
                    <a:pt x="13257" y="9763"/>
                  </a:cubicBezTo>
                  <a:cubicBezTo>
                    <a:pt x="13511" y="10084"/>
                    <a:pt x="13727" y="10435"/>
                    <a:pt x="13976" y="10765"/>
                  </a:cubicBezTo>
                  <a:cubicBezTo>
                    <a:pt x="14350" y="11268"/>
                    <a:pt x="14639" y="11478"/>
                    <a:pt x="15050" y="11478"/>
                  </a:cubicBezTo>
                  <a:cubicBezTo>
                    <a:pt x="15263" y="11478"/>
                    <a:pt x="15509" y="11422"/>
                    <a:pt x="15816" y="11321"/>
                  </a:cubicBezTo>
                  <a:cubicBezTo>
                    <a:pt x="16469" y="11105"/>
                    <a:pt x="17136" y="10931"/>
                    <a:pt x="17811" y="10801"/>
                  </a:cubicBezTo>
                  <a:cubicBezTo>
                    <a:pt x="17885" y="10786"/>
                    <a:pt x="17955" y="10780"/>
                    <a:pt x="18023" y="10780"/>
                  </a:cubicBezTo>
                  <a:cubicBezTo>
                    <a:pt x="18457" y="10780"/>
                    <a:pt x="18779" y="11059"/>
                    <a:pt x="18987" y="11470"/>
                  </a:cubicBezTo>
                  <a:cubicBezTo>
                    <a:pt x="19192" y="11871"/>
                    <a:pt x="19427" y="12262"/>
                    <a:pt x="19568" y="12685"/>
                  </a:cubicBezTo>
                  <a:cubicBezTo>
                    <a:pt x="19626" y="12857"/>
                    <a:pt x="19480" y="13103"/>
                    <a:pt x="19424" y="13313"/>
                  </a:cubicBezTo>
                  <a:cubicBezTo>
                    <a:pt x="19222" y="13230"/>
                    <a:pt x="18954" y="13200"/>
                    <a:pt x="18838" y="13050"/>
                  </a:cubicBezTo>
                  <a:cubicBezTo>
                    <a:pt x="18625" y="12773"/>
                    <a:pt x="18492" y="12433"/>
                    <a:pt x="18345" y="12109"/>
                  </a:cubicBezTo>
                  <a:cubicBezTo>
                    <a:pt x="18212" y="11816"/>
                    <a:pt x="18048" y="11638"/>
                    <a:pt x="17780" y="11638"/>
                  </a:cubicBezTo>
                  <a:cubicBezTo>
                    <a:pt x="17687" y="11638"/>
                    <a:pt x="17581" y="11660"/>
                    <a:pt x="17460" y="11705"/>
                  </a:cubicBezTo>
                  <a:cubicBezTo>
                    <a:pt x="16990" y="11883"/>
                    <a:pt x="16497" y="12018"/>
                    <a:pt x="16021" y="12173"/>
                  </a:cubicBezTo>
                  <a:cubicBezTo>
                    <a:pt x="15645" y="12296"/>
                    <a:pt x="15315" y="12360"/>
                    <a:pt x="15016" y="12360"/>
                  </a:cubicBezTo>
                  <a:cubicBezTo>
                    <a:pt x="14334" y="12360"/>
                    <a:pt x="13813" y="12028"/>
                    <a:pt x="13284" y="11307"/>
                  </a:cubicBezTo>
                  <a:cubicBezTo>
                    <a:pt x="13074" y="11022"/>
                    <a:pt x="12880" y="10723"/>
                    <a:pt x="12673" y="10433"/>
                  </a:cubicBezTo>
                  <a:cubicBezTo>
                    <a:pt x="12264" y="9856"/>
                    <a:pt x="11753" y="9537"/>
                    <a:pt x="11130" y="9537"/>
                  </a:cubicBezTo>
                  <a:cubicBezTo>
                    <a:pt x="10940" y="9537"/>
                    <a:pt x="10740" y="9567"/>
                    <a:pt x="10529" y="9627"/>
                  </a:cubicBezTo>
                  <a:cubicBezTo>
                    <a:pt x="9881" y="9810"/>
                    <a:pt x="9222" y="9976"/>
                    <a:pt x="8608" y="10239"/>
                  </a:cubicBezTo>
                  <a:cubicBezTo>
                    <a:pt x="8205" y="10412"/>
                    <a:pt x="7828" y="10502"/>
                    <a:pt x="7469" y="10502"/>
                  </a:cubicBezTo>
                  <a:cubicBezTo>
                    <a:pt x="6874" y="10502"/>
                    <a:pt x="6329" y="10254"/>
                    <a:pt x="5802" y="9724"/>
                  </a:cubicBezTo>
                  <a:cubicBezTo>
                    <a:pt x="5220" y="9140"/>
                    <a:pt x="4597" y="8784"/>
                    <a:pt x="3863" y="8784"/>
                  </a:cubicBezTo>
                  <a:cubicBezTo>
                    <a:pt x="3255" y="8784"/>
                    <a:pt x="2570" y="9028"/>
                    <a:pt x="1768" y="9589"/>
                  </a:cubicBezTo>
                  <a:cubicBezTo>
                    <a:pt x="1635" y="9680"/>
                    <a:pt x="1408" y="9644"/>
                    <a:pt x="1229" y="9666"/>
                  </a:cubicBezTo>
                  <a:cubicBezTo>
                    <a:pt x="1209" y="9478"/>
                    <a:pt x="1115" y="9279"/>
                    <a:pt x="1184" y="9107"/>
                  </a:cubicBezTo>
                  <a:cubicBezTo>
                    <a:pt x="1253" y="8938"/>
                    <a:pt x="1431" y="8756"/>
                    <a:pt x="1602" y="8687"/>
                  </a:cubicBezTo>
                  <a:cubicBezTo>
                    <a:pt x="2358" y="8382"/>
                    <a:pt x="3124" y="8117"/>
                    <a:pt x="3561" y="7956"/>
                  </a:cubicBezTo>
                  <a:close/>
                  <a:moveTo>
                    <a:pt x="9535" y="1"/>
                  </a:moveTo>
                  <a:cubicBezTo>
                    <a:pt x="9236" y="493"/>
                    <a:pt x="8913" y="969"/>
                    <a:pt x="8647" y="1481"/>
                  </a:cubicBezTo>
                  <a:cubicBezTo>
                    <a:pt x="7958" y="2818"/>
                    <a:pt x="7294" y="4165"/>
                    <a:pt x="6619" y="5507"/>
                  </a:cubicBezTo>
                  <a:cubicBezTo>
                    <a:pt x="6547" y="5255"/>
                    <a:pt x="6489" y="4957"/>
                    <a:pt x="6381" y="4685"/>
                  </a:cubicBezTo>
                  <a:cubicBezTo>
                    <a:pt x="5980" y="3681"/>
                    <a:pt x="5667" y="2621"/>
                    <a:pt x="5119" y="1705"/>
                  </a:cubicBezTo>
                  <a:cubicBezTo>
                    <a:pt x="4749" y="1087"/>
                    <a:pt x="4202" y="778"/>
                    <a:pt x="3633" y="778"/>
                  </a:cubicBezTo>
                  <a:cubicBezTo>
                    <a:pt x="3145" y="778"/>
                    <a:pt x="2642" y="1004"/>
                    <a:pt x="2219" y="1456"/>
                  </a:cubicBezTo>
                  <a:cubicBezTo>
                    <a:pt x="1765" y="1952"/>
                    <a:pt x="1392" y="2513"/>
                    <a:pt x="1112" y="3125"/>
                  </a:cubicBezTo>
                  <a:cubicBezTo>
                    <a:pt x="0" y="5527"/>
                    <a:pt x="17" y="8094"/>
                    <a:pt x="147" y="10665"/>
                  </a:cubicBezTo>
                  <a:cubicBezTo>
                    <a:pt x="174" y="11199"/>
                    <a:pt x="252" y="11733"/>
                    <a:pt x="304" y="12270"/>
                  </a:cubicBezTo>
                  <a:cubicBezTo>
                    <a:pt x="850" y="11943"/>
                    <a:pt x="1364" y="11550"/>
                    <a:pt x="1942" y="11315"/>
                  </a:cubicBezTo>
                  <a:cubicBezTo>
                    <a:pt x="2248" y="11191"/>
                    <a:pt x="2566" y="11132"/>
                    <a:pt x="2884" y="11132"/>
                  </a:cubicBezTo>
                  <a:cubicBezTo>
                    <a:pt x="3730" y="11132"/>
                    <a:pt x="4579" y="11551"/>
                    <a:pt x="5219" y="12286"/>
                  </a:cubicBezTo>
                  <a:cubicBezTo>
                    <a:pt x="5462" y="12566"/>
                    <a:pt x="5733" y="12848"/>
                    <a:pt x="5899" y="13172"/>
                  </a:cubicBezTo>
                  <a:cubicBezTo>
                    <a:pt x="6040" y="13451"/>
                    <a:pt x="6183" y="13561"/>
                    <a:pt x="6341" y="13561"/>
                  </a:cubicBezTo>
                  <a:cubicBezTo>
                    <a:pt x="6491" y="13561"/>
                    <a:pt x="6655" y="13462"/>
                    <a:pt x="6843" y="13313"/>
                  </a:cubicBezTo>
                  <a:cubicBezTo>
                    <a:pt x="7645" y="12677"/>
                    <a:pt x="8556" y="12253"/>
                    <a:pt x="9571" y="12090"/>
                  </a:cubicBezTo>
                  <a:cubicBezTo>
                    <a:pt x="9740" y="12063"/>
                    <a:pt x="9905" y="12049"/>
                    <a:pt x="10066" y="12049"/>
                  </a:cubicBezTo>
                  <a:cubicBezTo>
                    <a:pt x="10798" y="12049"/>
                    <a:pt x="11437" y="12338"/>
                    <a:pt x="11907" y="12964"/>
                  </a:cubicBezTo>
                  <a:cubicBezTo>
                    <a:pt x="12363" y="13573"/>
                    <a:pt x="12745" y="14246"/>
                    <a:pt x="13132" y="14904"/>
                  </a:cubicBezTo>
                  <a:cubicBezTo>
                    <a:pt x="13284" y="15163"/>
                    <a:pt x="13451" y="15280"/>
                    <a:pt x="13693" y="15280"/>
                  </a:cubicBezTo>
                  <a:cubicBezTo>
                    <a:pt x="13773" y="15280"/>
                    <a:pt x="13863" y="15267"/>
                    <a:pt x="13962" y="15242"/>
                  </a:cubicBezTo>
                  <a:cubicBezTo>
                    <a:pt x="15006" y="14968"/>
                    <a:pt x="16054" y="14705"/>
                    <a:pt x="17117" y="14511"/>
                  </a:cubicBezTo>
                  <a:cubicBezTo>
                    <a:pt x="17305" y="14476"/>
                    <a:pt x="17475" y="14459"/>
                    <a:pt x="17630" y="14459"/>
                  </a:cubicBezTo>
                  <a:cubicBezTo>
                    <a:pt x="18291" y="14459"/>
                    <a:pt x="18685" y="14781"/>
                    <a:pt x="19073" y="15496"/>
                  </a:cubicBezTo>
                  <a:cubicBezTo>
                    <a:pt x="19126" y="15590"/>
                    <a:pt x="19195" y="15673"/>
                    <a:pt x="19253" y="15762"/>
                  </a:cubicBezTo>
                  <a:cubicBezTo>
                    <a:pt x="20025" y="13642"/>
                    <a:pt x="20852" y="11542"/>
                    <a:pt x="21547" y="9398"/>
                  </a:cubicBezTo>
                  <a:cubicBezTo>
                    <a:pt x="22144" y="7558"/>
                    <a:pt x="22609" y="5671"/>
                    <a:pt x="22692" y="3717"/>
                  </a:cubicBezTo>
                  <a:cubicBezTo>
                    <a:pt x="21895" y="3457"/>
                    <a:pt x="21107" y="3172"/>
                    <a:pt x="20304" y="2945"/>
                  </a:cubicBezTo>
                  <a:cubicBezTo>
                    <a:pt x="16901" y="1979"/>
                    <a:pt x="13495" y="1019"/>
                    <a:pt x="10089" y="65"/>
                  </a:cubicBezTo>
                  <a:cubicBezTo>
                    <a:pt x="9911" y="15"/>
                    <a:pt x="9718" y="23"/>
                    <a:pt x="95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0"/>
            <p:cNvSpPr/>
            <p:nvPr/>
          </p:nvSpPr>
          <p:spPr>
            <a:xfrm>
              <a:off x="1092030" y="1832644"/>
              <a:ext cx="359385" cy="150235"/>
            </a:xfrm>
            <a:custGeom>
              <a:avLst/>
              <a:gdLst/>
              <a:ahLst/>
              <a:cxnLst/>
              <a:rect l="l" t="t" r="r" b="b"/>
              <a:pathLst>
                <a:path w="21338" h="8920" extrusionOk="0">
                  <a:moveTo>
                    <a:pt x="18083" y="1"/>
                  </a:moveTo>
                  <a:cubicBezTo>
                    <a:pt x="17130" y="1"/>
                    <a:pt x="16250" y="478"/>
                    <a:pt x="15560" y="1487"/>
                  </a:cubicBezTo>
                  <a:cubicBezTo>
                    <a:pt x="15208" y="1996"/>
                    <a:pt x="14815" y="2472"/>
                    <a:pt x="14439" y="2965"/>
                  </a:cubicBezTo>
                  <a:cubicBezTo>
                    <a:pt x="14285" y="3169"/>
                    <a:pt x="14114" y="3285"/>
                    <a:pt x="13917" y="3285"/>
                  </a:cubicBezTo>
                  <a:cubicBezTo>
                    <a:pt x="13796" y="3285"/>
                    <a:pt x="13665" y="3241"/>
                    <a:pt x="13520" y="3147"/>
                  </a:cubicBezTo>
                  <a:cubicBezTo>
                    <a:pt x="13144" y="2901"/>
                    <a:pt x="12746" y="2694"/>
                    <a:pt x="12364" y="2464"/>
                  </a:cubicBezTo>
                  <a:cubicBezTo>
                    <a:pt x="11680" y="2049"/>
                    <a:pt x="10972" y="1825"/>
                    <a:pt x="10312" y="1825"/>
                  </a:cubicBezTo>
                  <a:cubicBezTo>
                    <a:pt x="9695" y="1825"/>
                    <a:pt x="9119" y="2021"/>
                    <a:pt x="8645" y="2439"/>
                  </a:cubicBezTo>
                  <a:cubicBezTo>
                    <a:pt x="8042" y="2968"/>
                    <a:pt x="7635" y="3717"/>
                    <a:pt x="7178" y="4401"/>
                  </a:cubicBezTo>
                  <a:cubicBezTo>
                    <a:pt x="6845" y="4899"/>
                    <a:pt x="6657" y="5099"/>
                    <a:pt x="6367" y="5099"/>
                  </a:cubicBezTo>
                  <a:cubicBezTo>
                    <a:pt x="6177" y="5099"/>
                    <a:pt x="5944" y="5014"/>
                    <a:pt x="5598" y="4871"/>
                  </a:cubicBezTo>
                  <a:cubicBezTo>
                    <a:pt x="4718" y="4506"/>
                    <a:pt x="3830" y="4144"/>
                    <a:pt x="2920" y="3875"/>
                  </a:cubicBezTo>
                  <a:cubicBezTo>
                    <a:pt x="2608" y="3782"/>
                    <a:pt x="2325" y="3736"/>
                    <a:pt x="2065" y="3736"/>
                  </a:cubicBezTo>
                  <a:cubicBezTo>
                    <a:pt x="1293" y="3736"/>
                    <a:pt x="725" y="4146"/>
                    <a:pt x="222" y="4974"/>
                  </a:cubicBezTo>
                  <a:cubicBezTo>
                    <a:pt x="167" y="5068"/>
                    <a:pt x="75" y="5137"/>
                    <a:pt x="1" y="5217"/>
                  </a:cubicBezTo>
                  <a:cubicBezTo>
                    <a:pt x="51" y="5392"/>
                    <a:pt x="86" y="5571"/>
                    <a:pt x="153" y="5743"/>
                  </a:cubicBezTo>
                  <a:cubicBezTo>
                    <a:pt x="557" y="6803"/>
                    <a:pt x="972" y="7863"/>
                    <a:pt x="1384" y="8920"/>
                  </a:cubicBezTo>
                  <a:cubicBezTo>
                    <a:pt x="2679" y="8565"/>
                    <a:pt x="3966" y="8178"/>
                    <a:pt x="5269" y="7860"/>
                  </a:cubicBezTo>
                  <a:cubicBezTo>
                    <a:pt x="8714" y="7021"/>
                    <a:pt x="12162" y="6188"/>
                    <a:pt x="15621" y="5403"/>
                  </a:cubicBezTo>
                  <a:cubicBezTo>
                    <a:pt x="17516" y="4976"/>
                    <a:pt x="19433" y="4653"/>
                    <a:pt x="21337" y="4282"/>
                  </a:cubicBezTo>
                  <a:cubicBezTo>
                    <a:pt x="20809" y="4072"/>
                    <a:pt x="20762" y="3717"/>
                    <a:pt x="20914" y="3197"/>
                  </a:cubicBezTo>
                  <a:cubicBezTo>
                    <a:pt x="21083" y="2619"/>
                    <a:pt x="21127" y="2002"/>
                    <a:pt x="21227" y="1404"/>
                  </a:cubicBezTo>
                  <a:cubicBezTo>
                    <a:pt x="20853" y="1155"/>
                    <a:pt x="20488" y="903"/>
                    <a:pt x="20111" y="660"/>
                  </a:cubicBezTo>
                  <a:cubicBezTo>
                    <a:pt x="19426" y="226"/>
                    <a:pt x="18738" y="1"/>
                    <a:pt x="180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0"/>
            <p:cNvSpPr/>
            <p:nvPr/>
          </p:nvSpPr>
          <p:spPr>
            <a:xfrm>
              <a:off x="1095011" y="1904746"/>
              <a:ext cx="386788" cy="140955"/>
            </a:xfrm>
            <a:custGeom>
              <a:avLst/>
              <a:gdLst/>
              <a:ahLst/>
              <a:cxnLst/>
              <a:rect l="l" t="t" r="r" b="b"/>
              <a:pathLst>
                <a:path w="22965" h="8369" extrusionOk="0">
                  <a:moveTo>
                    <a:pt x="21160" y="1"/>
                  </a:moveTo>
                  <a:cubicBezTo>
                    <a:pt x="19256" y="372"/>
                    <a:pt x="17339" y="695"/>
                    <a:pt x="15444" y="1122"/>
                  </a:cubicBezTo>
                  <a:cubicBezTo>
                    <a:pt x="11985" y="1907"/>
                    <a:pt x="8537" y="2740"/>
                    <a:pt x="5092" y="3579"/>
                  </a:cubicBezTo>
                  <a:cubicBezTo>
                    <a:pt x="3789" y="3897"/>
                    <a:pt x="2502" y="4284"/>
                    <a:pt x="1207" y="4639"/>
                  </a:cubicBezTo>
                  <a:cubicBezTo>
                    <a:pt x="156" y="5779"/>
                    <a:pt x="1" y="7038"/>
                    <a:pt x="748" y="8368"/>
                  </a:cubicBezTo>
                  <a:cubicBezTo>
                    <a:pt x="1543" y="7426"/>
                    <a:pt x="2488" y="7120"/>
                    <a:pt x="3499" y="7120"/>
                  </a:cubicBezTo>
                  <a:cubicBezTo>
                    <a:pt x="4062" y="7120"/>
                    <a:pt x="4645" y="7215"/>
                    <a:pt x="5233" y="7347"/>
                  </a:cubicBezTo>
                  <a:cubicBezTo>
                    <a:pt x="5526" y="7413"/>
                    <a:pt x="5807" y="7444"/>
                    <a:pt x="6077" y="7444"/>
                  </a:cubicBezTo>
                  <a:cubicBezTo>
                    <a:pt x="7178" y="7444"/>
                    <a:pt x="8111" y="6937"/>
                    <a:pt x="8999" y="6213"/>
                  </a:cubicBezTo>
                  <a:cubicBezTo>
                    <a:pt x="9633" y="5690"/>
                    <a:pt x="10294" y="5200"/>
                    <a:pt x="10983" y="4749"/>
                  </a:cubicBezTo>
                  <a:cubicBezTo>
                    <a:pt x="11492" y="4416"/>
                    <a:pt x="12016" y="4298"/>
                    <a:pt x="12544" y="4298"/>
                  </a:cubicBezTo>
                  <a:cubicBezTo>
                    <a:pt x="13195" y="4298"/>
                    <a:pt x="13855" y="4477"/>
                    <a:pt x="14506" y="4650"/>
                  </a:cubicBezTo>
                  <a:cubicBezTo>
                    <a:pt x="15073" y="4799"/>
                    <a:pt x="15640" y="4980"/>
                    <a:pt x="16211" y="4980"/>
                  </a:cubicBezTo>
                  <a:cubicBezTo>
                    <a:pt x="16517" y="4980"/>
                    <a:pt x="16825" y="4928"/>
                    <a:pt x="17134" y="4791"/>
                  </a:cubicBezTo>
                  <a:cubicBezTo>
                    <a:pt x="17682" y="4553"/>
                    <a:pt x="18186" y="4223"/>
                    <a:pt x="18709" y="3930"/>
                  </a:cubicBezTo>
                  <a:cubicBezTo>
                    <a:pt x="19579" y="3446"/>
                    <a:pt x="20464" y="3058"/>
                    <a:pt x="21410" y="3058"/>
                  </a:cubicBezTo>
                  <a:cubicBezTo>
                    <a:pt x="21815" y="3058"/>
                    <a:pt x="22231" y="3129"/>
                    <a:pt x="22663" y="3294"/>
                  </a:cubicBezTo>
                  <a:cubicBezTo>
                    <a:pt x="22964" y="2051"/>
                    <a:pt x="22342" y="693"/>
                    <a:pt x="211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0"/>
            <p:cNvSpPr/>
            <p:nvPr/>
          </p:nvSpPr>
          <p:spPr>
            <a:xfrm>
              <a:off x="1543055" y="1912443"/>
              <a:ext cx="369255" cy="126268"/>
            </a:xfrm>
            <a:custGeom>
              <a:avLst/>
              <a:gdLst/>
              <a:ahLst/>
              <a:cxnLst/>
              <a:rect l="l" t="t" r="r" b="b"/>
              <a:pathLst>
                <a:path w="21924" h="7497" extrusionOk="0">
                  <a:moveTo>
                    <a:pt x="2895" y="1"/>
                  </a:moveTo>
                  <a:cubicBezTo>
                    <a:pt x="1058" y="167"/>
                    <a:pt x="1" y="1771"/>
                    <a:pt x="640" y="3415"/>
                  </a:cubicBezTo>
                  <a:cubicBezTo>
                    <a:pt x="1064" y="3275"/>
                    <a:pt x="1473" y="3212"/>
                    <a:pt x="1871" y="3212"/>
                  </a:cubicBezTo>
                  <a:cubicBezTo>
                    <a:pt x="2758" y="3212"/>
                    <a:pt x="3595" y="3526"/>
                    <a:pt x="4445" y="4007"/>
                  </a:cubicBezTo>
                  <a:cubicBezTo>
                    <a:pt x="5288" y="4483"/>
                    <a:pt x="6145" y="4701"/>
                    <a:pt x="7050" y="4701"/>
                  </a:cubicBezTo>
                  <a:cubicBezTo>
                    <a:pt x="7466" y="4701"/>
                    <a:pt x="7893" y="4655"/>
                    <a:pt x="8332" y="4566"/>
                  </a:cubicBezTo>
                  <a:cubicBezTo>
                    <a:pt x="9384" y="4356"/>
                    <a:pt x="10480" y="4331"/>
                    <a:pt x="11559" y="4300"/>
                  </a:cubicBezTo>
                  <a:cubicBezTo>
                    <a:pt x="11581" y="4300"/>
                    <a:pt x="11603" y="4300"/>
                    <a:pt x="11624" y="4300"/>
                  </a:cubicBezTo>
                  <a:cubicBezTo>
                    <a:pt x="12463" y="4300"/>
                    <a:pt x="13135" y="4763"/>
                    <a:pt x="13753" y="5302"/>
                  </a:cubicBezTo>
                  <a:cubicBezTo>
                    <a:pt x="14060" y="5573"/>
                    <a:pt x="14378" y="5836"/>
                    <a:pt x="14699" y="6088"/>
                  </a:cubicBezTo>
                  <a:cubicBezTo>
                    <a:pt x="15130" y="6425"/>
                    <a:pt x="15577" y="6603"/>
                    <a:pt x="16066" y="6603"/>
                  </a:cubicBezTo>
                  <a:cubicBezTo>
                    <a:pt x="16315" y="6603"/>
                    <a:pt x="16575" y="6557"/>
                    <a:pt x="16849" y="6462"/>
                  </a:cubicBezTo>
                  <a:cubicBezTo>
                    <a:pt x="17464" y="6251"/>
                    <a:pt x="18114" y="6143"/>
                    <a:pt x="18756" y="6022"/>
                  </a:cubicBezTo>
                  <a:cubicBezTo>
                    <a:pt x="18896" y="5996"/>
                    <a:pt x="19031" y="5983"/>
                    <a:pt x="19160" y="5983"/>
                  </a:cubicBezTo>
                  <a:cubicBezTo>
                    <a:pt x="19967" y="5983"/>
                    <a:pt x="20550" y="6485"/>
                    <a:pt x="20956" y="7496"/>
                  </a:cubicBezTo>
                  <a:cubicBezTo>
                    <a:pt x="21182" y="7079"/>
                    <a:pt x="21454" y="6677"/>
                    <a:pt x="21620" y="6235"/>
                  </a:cubicBezTo>
                  <a:cubicBezTo>
                    <a:pt x="21924" y="5413"/>
                    <a:pt x="21282" y="3758"/>
                    <a:pt x="20344" y="3570"/>
                  </a:cubicBezTo>
                  <a:cubicBezTo>
                    <a:pt x="16954" y="2784"/>
                    <a:pt x="13573" y="1976"/>
                    <a:pt x="10175" y="1229"/>
                  </a:cubicBezTo>
                  <a:cubicBezTo>
                    <a:pt x="8332" y="820"/>
                    <a:pt x="6467" y="501"/>
                    <a:pt x="4611" y="169"/>
                  </a:cubicBezTo>
                  <a:cubicBezTo>
                    <a:pt x="4546" y="158"/>
                    <a:pt x="4479" y="152"/>
                    <a:pt x="4411" y="152"/>
                  </a:cubicBezTo>
                  <a:cubicBezTo>
                    <a:pt x="4203" y="152"/>
                    <a:pt x="3985" y="202"/>
                    <a:pt x="3800" y="274"/>
                  </a:cubicBezTo>
                  <a:cubicBezTo>
                    <a:pt x="3664" y="330"/>
                    <a:pt x="3542" y="360"/>
                    <a:pt x="3431" y="360"/>
                  </a:cubicBezTo>
                  <a:cubicBezTo>
                    <a:pt x="3213" y="360"/>
                    <a:pt x="3040" y="246"/>
                    <a:pt x="28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0"/>
            <p:cNvSpPr/>
            <p:nvPr/>
          </p:nvSpPr>
          <p:spPr>
            <a:xfrm>
              <a:off x="1586172" y="1846387"/>
              <a:ext cx="319149" cy="126184"/>
            </a:xfrm>
            <a:custGeom>
              <a:avLst/>
              <a:gdLst/>
              <a:ahLst/>
              <a:cxnLst/>
              <a:rect l="l" t="t" r="r" b="b"/>
              <a:pathLst>
                <a:path w="18949" h="7492" extrusionOk="0">
                  <a:moveTo>
                    <a:pt x="2580" y="1"/>
                  </a:moveTo>
                  <a:cubicBezTo>
                    <a:pt x="2262" y="1"/>
                    <a:pt x="1944" y="60"/>
                    <a:pt x="1638" y="184"/>
                  </a:cubicBezTo>
                  <a:cubicBezTo>
                    <a:pt x="1060" y="419"/>
                    <a:pt x="546" y="812"/>
                    <a:pt x="0" y="1139"/>
                  </a:cubicBezTo>
                  <a:cubicBezTo>
                    <a:pt x="114" y="2066"/>
                    <a:pt x="225" y="2996"/>
                    <a:pt x="335" y="3923"/>
                  </a:cubicBezTo>
                  <a:cubicBezTo>
                    <a:pt x="480" y="4168"/>
                    <a:pt x="653" y="4282"/>
                    <a:pt x="871" y="4282"/>
                  </a:cubicBezTo>
                  <a:cubicBezTo>
                    <a:pt x="982" y="4282"/>
                    <a:pt x="1104" y="4252"/>
                    <a:pt x="1240" y="4196"/>
                  </a:cubicBezTo>
                  <a:cubicBezTo>
                    <a:pt x="1425" y="4124"/>
                    <a:pt x="1643" y="4074"/>
                    <a:pt x="1851" y="4074"/>
                  </a:cubicBezTo>
                  <a:cubicBezTo>
                    <a:pt x="1919" y="4074"/>
                    <a:pt x="1986" y="4080"/>
                    <a:pt x="2051" y="4091"/>
                  </a:cubicBezTo>
                  <a:cubicBezTo>
                    <a:pt x="3907" y="4423"/>
                    <a:pt x="5772" y="4742"/>
                    <a:pt x="7615" y="5151"/>
                  </a:cubicBezTo>
                  <a:cubicBezTo>
                    <a:pt x="11013" y="5898"/>
                    <a:pt x="14394" y="6706"/>
                    <a:pt x="17784" y="7492"/>
                  </a:cubicBezTo>
                  <a:cubicBezTo>
                    <a:pt x="17856" y="7307"/>
                    <a:pt x="17922" y="7118"/>
                    <a:pt x="18000" y="6936"/>
                  </a:cubicBezTo>
                  <a:cubicBezTo>
                    <a:pt x="18313" y="6164"/>
                    <a:pt x="18631" y="5400"/>
                    <a:pt x="18949" y="4631"/>
                  </a:cubicBezTo>
                  <a:cubicBezTo>
                    <a:pt x="18891" y="4542"/>
                    <a:pt x="18822" y="4459"/>
                    <a:pt x="18769" y="4365"/>
                  </a:cubicBezTo>
                  <a:cubicBezTo>
                    <a:pt x="18381" y="3650"/>
                    <a:pt x="17987" y="3328"/>
                    <a:pt x="17326" y="3328"/>
                  </a:cubicBezTo>
                  <a:cubicBezTo>
                    <a:pt x="17171" y="3328"/>
                    <a:pt x="17001" y="3345"/>
                    <a:pt x="16813" y="3380"/>
                  </a:cubicBezTo>
                  <a:cubicBezTo>
                    <a:pt x="15750" y="3574"/>
                    <a:pt x="14702" y="3837"/>
                    <a:pt x="13658" y="4111"/>
                  </a:cubicBezTo>
                  <a:cubicBezTo>
                    <a:pt x="13559" y="4136"/>
                    <a:pt x="13470" y="4149"/>
                    <a:pt x="13389" y="4149"/>
                  </a:cubicBezTo>
                  <a:cubicBezTo>
                    <a:pt x="13148" y="4149"/>
                    <a:pt x="12982" y="4032"/>
                    <a:pt x="12828" y="3773"/>
                  </a:cubicBezTo>
                  <a:cubicBezTo>
                    <a:pt x="12441" y="3115"/>
                    <a:pt x="12059" y="2442"/>
                    <a:pt x="11603" y="1833"/>
                  </a:cubicBezTo>
                  <a:cubicBezTo>
                    <a:pt x="11133" y="1207"/>
                    <a:pt x="10494" y="918"/>
                    <a:pt x="9763" y="918"/>
                  </a:cubicBezTo>
                  <a:cubicBezTo>
                    <a:pt x="9603" y="918"/>
                    <a:pt x="9438" y="932"/>
                    <a:pt x="9270" y="959"/>
                  </a:cubicBezTo>
                  <a:cubicBezTo>
                    <a:pt x="8252" y="1122"/>
                    <a:pt x="7341" y="1546"/>
                    <a:pt x="6539" y="2182"/>
                  </a:cubicBezTo>
                  <a:cubicBezTo>
                    <a:pt x="6351" y="2332"/>
                    <a:pt x="6188" y="2431"/>
                    <a:pt x="6038" y="2431"/>
                  </a:cubicBezTo>
                  <a:cubicBezTo>
                    <a:pt x="5880" y="2431"/>
                    <a:pt x="5736" y="2320"/>
                    <a:pt x="5595" y="2041"/>
                  </a:cubicBezTo>
                  <a:cubicBezTo>
                    <a:pt x="5429" y="1717"/>
                    <a:pt x="5161" y="1435"/>
                    <a:pt x="4915" y="1155"/>
                  </a:cubicBezTo>
                  <a:cubicBezTo>
                    <a:pt x="4275" y="420"/>
                    <a:pt x="3426" y="1"/>
                    <a:pt x="25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0"/>
            <p:cNvSpPr/>
            <p:nvPr/>
          </p:nvSpPr>
          <p:spPr>
            <a:xfrm>
              <a:off x="1107592" y="1956234"/>
              <a:ext cx="369120" cy="121317"/>
            </a:xfrm>
            <a:custGeom>
              <a:avLst/>
              <a:gdLst/>
              <a:ahLst/>
              <a:cxnLst/>
              <a:rect l="l" t="t" r="r" b="b"/>
              <a:pathLst>
                <a:path w="21916" h="7203" extrusionOk="0">
                  <a:moveTo>
                    <a:pt x="20663" y="1"/>
                  </a:moveTo>
                  <a:cubicBezTo>
                    <a:pt x="19717" y="1"/>
                    <a:pt x="18832" y="389"/>
                    <a:pt x="17962" y="873"/>
                  </a:cubicBezTo>
                  <a:cubicBezTo>
                    <a:pt x="17439" y="1166"/>
                    <a:pt x="16935" y="1496"/>
                    <a:pt x="16387" y="1734"/>
                  </a:cubicBezTo>
                  <a:cubicBezTo>
                    <a:pt x="16078" y="1871"/>
                    <a:pt x="15770" y="1923"/>
                    <a:pt x="15464" y="1923"/>
                  </a:cubicBezTo>
                  <a:cubicBezTo>
                    <a:pt x="14893" y="1923"/>
                    <a:pt x="14326" y="1742"/>
                    <a:pt x="13759" y="1593"/>
                  </a:cubicBezTo>
                  <a:cubicBezTo>
                    <a:pt x="13107" y="1421"/>
                    <a:pt x="12448" y="1243"/>
                    <a:pt x="11796" y="1243"/>
                  </a:cubicBezTo>
                  <a:cubicBezTo>
                    <a:pt x="11268" y="1243"/>
                    <a:pt x="10745" y="1360"/>
                    <a:pt x="10236" y="1692"/>
                  </a:cubicBezTo>
                  <a:cubicBezTo>
                    <a:pt x="9547" y="2143"/>
                    <a:pt x="8886" y="2633"/>
                    <a:pt x="8252" y="3156"/>
                  </a:cubicBezTo>
                  <a:cubicBezTo>
                    <a:pt x="7364" y="3880"/>
                    <a:pt x="6431" y="4387"/>
                    <a:pt x="5330" y="4387"/>
                  </a:cubicBezTo>
                  <a:cubicBezTo>
                    <a:pt x="5060" y="4387"/>
                    <a:pt x="4779" y="4356"/>
                    <a:pt x="4486" y="4290"/>
                  </a:cubicBezTo>
                  <a:cubicBezTo>
                    <a:pt x="3898" y="4158"/>
                    <a:pt x="3315" y="4063"/>
                    <a:pt x="2752" y="4063"/>
                  </a:cubicBezTo>
                  <a:cubicBezTo>
                    <a:pt x="1741" y="4063"/>
                    <a:pt x="796" y="4369"/>
                    <a:pt x="1" y="5311"/>
                  </a:cubicBezTo>
                  <a:cubicBezTo>
                    <a:pt x="336" y="6244"/>
                    <a:pt x="1008" y="6875"/>
                    <a:pt x="1943" y="7071"/>
                  </a:cubicBezTo>
                  <a:cubicBezTo>
                    <a:pt x="2372" y="7159"/>
                    <a:pt x="2808" y="7203"/>
                    <a:pt x="3244" y="7203"/>
                  </a:cubicBezTo>
                  <a:cubicBezTo>
                    <a:pt x="3550" y="7203"/>
                    <a:pt x="3857" y="7181"/>
                    <a:pt x="4162" y="7138"/>
                  </a:cubicBezTo>
                  <a:cubicBezTo>
                    <a:pt x="7956" y="6584"/>
                    <a:pt x="11661" y="5644"/>
                    <a:pt x="15333" y="4553"/>
                  </a:cubicBezTo>
                  <a:cubicBezTo>
                    <a:pt x="16360" y="4249"/>
                    <a:pt x="17403" y="3989"/>
                    <a:pt x="18435" y="3707"/>
                  </a:cubicBezTo>
                  <a:lnTo>
                    <a:pt x="19190" y="3446"/>
                  </a:lnTo>
                  <a:cubicBezTo>
                    <a:pt x="19340" y="3333"/>
                    <a:pt x="19472" y="3200"/>
                    <a:pt x="19636" y="3109"/>
                  </a:cubicBezTo>
                  <a:cubicBezTo>
                    <a:pt x="20773" y="2450"/>
                    <a:pt x="21766" y="1678"/>
                    <a:pt x="21916" y="237"/>
                  </a:cubicBezTo>
                  <a:cubicBezTo>
                    <a:pt x="21484" y="72"/>
                    <a:pt x="21068" y="1"/>
                    <a:pt x="206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0"/>
            <p:cNvSpPr/>
            <p:nvPr/>
          </p:nvSpPr>
          <p:spPr>
            <a:xfrm>
              <a:off x="1553834" y="1966626"/>
              <a:ext cx="342172" cy="97181"/>
            </a:xfrm>
            <a:custGeom>
              <a:avLst/>
              <a:gdLst/>
              <a:ahLst/>
              <a:cxnLst/>
              <a:rect l="l" t="t" r="r" b="b"/>
              <a:pathLst>
                <a:path w="20316" h="5770" extrusionOk="0">
                  <a:moveTo>
                    <a:pt x="1213" y="0"/>
                  </a:moveTo>
                  <a:cubicBezTo>
                    <a:pt x="819" y="0"/>
                    <a:pt x="415" y="61"/>
                    <a:pt x="0" y="198"/>
                  </a:cubicBezTo>
                  <a:cubicBezTo>
                    <a:pt x="280" y="1468"/>
                    <a:pt x="1176" y="2146"/>
                    <a:pt x="2313" y="2564"/>
                  </a:cubicBezTo>
                  <a:cubicBezTo>
                    <a:pt x="3193" y="2882"/>
                    <a:pt x="4073" y="3200"/>
                    <a:pt x="4972" y="3447"/>
                  </a:cubicBezTo>
                  <a:cubicBezTo>
                    <a:pt x="6356" y="3820"/>
                    <a:pt x="7764" y="4119"/>
                    <a:pt x="9156" y="4470"/>
                  </a:cubicBezTo>
                  <a:cubicBezTo>
                    <a:pt x="9383" y="4528"/>
                    <a:pt x="9585" y="4686"/>
                    <a:pt x="9795" y="4797"/>
                  </a:cubicBezTo>
                  <a:lnTo>
                    <a:pt x="10459" y="4919"/>
                  </a:lnTo>
                  <a:cubicBezTo>
                    <a:pt x="10541" y="4880"/>
                    <a:pt x="10635" y="4806"/>
                    <a:pt x="10714" y="4806"/>
                  </a:cubicBezTo>
                  <a:cubicBezTo>
                    <a:pt x="10721" y="4806"/>
                    <a:pt x="10727" y="4807"/>
                    <a:pt x="10733" y="4808"/>
                  </a:cubicBezTo>
                  <a:cubicBezTo>
                    <a:pt x="11671" y="4963"/>
                    <a:pt x="12607" y="5151"/>
                    <a:pt x="13547" y="5292"/>
                  </a:cubicBezTo>
                  <a:cubicBezTo>
                    <a:pt x="14784" y="5480"/>
                    <a:pt x="16035" y="5716"/>
                    <a:pt x="17266" y="5765"/>
                  </a:cubicBezTo>
                  <a:cubicBezTo>
                    <a:pt x="17325" y="5768"/>
                    <a:pt x="17384" y="5769"/>
                    <a:pt x="17442" y="5769"/>
                  </a:cubicBezTo>
                  <a:cubicBezTo>
                    <a:pt x="18600" y="5769"/>
                    <a:pt x="19604" y="5273"/>
                    <a:pt x="20316" y="4279"/>
                  </a:cubicBezTo>
                  <a:cubicBezTo>
                    <a:pt x="19910" y="3268"/>
                    <a:pt x="19327" y="2766"/>
                    <a:pt x="18520" y="2766"/>
                  </a:cubicBezTo>
                  <a:cubicBezTo>
                    <a:pt x="18391" y="2766"/>
                    <a:pt x="18256" y="2779"/>
                    <a:pt x="18116" y="2805"/>
                  </a:cubicBezTo>
                  <a:cubicBezTo>
                    <a:pt x="17474" y="2926"/>
                    <a:pt x="16824" y="3034"/>
                    <a:pt x="16209" y="3245"/>
                  </a:cubicBezTo>
                  <a:cubicBezTo>
                    <a:pt x="15935" y="3341"/>
                    <a:pt x="15675" y="3388"/>
                    <a:pt x="15426" y="3388"/>
                  </a:cubicBezTo>
                  <a:cubicBezTo>
                    <a:pt x="14937" y="3388"/>
                    <a:pt x="14490" y="3208"/>
                    <a:pt x="14059" y="2871"/>
                  </a:cubicBezTo>
                  <a:cubicBezTo>
                    <a:pt x="13738" y="2619"/>
                    <a:pt x="13420" y="2356"/>
                    <a:pt x="13110" y="2085"/>
                  </a:cubicBezTo>
                  <a:cubicBezTo>
                    <a:pt x="12495" y="1546"/>
                    <a:pt x="11823" y="1083"/>
                    <a:pt x="10984" y="1083"/>
                  </a:cubicBezTo>
                  <a:cubicBezTo>
                    <a:pt x="10963" y="1083"/>
                    <a:pt x="10941" y="1083"/>
                    <a:pt x="10919" y="1083"/>
                  </a:cubicBezTo>
                  <a:cubicBezTo>
                    <a:pt x="9840" y="1114"/>
                    <a:pt x="8744" y="1139"/>
                    <a:pt x="7692" y="1349"/>
                  </a:cubicBezTo>
                  <a:cubicBezTo>
                    <a:pt x="7266" y="1436"/>
                    <a:pt x="6848" y="1480"/>
                    <a:pt x="6439" y="1480"/>
                  </a:cubicBezTo>
                  <a:cubicBezTo>
                    <a:pt x="5510" y="1480"/>
                    <a:pt x="4627" y="1253"/>
                    <a:pt x="3805" y="790"/>
                  </a:cubicBezTo>
                  <a:cubicBezTo>
                    <a:pt x="2977" y="323"/>
                    <a:pt x="2120" y="0"/>
                    <a:pt x="1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0"/>
            <p:cNvSpPr/>
            <p:nvPr/>
          </p:nvSpPr>
          <p:spPr>
            <a:xfrm>
              <a:off x="1042395" y="1607796"/>
              <a:ext cx="269665" cy="130833"/>
            </a:xfrm>
            <a:custGeom>
              <a:avLst/>
              <a:gdLst/>
              <a:ahLst/>
              <a:cxnLst/>
              <a:rect l="l" t="t" r="r" b="b"/>
              <a:pathLst>
                <a:path w="16011" h="7768" extrusionOk="0">
                  <a:moveTo>
                    <a:pt x="15208" y="0"/>
                  </a:moveTo>
                  <a:cubicBezTo>
                    <a:pt x="14434" y="202"/>
                    <a:pt x="13645" y="368"/>
                    <a:pt x="12890" y="623"/>
                  </a:cubicBezTo>
                  <a:cubicBezTo>
                    <a:pt x="8828" y="1971"/>
                    <a:pt x="4777" y="3340"/>
                    <a:pt x="720" y="4699"/>
                  </a:cubicBezTo>
                  <a:cubicBezTo>
                    <a:pt x="510" y="4774"/>
                    <a:pt x="286" y="4793"/>
                    <a:pt x="70" y="4837"/>
                  </a:cubicBezTo>
                  <a:cubicBezTo>
                    <a:pt x="45" y="5814"/>
                    <a:pt x="23" y="6794"/>
                    <a:pt x="1" y="7768"/>
                  </a:cubicBezTo>
                  <a:cubicBezTo>
                    <a:pt x="4049" y="6453"/>
                    <a:pt x="8094" y="5128"/>
                    <a:pt x="12148" y="3824"/>
                  </a:cubicBezTo>
                  <a:cubicBezTo>
                    <a:pt x="13424" y="3412"/>
                    <a:pt x="14721" y="3064"/>
                    <a:pt x="16011" y="2684"/>
                  </a:cubicBezTo>
                  <a:lnTo>
                    <a:pt x="152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0"/>
            <p:cNvSpPr/>
            <p:nvPr/>
          </p:nvSpPr>
          <p:spPr>
            <a:xfrm>
              <a:off x="1043574" y="1560300"/>
              <a:ext cx="254979" cy="128980"/>
            </a:xfrm>
            <a:custGeom>
              <a:avLst/>
              <a:gdLst/>
              <a:ahLst/>
              <a:cxnLst/>
              <a:rect l="l" t="t" r="r" b="b"/>
              <a:pathLst>
                <a:path w="15139" h="7658" extrusionOk="0">
                  <a:moveTo>
                    <a:pt x="13459" y="1"/>
                  </a:moveTo>
                  <a:lnTo>
                    <a:pt x="1680" y="4315"/>
                  </a:lnTo>
                  <a:cubicBezTo>
                    <a:pt x="1455" y="4398"/>
                    <a:pt x="1220" y="4459"/>
                    <a:pt x="993" y="4530"/>
                  </a:cubicBezTo>
                  <a:cubicBezTo>
                    <a:pt x="661" y="5571"/>
                    <a:pt x="329" y="6617"/>
                    <a:pt x="0" y="7657"/>
                  </a:cubicBezTo>
                  <a:cubicBezTo>
                    <a:pt x="216" y="7613"/>
                    <a:pt x="440" y="7594"/>
                    <a:pt x="650" y="7519"/>
                  </a:cubicBezTo>
                  <a:cubicBezTo>
                    <a:pt x="4707" y="6160"/>
                    <a:pt x="8758" y="4791"/>
                    <a:pt x="12820" y="3443"/>
                  </a:cubicBezTo>
                  <a:cubicBezTo>
                    <a:pt x="13575" y="3188"/>
                    <a:pt x="14364" y="3022"/>
                    <a:pt x="15138" y="2820"/>
                  </a:cubicBezTo>
                  <a:cubicBezTo>
                    <a:pt x="14859" y="1714"/>
                    <a:pt x="14236" y="814"/>
                    <a:pt x="134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0"/>
            <p:cNvSpPr/>
            <p:nvPr/>
          </p:nvSpPr>
          <p:spPr>
            <a:xfrm>
              <a:off x="1060299" y="1524796"/>
              <a:ext cx="209959" cy="111817"/>
            </a:xfrm>
            <a:custGeom>
              <a:avLst/>
              <a:gdLst/>
              <a:ahLst/>
              <a:cxnLst/>
              <a:rect l="l" t="t" r="r" b="b"/>
              <a:pathLst>
                <a:path w="12466" h="6639" extrusionOk="0">
                  <a:moveTo>
                    <a:pt x="8104" y="0"/>
                  </a:moveTo>
                  <a:cubicBezTo>
                    <a:pt x="7174" y="0"/>
                    <a:pt x="6233" y="218"/>
                    <a:pt x="5299" y="590"/>
                  </a:cubicBezTo>
                  <a:cubicBezTo>
                    <a:pt x="2529" y="1694"/>
                    <a:pt x="1024" y="3974"/>
                    <a:pt x="0" y="6638"/>
                  </a:cubicBezTo>
                  <a:cubicBezTo>
                    <a:pt x="227" y="6567"/>
                    <a:pt x="462" y="6503"/>
                    <a:pt x="689" y="6423"/>
                  </a:cubicBezTo>
                  <a:lnTo>
                    <a:pt x="12466" y="2109"/>
                  </a:lnTo>
                  <a:cubicBezTo>
                    <a:pt x="12078" y="1735"/>
                    <a:pt x="11735" y="1293"/>
                    <a:pt x="11295" y="994"/>
                  </a:cubicBezTo>
                  <a:cubicBezTo>
                    <a:pt x="10266" y="298"/>
                    <a:pt x="9192" y="0"/>
                    <a:pt x="81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0"/>
            <p:cNvSpPr/>
            <p:nvPr/>
          </p:nvSpPr>
          <p:spPr>
            <a:xfrm>
              <a:off x="1741645" y="1626155"/>
              <a:ext cx="221934" cy="95362"/>
            </a:xfrm>
            <a:custGeom>
              <a:avLst/>
              <a:gdLst/>
              <a:ahLst/>
              <a:cxnLst/>
              <a:rect l="l" t="t" r="r" b="b"/>
              <a:pathLst>
                <a:path w="13177" h="5662" extrusionOk="0">
                  <a:moveTo>
                    <a:pt x="1320" y="1"/>
                  </a:moveTo>
                  <a:lnTo>
                    <a:pt x="0" y="1946"/>
                  </a:lnTo>
                  <a:cubicBezTo>
                    <a:pt x="183" y="1968"/>
                    <a:pt x="376" y="1960"/>
                    <a:pt x="554" y="2007"/>
                  </a:cubicBezTo>
                  <a:cubicBezTo>
                    <a:pt x="3960" y="2961"/>
                    <a:pt x="7366" y="3922"/>
                    <a:pt x="10769" y="4890"/>
                  </a:cubicBezTo>
                  <a:cubicBezTo>
                    <a:pt x="11572" y="5117"/>
                    <a:pt x="12360" y="5402"/>
                    <a:pt x="13157" y="5662"/>
                  </a:cubicBezTo>
                  <a:lnTo>
                    <a:pt x="13177" y="3415"/>
                  </a:lnTo>
                  <a:cubicBezTo>
                    <a:pt x="11760" y="2959"/>
                    <a:pt x="10352" y="2463"/>
                    <a:pt x="8915" y="2059"/>
                  </a:cubicBezTo>
                  <a:cubicBezTo>
                    <a:pt x="6696" y="1426"/>
                    <a:pt x="4458" y="856"/>
                    <a:pt x="2228" y="261"/>
                  </a:cubicBezTo>
                  <a:cubicBezTo>
                    <a:pt x="1923" y="178"/>
                    <a:pt x="1622" y="89"/>
                    <a:pt x="1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0"/>
            <p:cNvSpPr/>
            <p:nvPr/>
          </p:nvSpPr>
          <p:spPr>
            <a:xfrm>
              <a:off x="1763877" y="1598247"/>
              <a:ext cx="199702" cy="85442"/>
            </a:xfrm>
            <a:custGeom>
              <a:avLst/>
              <a:gdLst/>
              <a:ahLst/>
              <a:cxnLst/>
              <a:rect l="l" t="t" r="r" b="b"/>
              <a:pathLst>
                <a:path w="11857" h="5073" extrusionOk="0">
                  <a:moveTo>
                    <a:pt x="1480" y="0"/>
                  </a:moveTo>
                  <a:lnTo>
                    <a:pt x="0" y="1660"/>
                  </a:lnTo>
                  <a:cubicBezTo>
                    <a:pt x="302" y="1746"/>
                    <a:pt x="603" y="1835"/>
                    <a:pt x="908" y="1918"/>
                  </a:cubicBezTo>
                  <a:cubicBezTo>
                    <a:pt x="3138" y="2513"/>
                    <a:pt x="5376" y="3085"/>
                    <a:pt x="7595" y="3716"/>
                  </a:cubicBezTo>
                  <a:cubicBezTo>
                    <a:pt x="9032" y="4123"/>
                    <a:pt x="10440" y="4616"/>
                    <a:pt x="11857" y="5072"/>
                  </a:cubicBezTo>
                  <a:lnTo>
                    <a:pt x="11713" y="3036"/>
                  </a:lnTo>
                  <a:lnTo>
                    <a:pt x="11619" y="2928"/>
                  </a:lnTo>
                  <a:lnTo>
                    <a:pt x="11633" y="2928"/>
                  </a:lnTo>
                  <a:cubicBezTo>
                    <a:pt x="10949" y="2759"/>
                    <a:pt x="10263" y="2604"/>
                    <a:pt x="9585" y="2413"/>
                  </a:cubicBezTo>
                  <a:cubicBezTo>
                    <a:pt x="7025" y="1688"/>
                    <a:pt x="4469" y="960"/>
                    <a:pt x="1915" y="227"/>
                  </a:cubicBezTo>
                  <a:cubicBezTo>
                    <a:pt x="1763" y="183"/>
                    <a:pt x="1627" y="78"/>
                    <a:pt x="14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0"/>
            <p:cNvSpPr/>
            <p:nvPr/>
          </p:nvSpPr>
          <p:spPr>
            <a:xfrm>
              <a:off x="1042395" y="1652951"/>
              <a:ext cx="273067" cy="105013"/>
            </a:xfrm>
            <a:custGeom>
              <a:avLst/>
              <a:gdLst/>
              <a:ahLst/>
              <a:cxnLst/>
              <a:rect l="l" t="t" r="r" b="b"/>
              <a:pathLst>
                <a:path w="16213" h="6235" extrusionOk="0">
                  <a:moveTo>
                    <a:pt x="16011" y="1"/>
                  </a:moveTo>
                  <a:cubicBezTo>
                    <a:pt x="14721" y="383"/>
                    <a:pt x="13424" y="731"/>
                    <a:pt x="12148" y="1143"/>
                  </a:cubicBezTo>
                  <a:cubicBezTo>
                    <a:pt x="8094" y="2447"/>
                    <a:pt x="4049" y="3772"/>
                    <a:pt x="1" y="5087"/>
                  </a:cubicBezTo>
                  <a:cubicBezTo>
                    <a:pt x="37" y="5471"/>
                    <a:pt x="73" y="5850"/>
                    <a:pt x="109" y="6235"/>
                  </a:cubicBezTo>
                  <a:lnTo>
                    <a:pt x="16213" y="1143"/>
                  </a:lnTo>
                  <a:cubicBezTo>
                    <a:pt x="16144" y="762"/>
                    <a:pt x="16077" y="383"/>
                    <a:pt x="160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0"/>
            <p:cNvSpPr/>
            <p:nvPr/>
          </p:nvSpPr>
          <p:spPr>
            <a:xfrm>
              <a:off x="1807819" y="1563972"/>
              <a:ext cx="147742" cy="62991"/>
            </a:xfrm>
            <a:custGeom>
              <a:avLst/>
              <a:gdLst/>
              <a:ahLst/>
              <a:cxnLst/>
              <a:rect l="l" t="t" r="r" b="b"/>
              <a:pathLst>
                <a:path w="8772" h="3740" extrusionOk="0">
                  <a:moveTo>
                    <a:pt x="3834" y="1"/>
                  </a:moveTo>
                  <a:cubicBezTo>
                    <a:pt x="2484" y="1"/>
                    <a:pt x="1217" y="485"/>
                    <a:pt x="0" y="1247"/>
                  </a:cubicBezTo>
                  <a:lnTo>
                    <a:pt x="8772" y="3740"/>
                  </a:lnTo>
                  <a:cubicBezTo>
                    <a:pt x="8301" y="2013"/>
                    <a:pt x="7280" y="793"/>
                    <a:pt x="5537" y="259"/>
                  </a:cubicBezTo>
                  <a:cubicBezTo>
                    <a:pt x="4954" y="82"/>
                    <a:pt x="4387" y="1"/>
                    <a:pt x="38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0"/>
            <p:cNvSpPr/>
            <p:nvPr/>
          </p:nvSpPr>
          <p:spPr>
            <a:xfrm>
              <a:off x="1788804" y="1584958"/>
              <a:ext cx="171002" cy="62604"/>
            </a:xfrm>
            <a:custGeom>
              <a:avLst/>
              <a:gdLst/>
              <a:ahLst/>
              <a:cxnLst/>
              <a:rect l="l" t="t" r="r" b="b"/>
              <a:pathLst>
                <a:path w="10153" h="3717" extrusionOk="0">
                  <a:moveTo>
                    <a:pt x="1129" y="1"/>
                  </a:moveTo>
                  <a:lnTo>
                    <a:pt x="0" y="789"/>
                  </a:lnTo>
                  <a:cubicBezTo>
                    <a:pt x="147" y="867"/>
                    <a:pt x="283" y="972"/>
                    <a:pt x="435" y="1016"/>
                  </a:cubicBezTo>
                  <a:cubicBezTo>
                    <a:pt x="2989" y="1755"/>
                    <a:pt x="5545" y="2483"/>
                    <a:pt x="8105" y="3202"/>
                  </a:cubicBezTo>
                  <a:cubicBezTo>
                    <a:pt x="8783" y="3393"/>
                    <a:pt x="9469" y="3548"/>
                    <a:pt x="10153" y="3717"/>
                  </a:cubicBezTo>
                  <a:cubicBezTo>
                    <a:pt x="10067" y="3310"/>
                    <a:pt x="9984" y="2900"/>
                    <a:pt x="9901" y="2494"/>
                  </a:cubicBezTo>
                  <a:lnTo>
                    <a:pt x="11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0"/>
            <p:cNvSpPr/>
            <p:nvPr/>
          </p:nvSpPr>
          <p:spPr>
            <a:xfrm>
              <a:off x="1096173" y="1787438"/>
              <a:ext cx="325869" cy="89131"/>
            </a:xfrm>
            <a:custGeom>
              <a:avLst/>
              <a:gdLst/>
              <a:ahLst/>
              <a:cxnLst/>
              <a:rect l="l" t="t" r="r" b="b"/>
              <a:pathLst>
                <a:path w="19348" h="5292" extrusionOk="0">
                  <a:moveTo>
                    <a:pt x="17183" y="0"/>
                  </a:moveTo>
                  <a:cubicBezTo>
                    <a:pt x="16615" y="0"/>
                    <a:pt x="16060" y="121"/>
                    <a:pt x="15668" y="375"/>
                  </a:cubicBezTo>
                  <a:cubicBezTo>
                    <a:pt x="15062" y="776"/>
                    <a:pt x="14475" y="1211"/>
                    <a:pt x="13916" y="1678"/>
                  </a:cubicBezTo>
                  <a:cubicBezTo>
                    <a:pt x="13541" y="1988"/>
                    <a:pt x="13157" y="2164"/>
                    <a:pt x="12731" y="2164"/>
                  </a:cubicBezTo>
                  <a:cubicBezTo>
                    <a:pt x="12530" y="2164"/>
                    <a:pt x="12319" y="2124"/>
                    <a:pt x="12096" y="2041"/>
                  </a:cubicBezTo>
                  <a:cubicBezTo>
                    <a:pt x="11238" y="1720"/>
                    <a:pt x="10375" y="1407"/>
                    <a:pt x="9495" y="1147"/>
                  </a:cubicBezTo>
                  <a:cubicBezTo>
                    <a:pt x="9077" y="1023"/>
                    <a:pt x="8684" y="961"/>
                    <a:pt x="8314" y="961"/>
                  </a:cubicBezTo>
                  <a:cubicBezTo>
                    <a:pt x="7238" y="961"/>
                    <a:pt x="6356" y="1482"/>
                    <a:pt x="5629" y="2511"/>
                  </a:cubicBezTo>
                  <a:cubicBezTo>
                    <a:pt x="5369" y="2876"/>
                    <a:pt x="5095" y="3236"/>
                    <a:pt x="4813" y="3582"/>
                  </a:cubicBezTo>
                  <a:cubicBezTo>
                    <a:pt x="4584" y="3857"/>
                    <a:pt x="4313" y="3978"/>
                    <a:pt x="4012" y="3978"/>
                  </a:cubicBezTo>
                  <a:cubicBezTo>
                    <a:pt x="3862" y="3978"/>
                    <a:pt x="3704" y="3948"/>
                    <a:pt x="3540" y="3892"/>
                  </a:cubicBezTo>
                  <a:cubicBezTo>
                    <a:pt x="3045" y="3720"/>
                    <a:pt x="2552" y="3524"/>
                    <a:pt x="2049" y="3408"/>
                  </a:cubicBezTo>
                  <a:cubicBezTo>
                    <a:pt x="1851" y="3363"/>
                    <a:pt x="1667" y="3340"/>
                    <a:pt x="1497" y="3340"/>
                  </a:cubicBezTo>
                  <a:cubicBezTo>
                    <a:pt x="810" y="3340"/>
                    <a:pt x="348" y="3712"/>
                    <a:pt x="81" y="4487"/>
                  </a:cubicBezTo>
                  <a:cubicBezTo>
                    <a:pt x="1" y="4708"/>
                    <a:pt x="73" y="5154"/>
                    <a:pt x="222" y="5239"/>
                  </a:cubicBezTo>
                  <a:cubicBezTo>
                    <a:pt x="286" y="5276"/>
                    <a:pt x="343" y="5291"/>
                    <a:pt x="393" y="5291"/>
                  </a:cubicBezTo>
                  <a:cubicBezTo>
                    <a:pt x="595" y="5291"/>
                    <a:pt x="699" y="5034"/>
                    <a:pt x="792" y="4819"/>
                  </a:cubicBezTo>
                  <a:cubicBezTo>
                    <a:pt x="998" y="4346"/>
                    <a:pt x="1182" y="4150"/>
                    <a:pt x="1517" y="4150"/>
                  </a:cubicBezTo>
                  <a:cubicBezTo>
                    <a:pt x="1657" y="4150"/>
                    <a:pt x="1822" y="4184"/>
                    <a:pt x="2026" y="4246"/>
                  </a:cubicBezTo>
                  <a:cubicBezTo>
                    <a:pt x="2439" y="4370"/>
                    <a:pt x="2843" y="4523"/>
                    <a:pt x="3249" y="4672"/>
                  </a:cubicBezTo>
                  <a:cubicBezTo>
                    <a:pt x="3526" y="4776"/>
                    <a:pt x="3792" y="4828"/>
                    <a:pt x="4045" y="4828"/>
                  </a:cubicBezTo>
                  <a:cubicBezTo>
                    <a:pt x="4567" y="4828"/>
                    <a:pt x="5037" y="4606"/>
                    <a:pt x="5441" y="4157"/>
                  </a:cubicBezTo>
                  <a:cubicBezTo>
                    <a:pt x="5790" y="3770"/>
                    <a:pt x="6086" y="3330"/>
                    <a:pt x="6404" y="2915"/>
                  </a:cubicBezTo>
                  <a:cubicBezTo>
                    <a:pt x="6907" y="2259"/>
                    <a:pt x="7552" y="1855"/>
                    <a:pt x="8482" y="1819"/>
                  </a:cubicBezTo>
                  <a:cubicBezTo>
                    <a:pt x="8645" y="1850"/>
                    <a:pt x="8894" y="1864"/>
                    <a:pt x="9118" y="1941"/>
                  </a:cubicBezTo>
                  <a:cubicBezTo>
                    <a:pt x="10045" y="2245"/>
                    <a:pt x="10967" y="2550"/>
                    <a:pt x="11877" y="2890"/>
                  </a:cubicBezTo>
                  <a:cubicBezTo>
                    <a:pt x="12186" y="3006"/>
                    <a:pt x="12479" y="3061"/>
                    <a:pt x="12760" y="3061"/>
                  </a:cubicBezTo>
                  <a:cubicBezTo>
                    <a:pt x="13362" y="3061"/>
                    <a:pt x="13909" y="2810"/>
                    <a:pt x="14434" y="2384"/>
                  </a:cubicBezTo>
                  <a:cubicBezTo>
                    <a:pt x="14943" y="1969"/>
                    <a:pt x="15466" y="1570"/>
                    <a:pt x="16000" y="1194"/>
                  </a:cubicBezTo>
                  <a:cubicBezTo>
                    <a:pt x="16313" y="971"/>
                    <a:pt x="16654" y="836"/>
                    <a:pt x="17017" y="836"/>
                  </a:cubicBezTo>
                  <a:cubicBezTo>
                    <a:pt x="17186" y="836"/>
                    <a:pt x="17360" y="865"/>
                    <a:pt x="17538" y="928"/>
                  </a:cubicBezTo>
                  <a:cubicBezTo>
                    <a:pt x="17948" y="1069"/>
                    <a:pt x="18349" y="1235"/>
                    <a:pt x="18767" y="1321"/>
                  </a:cubicBezTo>
                  <a:cubicBezTo>
                    <a:pt x="18785" y="1325"/>
                    <a:pt x="18803" y="1326"/>
                    <a:pt x="18822" y="1326"/>
                  </a:cubicBezTo>
                  <a:cubicBezTo>
                    <a:pt x="18985" y="1326"/>
                    <a:pt x="19174" y="1207"/>
                    <a:pt x="19348" y="1152"/>
                  </a:cubicBezTo>
                  <a:cubicBezTo>
                    <a:pt x="19279" y="959"/>
                    <a:pt x="19268" y="699"/>
                    <a:pt x="19135" y="585"/>
                  </a:cubicBezTo>
                  <a:cubicBezTo>
                    <a:pt x="18676" y="203"/>
                    <a:pt x="17918" y="0"/>
                    <a:pt x="17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0"/>
            <p:cNvSpPr/>
            <p:nvPr/>
          </p:nvSpPr>
          <p:spPr>
            <a:xfrm>
              <a:off x="1273087" y="1704590"/>
              <a:ext cx="27319" cy="26443"/>
            </a:xfrm>
            <a:custGeom>
              <a:avLst/>
              <a:gdLst/>
              <a:ahLst/>
              <a:cxnLst/>
              <a:rect l="l" t="t" r="r" b="b"/>
              <a:pathLst>
                <a:path w="1622" h="1570" extrusionOk="0">
                  <a:moveTo>
                    <a:pt x="790" y="1"/>
                  </a:moveTo>
                  <a:cubicBezTo>
                    <a:pt x="360" y="1"/>
                    <a:pt x="12" y="347"/>
                    <a:pt x="6" y="778"/>
                  </a:cubicBezTo>
                  <a:cubicBezTo>
                    <a:pt x="1" y="1210"/>
                    <a:pt x="349" y="1567"/>
                    <a:pt x="784" y="1569"/>
                  </a:cubicBezTo>
                  <a:cubicBezTo>
                    <a:pt x="792" y="1570"/>
                    <a:pt x="799" y="1570"/>
                    <a:pt x="807" y="1570"/>
                  </a:cubicBezTo>
                  <a:cubicBezTo>
                    <a:pt x="1247" y="1570"/>
                    <a:pt x="1581" y="1266"/>
                    <a:pt x="1603" y="828"/>
                  </a:cubicBezTo>
                  <a:cubicBezTo>
                    <a:pt x="1622" y="384"/>
                    <a:pt x="1251" y="1"/>
                    <a:pt x="805" y="1"/>
                  </a:cubicBezTo>
                  <a:cubicBezTo>
                    <a:pt x="803" y="1"/>
                    <a:pt x="802" y="1"/>
                    <a:pt x="800" y="1"/>
                  </a:cubicBezTo>
                  <a:cubicBezTo>
                    <a:pt x="797" y="1"/>
                    <a:pt x="793" y="1"/>
                    <a:pt x="7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0"/>
            <p:cNvSpPr/>
            <p:nvPr/>
          </p:nvSpPr>
          <p:spPr>
            <a:xfrm>
              <a:off x="1127686" y="1750503"/>
              <a:ext cx="27049" cy="26948"/>
            </a:xfrm>
            <a:custGeom>
              <a:avLst/>
              <a:gdLst/>
              <a:ahLst/>
              <a:cxnLst/>
              <a:rect l="l" t="t" r="r" b="b"/>
              <a:pathLst>
                <a:path w="1606" h="1600" extrusionOk="0">
                  <a:moveTo>
                    <a:pt x="803" y="0"/>
                  </a:moveTo>
                  <a:cubicBezTo>
                    <a:pt x="363" y="3"/>
                    <a:pt x="0" y="401"/>
                    <a:pt x="25" y="850"/>
                  </a:cubicBezTo>
                  <a:cubicBezTo>
                    <a:pt x="53" y="1274"/>
                    <a:pt x="406" y="1600"/>
                    <a:pt x="826" y="1600"/>
                  </a:cubicBezTo>
                  <a:cubicBezTo>
                    <a:pt x="833" y="1600"/>
                    <a:pt x="840" y="1600"/>
                    <a:pt x="847" y="1599"/>
                  </a:cubicBezTo>
                  <a:cubicBezTo>
                    <a:pt x="1271" y="1586"/>
                    <a:pt x="1605" y="1215"/>
                    <a:pt x="1594" y="778"/>
                  </a:cubicBezTo>
                  <a:cubicBezTo>
                    <a:pt x="1589" y="346"/>
                    <a:pt x="1235" y="0"/>
                    <a:pt x="8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0"/>
            <p:cNvSpPr/>
            <p:nvPr/>
          </p:nvSpPr>
          <p:spPr>
            <a:xfrm>
              <a:off x="1197632" y="1728069"/>
              <a:ext cx="26679" cy="26914"/>
            </a:xfrm>
            <a:custGeom>
              <a:avLst/>
              <a:gdLst/>
              <a:ahLst/>
              <a:cxnLst/>
              <a:rect l="l" t="t" r="r" b="b"/>
              <a:pathLst>
                <a:path w="1584" h="1598" extrusionOk="0">
                  <a:moveTo>
                    <a:pt x="784" y="1"/>
                  </a:moveTo>
                  <a:cubicBezTo>
                    <a:pt x="357" y="1"/>
                    <a:pt x="23" y="312"/>
                    <a:pt x="12" y="773"/>
                  </a:cubicBezTo>
                  <a:cubicBezTo>
                    <a:pt x="1" y="1233"/>
                    <a:pt x="388" y="1598"/>
                    <a:pt x="795" y="1598"/>
                  </a:cubicBezTo>
                  <a:cubicBezTo>
                    <a:pt x="800" y="1598"/>
                    <a:pt x="804" y="1598"/>
                    <a:pt x="809" y="1598"/>
                  </a:cubicBezTo>
                  <a:cubicBezTo>
                    <a:pt x="1218" y="1592"/>
                    <a:pt x="1584" y="1216"/>
                    <a:pt x="1584" y="795"/>
                  </a:cubicBezTo>
                  <a:cubicBezTo>
                    <a:pt x="1575" y="364"/>
                    <a:pt x="1232" y="15"/>
                    <a:pt x="800" y="1"/>
                  </a:cubicBezTo>
                  <a:cubicBezTo>
                    <a:pt x="795" y="1"/>
                    <a:pt x="789" y="1"/>
                    <a:pt x="7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0"/>
            <p:cNvSpPr/>
            <p:nvPr/>
          </p:nvSpPr>
          <p:spPr>
            <a:xfrm>
              <a:off x="1599966" y="1792912"/>
              <a:ext cx="311654" cy="90242"/>
            </a:xfrm>
            <a:custGeom>
              <a:avLst/>
              <a:gdLst/>
              <a:ahLst/>
              <a:cxnLst/>
              <a:rect l="l" t="t" r="r" b="b"/>
              <a:pathLst>
                <a:path w="18504" h="5358" extrusionOk="0">
                  <a:moveTo>
                    <a:pt x="2438" y="0"/>
                  </a:moveTo>
                  <a:cubicBezTo>
                    <a:pt x="2004" y="161"/>
                    <a:pt x="1235" y="426"/>
                    <a:pt x="482" y="731"/>
                  </a:cubicBezTo>
                  <a:cubicBezTo>
                    <a:pt x="308" y="800"/>
                    <a:pt x="125" y="996"/>
                    <a:pt x="61" y="1151"/>
                  </a:cubicBezTo>
                  <a:cubicBezTo>
                    <a:pt x="0" y="1306"/>
                    <a:pt x="86" y="1522"/>
                    <a:pt x="108" y="1710"/>
                  </a:cubicBezTo>
                  <a:cubicBezTo>
                    <a:pt x="288" y="1688"/>
                    <a:pt x="512" y="1724"/>
                    <a:pt x="648" y="1633"/>
                  </a:cubicBezTo>
                  <a:cubicBezTo>
                    <a:pt x="1450" y="1072"/>
                    <a:pt x="2134" y="828"/>
                    <a:pt x="2742" y="828"/>
                  </a:cubicBezTo>
                  <a:cubicBezTo>
                    <a:pt x="3475" y="828"/>
                    <a:pt x="4097" y="1184"/>
                    <a:pt x="4679" y="1768"/>
                  </a:cubicBezTo>
                  <a:cubicBezTo>
                    <a:pt x="5206" y="2298"/>
                    <a:pt x="5752" y="2546"/>
                    <a:pt x="6347" y="2546"/>
                  </a:cubicBezTo>
                  <a:cubicBezTo>
                    <a:pt x="6706" y="2546"/>
                    <a:pt x="7083" y="2456"/>
                    <a:pt x="7485" y="2283"/>
                  </a:cubicBezTo>
                  <a:cubicBezTo>
                    <a:pt x="8099" y="2020"/>
                    <a:pt x="8758" y="1854"/>
                    <a:pt x="9406" y="1671"/>
                  </a:cubicBezTo>
                  <a:cubicBezTo>
                    <a:pt x="9617" y="1610"/>
                    <a:pt x="9818" y="1581"/>
                    <a:pt x="10009" y="1581"/>
                  </a:cubicBezTo>
                  <a:cubicBezTo>
                    <a:pt x="10631" y="1581"/>
                    <a:pt x="11141" y="1898"/>
                    <a:pt x="11550" y="2477"/>
                  </a:cubicBezTo>
                  <a:cubicBezTo>
                    <a:pt x="11757" y="2767"/>
                    <a:pt x="11951" y="3066"/>
                    <a:pt x="12161" y="3351"/>
                  </a:cubicBezTo>
                  <a:cubicBezTo>
                    <a:pt x="12690" y="4072"/>
                    <a:pt x="13211" y="4404"/>
                    <a:pt x="13893" y="4404"/>
                  </a:cubicBezTo>
                  <a:cubicBezTo>
                    <a:pt x="14192" y="4404"/>
                    <a:pt x="14522" y="4340"/>
                    <a:pt x="14898" y="4217"/>
                  </a:cubicBezTo>
                  <a:cubicBezTo>
                    <a:pt x="15374" y="4062"/>
                    <a:pt x="15883" y="3924"/>
                    <a:pt x="16337" y="3749"/>
                  </a:cubicBezTo>
                  <a:cubicBezTo>
                    <a:pt x="16453" y="3705"/>
                    <a:pt x="16556" y="3684"/>
                    <a:pt x="16648" y="3684"/>
                  </a:cubicBezTo>
                  <a:cubicBezTo>
                    <a:pt x="16914" y="3684"/>
                    <a:pt x="17089" y="3859"/>
                    <a:pt x="17222" y="4153"/>
                  </a:cubicBezTo>
                  <a:cubicBezTo>
                    <a:pt x="17369" y="4477"/>
                    <a:pt x="17502" y="4817"/>
                    <a:pt x="17715" y="5094"/>
                  </a:cubicBezTo>
                  <a:cubicBezTo>
                    <a:pt x="17831" y="5244"/>
                    <a:pt x="18099" y="5274"/>
                    <a:pt x="18301" y="5357"/>
                  </a:cubicBezTo>
                  <a:cubicBezTo>
                    <a:pt x="18357" y="5147"/>
                    <a:pt x="18503" y="4901"/>
                    <a:pt x="18445" y="4729"/>
                  </a:cubicBezTo>
                  <a:cubicBezTo>
                    <a:pt x="18304" y="4306"/>
                    <a:pt x="18069" y="3915"/>
                    <a:pt x="17864" y="3514"/>
                  </a:cubicBezTo>
                  <a:cubicBezTo>
                    <a:pt x="17656" y="3103"/>
                    <a:pt x="17334" y="2824"/>
                    <a:pt x="16900" y="2824"/>
                  </a:cubicBezTo>
                  <a:cubicBezTo>
                    <a:pt x="16832" y="2824"/>
                    <a:pt x="16762" y="2830"/>
                    <a:pt x="16688" y="2845"/>
                  </a:cubicBezTo>
                  <a:cubicBezTo>
                    <a:pt x="16013" y="2975"/>
                    <a:pt x="15346" y="3149"/>
                    <a:pt x="14693" y="3365"/>
                  </a:cubicBezTo>
                  <a:cubicBezTo>
                    <a:pt x="14386" y="3466"/>
                    <a:pt x="14140" y="3522"/>
                    <a:pt x="13927" y="3522"/>
                  </a:cubicBezTo>
                  <a:cubicBezTo>
                    <a:pt x="13516" y="3522"/>
                    <a:pt x="13227" y="3312"/>
                    <a:pt x="12853" y="2809"/>
                  </a:cubicBezTo>
                  <a:cubicBezTo>
                    <a:pt x="12604" y="2479"/>
                    <a:pt x="12388" y="2128"/>
                    <a:pt x="12134" y="1807"/>
                  </a:cubicBezTo>
                  <a:cubicBezTo>
                    <a:pt x="11594" y="1147"/>
                    <a:pt x="10948" y="691"/>
                    <a:pt x="10135" y="691"/>
                  </a:cubicBezTo>
                  <a:cubicBezTo>
                    <a:pt x="9977" y="691"/>
                    <a:pt x="9812" y="708"/>
                    <a:pt x="9641" y="744"/>
                  </a:cubicBezTo>
                  <a:cubicBezTo>
                    <a:pt x="8838" y="913"/>
                    <a:pt x="8022" y="1099"/>
                    <a:pt x="7278" y="1433"/>
                  </a:cubicBezTo>
                  <a:cubicBezTo>
                    <a:pt x="6946" y="1581"/>
                    <a:pt x="6647" y="1662"/>
                    <a:pt x="6367" y="1662"/>
                  </a:cubicBezTo>
                  <a:cubicBezTo>
                    <a:pt x="5962" y="1662"/>
                    <a:pt x="5594" y="1493"/>
                    <a:pt x="5216" y="1107"/>
                  </a:cubicBezTo>
                  <a:cubicBezTo>
                    <a:pt x="4577" y="454"/>
                    <a:pt x="3769" y="50"/>
                    <a:pt x="2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0"/>
            <p:cNvSpPr/>
            <p:nvPr/>
          </p:nvSpPr>
          <p:spPr>
            <a:xfrm>
              <a:off x="1811963" y="1699403"/>
              <a:ext cx="27133" cy="26830"/>
            </a:xfrm>
            <a:custGeom>
              <a:avLst/>
              <a:gdLst/>
              <a:ahLst/>
              <a:cxnLst/>
              <a:rect l="l" t="t" r="r" b="b"/>
              <a:pathLst>
                <a:path w="1611" h="1593" extrusionOk="0">
                  <a:moveTo>
                    <a:pt x="805" y="0"/>
                  </a:moveTo>
                  <a:cubicBezTo>
                    <a:pt x="791" y="0"/>
                    <a:pt x="778" y="1"/>
                    <a:pt x="764" y="1"/>
                  </a:cubicBezTo>
                  <a:cubicBezTo>
                    <a:pt x="349" y="26"/>
                    <a:pt x="1" y="419"/>
                    <a:pt x="23" y="837"/>
                  </a:cubicBezTo>
                  <a:cubicBezTo>
                    <a:pt x="50" y="1263"/>
                    <a:pt x="404" y="1593"/>
                    <a:pt x="826" y="1593"/>
                  </a:cubicBezTo>
                  <a:cubicBezTo>
                    <a:pt x="831" y="1593"/>
                    <a:pt x="837" y="1593"/>
                    <a:pt x="842" y="1592"/>
                  </a:cubicBezTo>
                  <a:cubicBezTo>
                    <a:pt x="1273" y="1570"/>
                    <a:pt x="1611" y="1213"/>
                    <a:pt x="1608" y="782"/>
                  </a:cubicBezTo>
                  <a:cubicBezTo>
                    <a:pt x="1608" y="353"/>
                    <a:pt x="1207" y="0"/>
                    <a:pt x="8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0"/>
            <p:cNvSpPr/>
            <p:nvPr/>
          </p:nvSpPr>
          <p:spPr>
            <a:xfrm>
              <a:off x="1745654" y="1683941"/>
              <a:ext cx="26712" cy="26914"/>
            </a:xfrm>
            <a:custGeom>
              <a:avLst/>
              <a:gdLst/>
              <a:ahLst/>
              <a:cxnLst/>
              <a:rect l="l" t="t" r="r" b="b"/>
              <a:pathLst>
                <a:path w="1586" h="1598" extrusionOk="0">
                  <a:moveTo>
                    <a:pt x="797" y="0"/>
                  </a:moveTo>
                  <a:cubicBezTo>
                    <a:pt x="366" y="0"/>
                    <a:pt x="0" y="366"/>
                    <a:pt x="3" y="809"/>
                  </a:cubicBezTo>
                  <a:cubicBezTo>
                    <a:pt x="3" y="1240"/>
                    <a:pt x="352" y="1595"/>
                    <a:pt x="786" y="1597"/>
                  </a:cubicBezTo>
                  <a:cubicBezTo>
                    <a:pt x="791" y="1597"/>
                    <a:pt x="796" y="1597"/>
                    <a:pt x="801" y="1597"/>
                  </a:cubicBezTo>
                  <a:cubicBezTo>
                    <a:pt x="1229" y="1597"/>
                    <a:pt x="1575" y="1252"/>
                    <a:pt x="1575" y="823"/>
                  </a:cubicBezTo>
                  <a:cubicBezTo>
                    <a:pt x="1586" y="369"/>
                    <a:pt x="1276" y="23"/>
                    <a:pt x="830" y="1"/>
                  </a:cubicBezTo>
                  <a:cubicBezTo>
                    <a:pt x="819" y="0"/>
                    <a:pt x="808" y="0"/>
                    <a:pt x="7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0"/>
            <p:cNvSpPr/>
            <p:nvPr/>
          </p:nvSpPr>
          <p:spPr>
            <a:xfrm>
              <a:off x="1872646" y="1723235"/>
              <a:ext cx="26999" cy="26510"/>
            </a:xfrm>
            <a:custGeom>
              <a:avLst/>
              <a:gdLst/>
              <a:ahLst/>
              <a:cxnLst/>
              <a:rect l="l" t="t" r="r" b="b"/>
              <a:pathLst>
                <a:path w="1603" h="1574" extrusionOk="0">
                  <a:moveTo>
                    <a:pt x="806" y="0"/>
                  </a:moveTo>
                  <a:cubicBezTo>
                    <a:pt x="365" y="0"/>
                    <a:pt x="28" y="328"/>
                    <a:pt x="14" y="745"/>
                  </a:cubicBezTo>
                  <a:cubicBezTo>
                    <a:pt x="0" y="1165"/>
                    <a:pt x="349" y="1550"/>
                    <a:pt x="764" y="1572"/>
                  </a:cubicBezTo>
                  <a:cubicBezTo>
                    <a:pt x="780" y="1573"/>
                    <a:pt x="796" y="1574"/>
                    <a:pt x="813" y="1574"/>
                  </a:cubicBezTo>
                  <a:cubicBezTo>
                    <a:pt x="1245" y="1574"/>
                    <a:pt x="1602" y="1221"/>
                    <a:pt x="1602" y="783"/>
                  </a:cubicBezTo>
                  <a:cubicBezTo>
                    <a:pt x="1602" y="341"/>
                    <a:pt x="1273" y="9"/>
                    <a:pt x="828" y="0"/>
                  </a:cubicBezTo>
                  <a:cubicBezTo>
                    <a:pt x="820" y="0"/>
                    <a:pt x="813" y="0"/>
                    <a:pt x="8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4" name="Google Shape;1274;p30"/>
          <p:cNvGrpSpPr/>
          <p:nvPr/>
        </p:nvGrpSpPr>
        <p:grpSpPr>
          <a:xfrm>
            <a:off x="2448385" y="5737133"/>
            <a:ext cx="248500" cy="242600"/>
            <a:chOff x="4260025" y="5129875"/>
            <a:chExt cx="186375" cy="181950"/>
          </a:xfrm>
        </p:grpSpPr>
        <p:sp>
          <p:nvSpPr>
            <p:cNvPr id="1275" name="Google Shape;1275;p30"/>
            <p:cNvSpPr/>
            <p:nvPr/>
          </p:nvSpPr>
          <p:spPr>
            <a:xfrm>
              <a:off x="4260025" y="5177525"/>
              <a:ext cx="59325" cy="58900"/>
            </a:xfrm>
            <a:custGeom>
              <a:avLst/>
              <a:gdLst/>
              <a:ahLst/>
              <a:cxnLst/>
              <a:rect l="l" t="t" r="r" b="b"/>
              <a:pathLst>
                <a:path w="2373" h="2356" extrusionOk="0">
                  <a:moveTo>
                    <a:pt x="1144" y="1"/>
                  </a:moveTo>
                  <a:cubicBezTo>
                    <a:pt x="1136" y="1"/>
                    <a:pt x="1127" y="1"/>
                    <a:pt x="1119" y="1"/>
                  </a:cubicBezTo>
                  <a:cubicBezTo>
                    <a:pt x="504" y="18"/>
                    <a:pt x="1" y="632"/>
                    <a:pt x="6" y="1296"/>
                  </a:cubicBezTo>
                  <a:cubicBezTo>
                    <a:pt x="15" y="1963"/>
                    <a:pt x="443" y="2356"/>
                    <a:pt x="1155" y="2356"/>
                  </a:cubicBezTo>
                  <a:cubicBezTo>
                    <a:pt x="1893" y="2356"/>
                    <a:pt x="2372" y="1891"/>
                    <a:pt x="2369" y="1277"/>
                  </a:cubicBezTo>
                  <a:cubicBezTo>
                    <a:pt x="2367" y="671"/>
                    <a:pt x="1748" y="1"/>
                    <a:pt x="1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0"/>
            <p:cNvSpPr/>
            <p:nvPr/>
          </p:nvSpPr>
          <p:spPr>
            <a:xfrm>
              <a:off x="4392225" y="5129875"/>
              <a:ext cx="54175" cy="60850"/>
            </a:xfrm>
            <a:custGeom>
              <a:avLst/>
              <a:gdLst/>
              <a:ahLst/>
              <a:cxnLst/>
              <a:rect l="l" t="t" r="r" b="b"/>
              <a:pathLst>
                <a:path w="2167" h="2434" extrusionOk="0">
                  <a:moveTo>
                    <a:pt x="1084" y="0"/>
                  </a:moveTo>
                  <a:cubicBezTo>
                    <a:pt x="1078" y="0"/>
                    <a:pt x="1072" y="0"/>
                    <a:pt x="1066" y="1"/>
                  </a:cubicBezTo>
                  <a:cubicBezTo>
                    <a:pt x="446" y="12"/>
                    <a:pt x="9" y="510"/>
                    <a:pt x="3" y="1204"/>
                  </a:cubicBezTo>
                  <a:cubicBezTo>
                    <a:pt x="1" y="1921"/>
                    <a:pt x="451" y="2433"/>
                    <a:pt x="1067" y="2433"/>
                  </a:cubicBezTo>
                  <a:cubicBezTo>
                    <a:pt x="1077" y="2433"/>
                    <a:pt x="1086" y="2433"/>
                    <a:pt x="1096" y="2433"/>
                  </a:cubicBezTo>
                  <a:cubicBezTo>
                    <a:pt x="1636" y="2419"/>
                    <a:pt x="2142" y="1852"/>
                    <a:pt x="2153" y="1249"/>
                  </a:cubicBezTo>
                  <a:cubicBezTo>
                    <a:pt x="2167" y="536"/>
                    <a:pt x="1695" y="0"/>
                    <a:pt x="10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4341800" y="5255775"/>
              <a:ext cx="56200" cy="56050"/>
            </a:xfrm>
            <a:custGeom>
              <a:avLst/>
              <a:gdLst/>
              <a:ahLst/>
              <a:cxnLst/>
              <a:rect l="l" t="t" r="r" b="b"/>
              <a:pathLst>
                <a:path w="2248" h="2242" extrusionOk="0">
                  <a:moveTo>
                    <a:pt x="1050" y="0"/>
                  </a:moveTo>
                  <a:cubicBezTo>
                    <a:pt x="493" y="0"/>
                    <a:pt x="36" y="443"/>
                    <a:pt x="14" y="999"/>
                  </a:cubicBezTo>
                  <a:cubicBezTo>
                    <a:pt x="0" y="1598"/>
                    <a:pt x="577" y="2242"/>
                    <a:pt x="1140" y="2242"/>
                  </a:cubicBezTo>
                  <a:cubicBezTo>
                    <a:pt x="1145" y="2242"/>
                    <a:pt x="1149" y="2242"/>
                    <a:pt x="1154" y="2242"/>
                  </a:cubicBezTo>
                  <a:cubicBezTo>
                    <a:pt x="1721" y="2231"/>
                    <a:pt x="2247" y="1724"/>
                    <a:pt x="2247" y="1179"/>
                  </a:cubicBezTo>
                  <a:cubicBezTo>
                    <a:pt x="2247" y="562"/>
                    <a:pt x="1697" y="12"/>
                    <a:pt x="1066" y="1"/>
                  </a:cubicBezTo>
                  <a:cubicBezTo>
                    <a:pt x="1060" y="1"/>
                    <a:pt x="1055" y="0"/>
                    <a:pt x="10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52809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Google Shape;93;p4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p4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95" name="Google Shape;95;p4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Google Shape;112;p4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113" name="Google Shape;113;p4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Google Shape;130;p4"/>
          <p:cNvSpPr txBox="1">
            <a:spLocks noGrp="1"/>
          </p:cNvSpPr>
          <p:nvPr>
            <p:ph type="body" idx="1"/>
          </p:nvPr>
        </p:nvSpPr>
        <p:spPr>
          <a:xfrm>
            <a:off x="1168000" y="1753033"/>
            <a:ext cx="9856000" cy="414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600"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AutoNum type="alphaLcPeriod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AutoNum type="romanLcPeriod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AutoNum type="arabicPeriod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AutoNum type="alphaLcPeriod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AutoNum type="romanLcPeriod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AutoNum type="arabicPeriod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AutoNum type="alphaLcPeriod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AutoNum type="romanLcPeriod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1" name="Google Shape;131;p4"/>
          <p:cNvSpPr txBox="1">
            <a:spLocks noGrp="1"/>
          </p:cNvSpPr>
          <p:nvPr>
            <p:ph type="title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027744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31"/>
          <p:cNvSpPr/>
          <p:nvPr/>
        </p:nvSpPr>
        <p:spPr>
          <a:xfrm>
            <a:off x="672200" y="716200"/>
            <a:ext cx="10568800" cy="54256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80" name="Google Shape;1280;p31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1281" name="Google Shape;1281;p31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1282" name="Google Shape;1282;p31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1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1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1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1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1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1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1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1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1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1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1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1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1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1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1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1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9" name="Google Shape;1299;p31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1300" name="Google Shape;1300;p31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1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1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1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1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1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1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1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1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1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1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1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1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1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1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1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1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7" name="Google Shape;1317;p31"/>
          <p:cNvGrpSpPr/>
          <p:nvPr/>
        </p:nvGrpSpPr>
        <p:grpSpPr>
          <a:xfrm rot="2700000">
            <a:off x="9884388" y="951485"/>
            <a:ext cx="1694673" cy="424280"/>
            <a:chOff x="5532641" y="380392"/>
            <a:chExt cx="1271018" cy="318213"/>
          </a:xfrm>
        </p:grpSpPr>
        <p:sp>
          <p:nvSpPr>
            <p:cNvPr id="1318" name="Google Shape;1318;p31"/>
            <p:cNvSpPr/>
            <p:nvPr/>
          </p:nvSpPr>
          <p:spPr>
            <a:xfrm>
              <a:off x="5532654" y="380405"/>
              <a:ext cx="1271005" cy="318201"/>
            </a:xfrm>
            <a:custGeom>
              <a:avLst/>
              <a:gdLst/>
              <a:ahLst/>
              <a:cxnLst/>
              <a:rect l="l" t="t" r="r" b="b"/>
              <a:pathLst>
                <a:path w="78445" h="19639" extrusionOk="0">
                  <a:moveTo>
                    <a:pt x="8193" y="0"/>
                  </a:moveTo>
                  <a:lnTo>
                    <a:pt x="1" y="9819"/>
                  </a:lnTo>
                  <a:lnTo>
                    <a:pt x="8193" y="19639"/>
                  </a:lnTo>
                  <a:lnTo>
                    <a:pt x="78444" y="19639"/>
                  </a:lnTo>
                  <a:lnTo>
                    <a:pt x="784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1"/>
            <p:cNvSpPr/>
            <p:nvPr/>
          </p:nvSpPr>
          <p:spPr>
            <a:xfrm>
              <a:off x="5532641" y="380392"/>
              <a:ext cx="1271005" cy="318201"/>
            </a:xfrm>
            <a:custGeom>
              <a:avLst/>
              <a:gdLst/>
              <a:ahLst/>
              <a:cxnLst/>
              <a:rect l="l" t="t" r="r" b="b"/>
              <a:pathLst>
                <a:path w="78445" h="19639" extrusionOk="0">
                  <a:moveTo>
                    <a:pt x="22332" y="2543"/>
                  </a:moveTo>
                  <a:lnTo>
                    <a:pt x="24532" y="7332"/>
                  </a:lnTo>
                  <a:lnTo>
                    <a:pt x="29454" y="8103"/>
                  </a:lnTo>
                  <a:lnTo>
                    <a:pt x="25889" y="11831"/>
                  </a:lnTo>
                  <a:lnTo>
                    <a:pt x="26732" y="17096"/>
                  </a:lnTo>
                  <a:lnTo>
                    <a:pt x="22332" y="14609"/>
                  </a:lnTo>
                  <a:lnTo>
                    <a:pt x="17931" y="17096"/>
                  </a:lnTo>
                  <a:lnTo>
                    <a:pt x="18770" y="11831"/>
                  </a:lnTo>
                  <a:lnTo>
                    <a:pt x="15209" y="8099"/>
                  </a:lnTo>
                  <a:lnTo>
                    <a:pt x="20132" y="7332"/>
                  </a:lnTo>
                  <a:lnTo>
                    <a:pt x="22332" y="2543"/>
                  </a:lnTo>
                  <a:close/>
                  <a:moveTo>
                    <a:pt x="59353" y="3441"/>
                  </a:moveTo>
                  <a:lnTo>
                    <a:pt x="58514" y="8706"/>
                  </a:lnTo>
                  <a:lnTo>
                    <a:pt x="62076" y="12435"/>
                  </a:lnTo>
                  <a:lnTo>
                    <a:pt x="57153" y="13201"/>
                  </a:lnTo>
                  <a:lnTo>
                    <a:pt x="54957" y="17995"/>
                  </a:lnTo>
                  <a:lnTo>
                    <a:pt x="52757" y="13201"/>
                  </a:lnTo>
                  <a:lnTo>
                    <a:pt x="47835" y="12435"/>
                  </a:lnTo>
                  <a:lnTo>
                    <a:pt x="51392" y="8706"/>
                  </a:lnTo>
                  <a:lnTo>
                    <a:pt x="50553" y="3441"/>
                  </a:lnTo>
                  <a:lnTo>
                    <a:pt x="54957" y="5924"/>
                  </a:lnTo>
                  <a:lnTo>
                    <a:pt x="59353" y="3441"/>
                  </a:lnTo>
                  <a:close/>
                  <a:moveTo>
                    <a:pt x="9118" y="0"/>
                  </a:moveTo>
                  <a:lnTo>
                    <a:pt x="10796" y="4554"/>
                  </a:lnTo>
                  <a:lnTo>
                    <a:pt x="10796" y="4554"/>
                  </a:lnTo>
                  <a:lnTo>
                    <a:pt x="6015" y="3095"/>
                  </a:lnTo>
                  <a:lnTo>
                    <a:pt x="4435" y="4499"/>
                  </a:lnTo>
                  <a:lnTo>
                    <a:pt x="1" y="9819"/>
                  </a:lnTo>
                  <a:lnTo>
                    <a:pt x="3087" y="13518"/>
                  </a:lnTo>
                  <a:lnTo>
                    <a:pt x="7324" y="14810"/>
                  </a:lnTo>
                  <a:lnTo>
                    <a:pt x="11155" y="11403"/>
                  </a:lnTo>
                  <a:lnTo>
                    <a:pt x="11344" y="16741"/>
                  </a:lnTo>
                  <a:lnTo>
                    <a:pt x="15543" y="19604"/>
                  </a:lnTo>
                  <a:lnTo>
                    <a:pt x="15462" y="19639"/>
                  </a:lnTo>
                  <a:lnTo>
                    <a:pt x="35558" y="19639"/>
                  </a:lnTo>
                  <a:lnTo>
                    <a:pt x="35640" y="19510"/>
                  </a:lnTo>
                  <a:lnTo>
                    <a:pt x="33803" y="14545"/>
                  </a:lnTo>
                  <a:lnTo>
                    <a:pt x="38589" y="16005"/>
                  </a:lnTo>
                  <a:lnTo>
                    <a:pt x="42420" y="12597"/>
                  </a:lnTo>
                  <a:lnTo>
                    <a:pt x="42608" y="17935"/>
                  </a:lnTo>
                  <a:lnTo>
                    <a:pt x="45099" y="19639"/>
                  </a:lnTo>
                  <a:lnTo>
                    <a:pt x="69160" y="19639"/>
                  </a:lnTo>
                  <a:lnTo>
                    <a:pt x="69982" y="18320"/>
                  </a:lnTo>
                  <a:lnTo>
                    <a:pt x="68150" y="13351"/>
                  </a:lnTo>
                  <a:lnTo>
                    <a:pt x="72935" y="14810"/>
                  </a:lnTo>
                  <a:lnTo>
                    <a:pt x="76766" y="11403"/>
                  </a:lnTo>
                  <a:lnTo>
                    <a:pt x="76950" y="16741"/>
                  </a:lnTo>
                  <a:lnTo>
                    <a:pt x="78444" y="17760"/>
                  </a:lnTo>
                  <a:lnTo>
                    <a:pt x="78444" y="0"/>
                  </a:lnTo>
                  <a:lnTo>
                    <a:pt x="74724" y="0"/>
                  </a:lnTo>
                  <a:lnTo>
                    <a:pt x="76407" y="4554"/>
                  </a:lnTo>
                  <a:lnTo>
                    <a:pt x="71621" y="3095"/>
                  </a:lnTo>
                  <a:lnTo>
                    <a:pt x="67790" y="6502"/>
                  </a:lnTo>
                  <a:lnTo>
                    <a:pt x="67606" y="1160"/>
                  </a:lnTo>
                  <a:lnTo>
                    <a:pt x="65898" y="0"/>
                  </a:lnTo>
                  <a:lnTo>
                    <a:pt x="40712" y="0"/>
                  </a:lnTo>
                  <a:lnTo>
                    <a:pt x="40233" y="783"/>
                  </a:lnTo>
                  <a:lnTo>
                    <a:pt x="42060" y="5749"/>
                  </a:lnTo>
                  <a:lnTo>
                    <a:pt x="37279" y="4285"/>
                  </a:lnTo>
                  <a:lnTo>
                    <a:pt x="33448" y="7696"/>
                  </a:lnTo>
                  <a:lnTo>
                    <a:pt x="33260" y="2354"/>
                  </a:lnTo>
                  <a:lnTo>
                    <a:pt x="298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0" name="Google Shape;1320;p31"/>
          <p:cNvSpPr/>
          <p:nvPr/>
        </p:nvSpPr>
        <p:spPr>
          <a:xfrm>
            <a:off x="1796918" y="1310267"/>
            <a:ext cx="328833" cy="372733"/>
          </a:xfrm>
          <a:custGeom>
            <a:avLst/>
            <a:gdLst/>
            <a:ahLst/>
            <a:cxnLst/>
            <a:rect l="l" t="t" r="r" b="b"/>
            <a:pathLst>
              <a:path w="9865" h="11182" extrusionOk="0">
                <a:moveTo>
                  <a:pt x="4908" y="0"/>
                </a:moveTo>
                <a:cubicBezTo>
                  <a:pt x="4798" y="188"/>
                  <a:pt x="4659" y="368"/>
                  <a:pt x="4585" y="570"/>
                </a:cubicBezTo>
                <a:cubicBezTo>
                  <a:pt x="4537" y="700"/>
                  <a:pt x="4579" y="866"/>
                  <a:pt x="4579" y="1016"/>
                </a:cubicBezTo>
                <a:lnTo>
                  <a:pt x="4579" y="3058"/>
                </a:lnTo>
                <a:cubicBezTo>
                  <a:pt x="4239" y="2919"/>
                  <a:pt x="3992" y="2679"/>
                  <a:pt x="3843" y="2546"/>
                </a:cubicBezTo>
                <a:cubicBezTo>
                  <a:pt x="3691" y="2410"/>
                  <a:pt x="3516" y="2231"/>
                  <a:pt x="3359" y="2175"/>
                </a:cubicBezTo>
                <a:cubicBezTo>
                  <a:pt x="3317" y="2161"/>
                  <a:pt x="3272" y="2155"/>
                  <a:pt x="3224" y="2155"/>
                </a:cubicBezTo>
                <a:cubicBezTo>
                  <a:pt x="3091" y="2155"/>
                  <a:pt x="2942" y="2200"/>
                  <a:pt x="2805" y="2214"/>
                </a:cubicBezTo>
                <a:cubicBezTo>
                  <a:pt x="2863" y="2388"/>
                  <a:pt x="2869" y="2615"/>
                  <a:pt x="2988" y="2740"/>
                </a:cubicBezTo>
                <a:cubicBezTo>
                  <a:pt x="3287" y="3072"/>
                  <a:pt x="3611" y="3393"/>
                  <a:pt x="3970" y="3656"/>
                </a:cubicBezTo>
                <a:cubicBezTo>
                  <a:pt x="4521" y="4062"/>
                  <a:pt x="4626" y="4594"/>
                  <a:pt x="4582" y="5230"/>
                </a:cubicBezTo>
                <a:cubicBezTo>
                  <a:pt x="4554" y="5623"/>
                  <a:pt x="4374" y="5681"/>
                  <a:pt x="4045" y="5687"/>
                </a:cubicBezTo>
                <a:cubicBezTo>
                  <a:pt x="4038" y="5687"/>
                  <a:pt x="4032" y="5687"/>
                  <a:pt x="4026" y="5687"/>
                </a:cubicBezTo>
                <a:cubicBezTo>
                  <a:pt x="3241" y="5687"/>
                  <a:pt x="2655" y="5352"/>
                  <a:pt x="2224" y="4704"/>
                </a:cubicBezTo>
                <a:cubicBezTo>
                  <a:pt x="2114" y="4533"/>
                  <a:pt x="1975" y="4336"/>
                  <a:pt x="1817" y="4242"/>
                </a:cubicBezTo>
                <a:cubicBezTo>
                  <a:pt x="1663" y="4151"/>
                  <a:pt x="1444" y="4154"/>
                  <a:pt x="1256" y="4115"/>
                </a:cubicBezTo>
                <a:lnTo>
                  <a:pt x="1256" y="4115"/>
                </a:lnTo>
                <a:cubicBezTo>
                  <a:pt x="1270" y="4311"/>
                  <a:pt x="1217" y="4544"/>
                  <a:pt x="1306" y="4696"/>
                </a:cubicBezTo>
                <a:cubicBezTo>
                  <a:pt x="1480" y="4986"/>
                  <a:pt x="1732" y="5233"/>
                  <a:pt x="2017" y="5579"/>
                </a:cubicBezTo>
                <a:cubicBezTo>
                  <a:pt x="1741" y="5579"/>
                  <a:pt x="1524" y="5562"/>
                  <a:pt x="1319" y="5562"/>
                </a:cubicBezTo>
                <a:cubicBezTo>
                  <a:pt x="1192" y="5562"/>
                  <a:pt x="1069" y="5568"/>
                  <a:pt x="940" y="5590"/>
                </a:cubicBezTo>
                <a:cubicBezTo>
                  <a:pt x="905" y="5595"/>
                  <a:pt x="867" y="5598"/>
                  <a:pt x="827" y="5598"/>
                </a:cubicBezTo>
                <a:cubicBezTo>
                  <a:pt x="691" y="5598"/>
                  <a:pt x="533" y="5572"/>
                  <a:pt x="392" y="5572"/>
                </a:cubicBezTo>
                <a:cubicBezTo>
                  <a:pt x="176" y="5572"/>
                  <a:pt x="1" y="5632"/>
                  <a:pt x="2" y="5936"/>
                </a:cubicBezTo>
                <a:cubicBezTo>
                  <a:pt x="4" y="6219"/>
                  <a:pt x="146" y="6280"/>
                  <a:pt x="332" y="6280"/>
                </a:cubicBezTo>
                <a:cubicBezTo>
                  <a:pt x="475" y="6280"/>
                  <a:pt x="644" y="6244"/>
                  <a:pt x="795" y="6244"/>
                </a:cubicBezTo>
                <a:cubicBezTo>
                  <a:pt x="836" y="6244"/>
                  <a:pt x="875" y="6247"/>
                  <a:pt x="913" y="6254"/>
                </a:cubicBezTo>
                <a:cubicBezTo>
                  <a:pt x="1267" y="6315"/>
                  <a:pt x="1638" y="6323"/>
                  <a:pt x="2119" y="6359"/>
                </a:cubicBezTo>
                <a:cubicBezTo>
                  <a:pt x="1762" y="6644"/>
                  <a:pt x="1472" y="6821"/>
                  <a:pt x="1253" y="7062"/>
                </a:cubicBezTo>
                <a:cubicBezTo>
                  <a:pt x="1151" y="7181"/>
                  <a:pt x="1192" y="7421"/>
                  <a:pt x="1167" y="7604"/>
                </a:cubicBezTo>
                <a:cubicBezTo>
                  <a:pt x="1281" y="7610"/>
                  <a:pt x="1414" y="7644"/>
                  <a:pt x="1528" y="7644"/>
                </a:cubicBezTo>
                <a:cubicBezTo>
                  <a:pt x="1583" y="7644"/>
                  <a:pt x="1633" y="7636"/>
                  <a:pt x="1674" y="7612"/>
                </a:cubicBezTo>
                <a:cubicBezTo>
                  <a:pt x="2075" y="7374"/>
                  <a:pt x="2493" y="7134"/>
                  <a:pt x="2814" y="6802"/>
                </a:cubicBezTo>
                <a:cubicBezTo>
                  <a:pt x="3147" y="6461"/>
                  <a:pt x="3507" y="6363"/>
                  <a:pt x="3907" y="6363"/>
                </a:cubicBezTo>
                <a:cubicBezTo>
                  <a:pt x="4115" y="6363"/>
                  <a:pt x="4334" y="6389"/>
                  <a:pt x="4565" y="6423"/>
                </a:cubicBezTo>
                <a:cubicBezTo>
                  <a:pt x="4504" y="7242"/>
                  <a:pt x="4723" y="8074"/>
                  <a:pt x="3992" y="8722"/>
                </a:cubicBezTo>
                <a:cubicBezTo>
                  <a:pt x="3691" y="8999"/>
                  <a:pt x="3417" y="9309"/>
                  <a:pt x="3182" y="9646"/>
                </a:cubicBezTo>
                <a:cubicBezTo>
                  <a:pt x="3085" y="9782"/>
                  <a:pt x="3107" y="10003"/>
                  <a:pt x="3076" y="10188"/>
                </a:cubicBezTo>
                <a:cubicBezTo>
                  <a:pt x="3107" y="10186"/>
                  <a:pt x="3139" y="10185"/>
                  <a:pt x="3171" y="10185"/>
                </a:cubicBezTo>
                <a:cubicBezTo>
                  <a:pt x="3241" y="10185"/>
                  <a:pt x="3314" y="10189"/>
                  <a:pt x="3383" y="10189"/>
                </a:cubicBezTo>
                <a:cubicBezTo>
                  <a:pt x="3492" y="10189"/>
                  <a:pt x="3592" y="10179"/>
                  <a:pt x="3660" y="10128"/>
                </a:cubicBezTo>
                <a:cubicBezTo>
                  <a:pt x="3918" y="9934"/>
                  <a:pt x="4109" y="9649"/>
                  <a:pt x="4394" y="9325"/>
                </a:cubicBezTo>
                <a:cubicBezTo>
                  <a:pt x="4471" y="9951"/>
                  <a:pt x="4501" y="10413"/>
                  <a:pt x="4598" y="10855"/>
                </a:cubicBezTo>
                <a:cubicBezTo>
                  <a:pt x="4632" y="10988"/>
                  <a:pt x="4858" y="11074"/>
                  <a:pt x="4994" y="11182"/>
                </a:cubicBezTo>
                <a:cubicBezTo>
                  <a:pt x="5083" y="11035"/>
                  <a:pt x="5229" y="10897"/>
                  <a:pt x="5246" y="10745"/>
                </a:cubicBezTo>
                <a:cubicBezTo>
                  <a:pt x="5285" y="10413"/>
                  <a:pt x="5257" y="10078"/>
                  <a:pt x="5257" y="9693"/>
                </a:cubicBezTo>
                <a:lnTo>
                  <a:pt x="5257" y="9693"/>
                </a:lnTo>
                <a:cubicBezTo>
                  <a:pt x="5370" y="9735"/>
                  <a:pt x="5409" y="9743"/>
                  <a:pt x="5437" y="9762"/>
                </a:cubicBezTo>
                <a:cubicBezTo>
                  <a:pt x="5650" y="9907"/>
                  <a:pt x="5891" y="10198"/>
                  <a:pt x="6125" y="10198"/>
                </a:cubicBezTo>
                <a:cubicBezTo>
                  <a:pt x="6218" y="10198"/>
                  <a:pt x="6310" y="10152"/>
                  <a:pt x="6400" y="10031"/>
                </a:cubicBezTo>
                <a:cubicBezTo>
                  <a:pt x="6715" y="9605"/>
                  <a:pt x="6093" y="9367"/>
                  <a:pt x="5874" y="9145"/>
                </a:cubicBezTo>
                <a:cubicBezTo>
                  <a:pt x="5658" y="8924"/>
                  <a:pt x="5321" y="8692"/>
                  <a:pt x="5290" y="8434"/>
                </a:cubicBezTo>
                <a:cubicBezTo>
                  <a:pt x="5207" y="7778"/>
                  <a:pt x="5262" y="7103"/>
                  <a:pt x="5262" y="6373"/>
                </a:cubicBezTo>
                <a:cubicBezTo>
                  <a:pt x="5444" y="6373"/>
                  <a:pt x="5599" y="6378"/>
                  <a:pt x="5742" y="6378"/>
                </a:cubicBezTo>
                <a:cubicBezTo>
                  <a:pt x="5829" y="6378"/>
                  <a:pt x="5911" y="6376"/>
                  <a:pt x="5993" y="6370"/>
                </a:cubicBezTo>
                <a:cubicBezTo>
                  <a:pt x="6070" y="6363"/>
                  <a:pt x="6145" y="6359"/>
                  <a:pt x="6218" y="6359"/>
                </a:cubicBezTo>
                <a:cubicBezTo>
                  <a:pt x="6628" y="6359"/>
                  <a:pt x="6967" y="6486"/>
                  <a:pt x="7230" y="6904"/>
                </a:cubicBezTo>
                <a:cubicBezTo>
                  <a:pt x="7401" y="7170"/>
                  <a:pt x="7725" y="7355"/>
                  <a:pt x="8018" y="7507"/>
                </a:cubicBezTo>
                <a:cubicBezTo>
                  <a:pt x="8052" y="7525"/>
                  <a:pt x="8092" y="7531"/>
                  <a:pt x="8135" y="7531"/>
                </a:cubicBezTo>
                <a:cubicBezTo>
                  <a:pt x="8264" y="7531"/>
                  <a:pt x="8424" y="7471"/>
                  <a:pt x="8563" y="7452"/>
                </a:cubicBezTo>
                <a:cubicBezTo>
                  <a:pt x="8500" y="7278"/>
                  <a:pt x="8503" y="7106"/>
                  <a:pt x="8370" y="6932"/>
                </a:cubicBezTo>
                <a:cubicBezTo>
                  <a:pt x="8234" y="6755"/>
                  <a:pt x="8032" y="6633"/>
                  <a:pt x="7861" y="6489"/>
                </a:cubicBezTo>
                <a:cubicBezTo>
                  <a:pt x="8370" y="6373"/>
                  <a:pt x="8821" y="6423"/>
                  <a:pt x="9258" y="6353"/>
                </a:cubicBezTo>
                <a:cubicBezTo>
                  <a:pt x="9471" y="6317"/>
                  <a:pt x="9795" y="6088"/>
                  <a:pt x="9822" y="5911"/>
                </a:cubicBezTo>
                <a:cubicBezTo>
                  <a:pt x="9864" y="5623"/>
                  <a:pt x="9667" y="5576"/>
                  <a:pt x="9459" y="5576"/>
                </a:cubicBezTo>
                <a:cubicBezTo>
                  <a:pt x="9390" y="5576"/>
                  <a:pt x="9321" y="5581"/>
                  <a:pt x="9258" y="5584"/>
                </a:cubicBezTo>
                <a:cubicBezTo>
                  <a:pt x="8843" y="5612"/>
                  <a:pt x="8428" y="5662"/>
                  <a:pt x="8013" y="5700"/>
                </a:cubicBezTo>
                <a:lnTo>
                  <a:pt x="7941" y="5551"/>
                </a:lnTo>
                <a:cubicBezTo>
                  <a:pt x="8101" y="5335"/>
                  <a:pt x="8326" y="5122"/>
                  <a:pt x="8414" y="4903"/>
                </a:cubicBezTo>
                <a:cubicBezTo>
                  <a:pt x="8503" y="4685"/>
                  <a:pt x="8467" y="4414"/>
                  <a:pt x="8483" y="4167"/>
                </a:cubicBezTo>
                <a:lnTo>
                  <a:pt x="8483" y="4167"/>
                </a:lnTo>
                <a:cubicBezTo>
                  <a:pt x="8265" y="4253"/>
                  <a:pt x="8029" y="4275"/>
                  <a:pt x="7836" y="4436"/>
                </a:cubicBezTo>
                <a:cubicBezTo>
                  <a:pt x="7642" y="4599"/>
                  <a:pt x="7518" y="4851"/>
                  <a:pt x="7382" y="5072"/>
                </a:cubicBezTo>
                <a:cubicBezTo>
                  <a:pt x="7120" y="5506"/>
                  <a:pt x="6780" y="5706"/>
                  <a:pt x="6367" y="5706"/>
                </a:cubicBezTo>
                <a:cubicBezTo>
                  <a:pt x="6208" y="5706"/>
                  <a:pt x="6039" y="5677"/>
                  <a:pt x="5860" y="5620"/>
                </a:cubicBezTo>
                <a:cubicBezTo>
                  <a:pt x="5705" y="5570"/>
                  <a:pt x="5542" y="5554"/>
                  <a:pt x="5412" y="5529"/>
                </a:cubicBezTo>
                <a:cubicBezTo>
                  <a:pt x="5232" y="4677"/>
                  <a:pt x="5357" y="3979"/>
                  <a:pt x="6065" y="3445"/>
                </a:cubicBezTo>
                <a:cubicBezTo>
                  <a:pt x="6361" y="3224"/>
                  <a:pt x="6599" y="2914"/>
                  <a:pt x="6806" y="2607"/>
                </a:cubicBezTo>
                <a:cubicBezTo>
                  <a:pt x="6920" y="2438"/>
                  <a:pt x="6920" y="2192"/>
                  <a:pt x="6970" y="1981"/>
                </a:cubicBezTo>
                <a:lnTo>
                  <a:pt x="6970" y="1981"/>
                </a:lnTo>
                <a:cubicBezTo>
                  <a:pt x="6748" y="2023"/>
                  <a:pt x="6474" y="2001"/>
                  <a:pt x="6308" y="2123"/>
                </a:cubicBezTo>
                <a:cubicBezTo>
                  <a:pt x="5987" y="2355"/>
                  <a:pt x="5727" y="2670"/>
                  <a:pt x="5395" y="2997"/>
                </a:cubicBezTo>
                <a:cubicBezTo>
                  <a:pt x="5345" y="2109"/>
                  <a:pt x="5323" y="1328"/>
                  <a:pt x="5243" y="554"/>
                </a:cubicBezTo>
                <a:cubicBezTo>
                  <a:pt x="5221" y="360"/>
                  <a:pt x="5024" y="183"/>
                  <a:pt x="4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1" name="Google Shape;1321;p31"/>
          <p:cNvGrpSpPr/>
          <p:nvPr/>
        </p:nvGrpSpPr>
        <p:grpSpPr>
          <a:xfrm>
            <a:off x="9270567" y="4950451"/>
            <a:ext cx="180167" cy="161800"/>
            <a:chOff x="1681925" y="2289525"/>
            <a:chExt cx="135125" cy="121350"/>
          </a:xfrm>
        </p:grpSpPr>
        <p:sp>
          <p:nvSpPr>
            <p:cNvPr id="1322" name="Google Shape;1322;p31"/>
            <p:cNvSpPr/>
            <p:nvPr/>
          </p:nvSpPr>
          <p:spPr>
            <a:xfrm>
              <a:off x="1760450" y="2289525"/>
              <a:ext cx="56600" cy="59050"/>
            </a:xfrm>
            <a:custGeom>
              <a:avLst/>
              <a:gdLst/>
              <a:ahLst/>
              <a:cxnLst/>
              <a:rect l="l" t="t" r="r" b="b"/>
              <a:pathLst>
                <a:path w="2264" h="2362" extrusionOk="0">
                  <a:moveTo>
                    <a:pt x="1144" y="0"/>
                  </a:moveTo>
                  <a:cubicBezTo>
                    <a:pt x="452" y="0"/>
                    <a:pt x="14" y="466"/>
                    <a:pt x="9" y="1215"/>
                  </a:cubicBezTo>
                  <a:cubicBezTo>
                    <a:pt x="0" y="1857"/>
                    <a:pt x="446" y="2338"/>
                    <a:pt x="1052" y="2361"/>
                  </a:cubicBezTo>
                  <a:cubicBezTo>
                    <a:pt x="1062" y="2361"/>
                    <a:pt x="1072" y="2361"/>
                    <a:pt x="1081" y="2361"/>
                  </a:cubicBezTo>
                  <a:cubicBezTo>
                    <a:pt x="1676" y="2361"/>
                    <a:pt x="2209" y="1790"/>
                    <a:pt x="2239" y="1110"/>
                  </a:cubicBezTo>
                  <a:cubicBezTo>
                    <a:pt x="2264" y="501"/>
                    <a:pt x="1788" y="11"/>
                    <a:pt x="1162" y="0"/>
                  </a:cubicBezTo>
                  <a:cubicBezTo>
                    <a:pt x="1156" y="0"/>
                    <a:pt x="1150" y="0"/>
                    <a:pt x="1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1"/>
            <p:cNvSpPr/>
            <p:nvPr/>
          </p:nvSpPr>
          <p:spPr>
            <a:xfrm>
              <a:off x="1681925" y="2357175"/>
              <a:ext cx="61450" cy="53700"/>
            </a:xfrm>
            <a:custGeom>
              <a:avLst/>
              <a:gdLst/>
              <a:ahLst/>
              <a:cxnLst/>
              <a:rect l="l" t="t" r="r" b="b"/>
              <a:pathLst>
                <a:path w="2458" h="2148" extrusionOk="0">
                  <a:moveTo>
                    <a:pt x="1233" y="0"/>
                  </a:moveTo>
                  <a:cubicBezTo>
                    <a:pt x="531" y="0"/>
                    <a:pt x="28" y="450"/>
                    <a:pt x="15" y="1096"/>
                  </a:cubicBezTo>
                  <a:cubicBezTo>
                    <a:pt x="1" y="1691"/>
                    <a:pt x="515" y="2145"/>
                    <a:pt x="1213" y="2148"/>
                  </a:cubicBezTo>
                  <a:cubicBezTo>
                    <a:pt x="1215" y="2148"/>
                    <a:pt x="1217" y="2148"/>
                    <a:pt x="1219" y="2148"/>
                  </a:cubicBezTo>
                  <a:cubicBezTo>
                    <a:pt x="1941" y="2148"/>
                    <a:pt x="2450" y="1706"/>
                    <a:pt x="2452" y="1074"/>
                  </a:cubicBezTo>
                  <a:cubicBezTo>
                    <a:pt x="2458" y="523"/>
                    <a:pt x="1869" y="3"/>
                    <a:pt x="1246" y="0"/>
                  </a:cubicBezTo>
                  <a:cubicBezTo>
                    <a:pt x="1242" y="0"/>
                    <a:pt x="1237" y="0"/>
                    <a:pt x="1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4" name="Google Shape;1324;p31"/>
          <p:cNvGrpSpPr/>
          <p:nvPr/>
        </p:nvGrpSpPr>
        <p:grpSpPr>
          <a:xfrm rot="899939">
            <a:off x="9609729" y="4331087"/>
            <a:ext cx="1306257" cy="1400549"/>
            <a:chOff x="4410900" y="1016050"/>
            <a:chExt cx="1615975" cy="1732625"/>
          </a:xfrm>
        </p:grpSpPr>
        <p:sp>
          <p:nvSpPr>
            <p:cNvPr id="1325" name="Google Shape;1325;p31"/>
            <p:cNvSpPr/>
            <p:nvPr/>
          </p:nvSpPr>
          <p:spPr>
            <a:xfrm>
              <a:off x="4593875" y="1782400"/>
              <a:ext cx="1401375" cy="577750"/>
            </a:xfrm>
            <a:custGeom>
              <a:avLst/>
              <a:gdLst/>
              <a:ahLst/>
              <a:cxnLst/>
              <a:rect l="l" t="t" r="r" b="b"/>
              <a:pathLst>
                <a:path w="56055" h="23110" extrusionOk="0">
                  <a:moveTo>
                    <a:pt x="17451" y="6478"/>
                  </a:moveTo>
                  <a:cubicBezTo>
                    <a:pt x="17917" y="6478"/>
                    <a:pt x="18296" y="6838"/>
                    <a:pt x="18296" y="7269"/>
                  </a:cubicBezTo>
                  <a:cubicBezTo>
                    <a:pt x="18299" y="7695"/>
                    <a:pt x="17963" y="8036"/>
                    <a:pt x="17504" y="8036"/>
                  </a:cubicBezTo>
                  <a:cubicBezTo>
                    <a:pt x="17495" y="8036"/>
                    <a:pt x="17486" y="8036"/>
                    <a:pt x="17477" y="8036"/>
                  </a:cubicBezTo>
                  <a:cubicBezTo>
                    <a:pt x="17004" y="8022"/>
                    <a:pt x="16614" y="7670"/>
                    <a:pt x="16647" y="7200"/>
                  </a:cubicBezTo>
                  <a:cubicBezTo>
                    <a:pt x="16683" y="6730"/>
                    <a:pt x="16951" y="6489"/>
                    <a:pt x="17430" y="6478"/>
                  </a:cubicBezTo>
                  <a:cubicBezTo>
                    <a:pt x="17437" y="6478"/>
                    <a:pt x="17444" y="6478"/>
                    <a:pt x="17451" y="6478"/>
                  </a:cubicBezTo>
                  <a:close/>
                  <a:moveTo>
                    <a:pt x="6622" y="6909"/>
                  </a:moveTo>
                  <a:cubicBezTo>
                    <a:pt x="6628" y="6909"/>
                    <a:pt x="6633" y="6909"/>
                    <a:pt x="6638" y="6909"/>
                  </a:cubicBezTo>
                  <a:cubicBezTo>
                    <a:pt x="7101" y="6921"/>
                    <a:pt x="7455" y="7247"/>
                    <a:pt x="7449" y="7679"/>
                  </a:cubicBezTo>
                  <a:cubicBezTo>
                    <a:pt x="7446" y="8109"/>
                    <a:pt x="7056" y="8470"/>
                    <a:pt x="6588" y="8470"/>
                  </a:cubicBezTo>
                  <a:cubicBezTo>
                    <a:pt x="6587" y="8470"/>
                    <a:pt x="6585" y="8470"/>
                    <a:pt x="6583" y="8470"/>
                  </a:cubicBezTo>
                  <a:cubicBezTo>
                    <a:pt x="6129" y="8470"/>
                    <a:pt x="5772" y="8141"/>
                    <a:pt x="5772" y="7698"/>
                  </a:cubicBezTo>
                  <a:cubicBezTo>
                    <a:pt x="5772" y="7260"/>
                    <a:pt x="6164" y="6909"/>
                    <a:pt x="6622" y="6909"/>
                  </a:cubicBezTo>
                  <a:close/>
                  <a:moveTo>
                    <a:pt x="26298" y="7330"/>
                  </a:moveTo>
                  <a:cubicBezTo>
                    <a:pt x="26753" y="7330"/>
                    <a:pt x="27117" y="7740"/>
                    <a:pt x="27106" y="8293"/>
                  </a:cubicBezTo>
                  <a:cubicBezTo>
                    <a:pt x="27078" y="8686"/>
                    <a:pt x="26810" y="8952"/>
                    <a:pt x="26362" y="8968"/>
                  </a:cubicBezTo>
                  <a:cubicBezTo>
                    <a:pt x="26354" y="8968"/>
                    <a:pt x="26346" y="8969"/>
                    <a:pt x="26338" y="8969"/>
                  </a:cubicBezTo>
                  <a:cubicBezTo>
                    <a:pt x="25902" y="8969"/>
                    <a:pt x="25510" y="8528"/>
                    <a:pt x="25529" y="8069"/>
                  </a:cubicBezTo>
                  <a:cubicBezTo>
                    <a:pt x="25551" y="7601"/>
                    <a:pt x="25814" y="7341"/>
                    <a:pt x="26276" y="7330"/>
                  </a:cubicBezTo>
                  <a:cubicBezTo>
                    <a:pt x="26283" y="7330"/>
                    <a:pt x="26291" y="7330"/>
                    <a:pt x="26298" y="7330"/>
                  </a:cubicBezTo>
                  <a:close/>
                  <a:moveTo>
                    <a:pt x="47172" y="7728"/>
                  </a:moveTo>
                  <a:cubicBezTo>
                    <a:pt x="47671" y="7728"/>
                    <a:pt x="48039" y="8045"/>
                    <a:pt x="48052" y="8487"/>
                  </a:cubicBezTo>
                  <a:cubicBezTo>
                    <a:pt x="48066" y="8949"/>
                    <a:pt x="47665" y="9292"/>
                    <a:pt x="47142" y="9306"/>
                  </a:cubicBezTo>
                  <a:cubicBezTo>
                    <a:pt x="47128" y="9306"/>
                    <a:pt x="47115" y="9306"/>
                    <a:pt x="47102" y="9306"/>
                  </a:cubicBezTo>
                  <a:cubicBezTo>
                    <a:pt x="46603" y="9306"/>
                    <a:pt x="46250" y="9055"/>
                    <a:pt x="46221" y="8584"/>
                  </a:cubicBezTo>
                  <a:cubicBezTo>
                    <a:pt x="46190" y="8099"/>
                    <a:pt x="46594" y="7734"/>
                    <a:pt x="47159" y="7729"/>
                  </a:cubicBezTo>
                  <a:cubicBezTo>
                    <a:pt x="47163" y="7728"/>
                    <a:pt x="47167" y="7728"/>
                    <a:pt x="47172" y="7728"/>
                  </a:cubicBezTo>
                  <a:close/>
                  <a:moveTo>
                    <a:pt x="39160" y="9674"/>
                  </a:moveTo>
                  <a:cubicBezTo>
                    <a:pt x="39627" y="9674"/>
                    <a:pt x="39984" y="9986"/>
                    <a:pt x="39984" y="10426"/>
                  </a:cubicBezTo>
                  <a:cubicBezTo>
                    <a:pt x="39984" y="10869"/>
                    <a:pt x="39480" y="11331"/>
                    <a:pt x="38965" y="11345"/>
                  </a:cubicBezTo>
                  <a:cubicBezTo>
                    <a:pt x="38957" y="11345"/>
                    <a:pt x="38949" y="11345"/>
                    <a:pt x="38940" y="11345"/>
                  </a:cubicBezTo>
                  <a:cubicBezTo>
                    <a:pt x="38534" y="11345"/>
                    <a:pt x="38199" y="11018"/>
                    <a:pt x="38191" y="10606"/>
                  </a:cubicBezTo>
                  <a:cubicBezTo>
                    <a:pt x="38177" y="10100"/>
                    <a:pt x="38614" y="9677"/>
                    <a:pt x="39154" y="9674"/>
                  </a:cubicBezTo>
                  <a:cubicBezTo>
                    <a:pt x="39156" y="9674"/>
                    <a:pt x="39158" y="9674"/>
                    <a:pt x="39160" y="9674"/>
                  </a:cubicBezTo>
                  <a:close/>
                  <a:moveTo>
                    <a:pt x="49602" y="10460"/>
                  </a:moveTo>
                  <a:cubicBezTo>
                    <a:pt x="50072" y="10460"/>
                    <a:pt x="50352" y="10722"/>
                    <a:pt x="50385" y="11176"/>
                  </a:cubicBezTo>
                  <a:cubicBezTo>
                    <a:pt x="50415" y="11627"/>
                    <a:pt x="50039" y="11993"/>
                    <a:pt x="49555" y="11998"/>
                  </a:cubicBezTo>
                  <a:cubicBezTo>
                    <a:pt x="49549" y="11998"/>
                    <a:pt x="49544" y="11998"/>
                    <a:pt x="49538" y="11998"/>
                  </a:cubicBezTo>
                  <a:cubicBezTo>
                    <a:pt x="49104" y="11998"/>
                    <a:pt x="48780" y="11672"/>
                    <a:pt x="48788" y="11262"/>
                  </a:cubicBezTo>
                  <a:cubicBezTo>
                    <a:pt x="48799" y="10847"/>
                    <a:pt x="49131" y="10460"/>
                    <a:pt x="49602" y="10460"/>
                  </a:cubicBezTo>
                  <a:close/>
                  <a:moveTo>
                    <a:pt x="31548" y="10456"/>
                  </a:moveTo>
                  <a:cubicBezTo>
                    <a:pt x="32009" y="10456"/>
                    <a:pt x="32415" y="10847"/>
                    <a:pt x="32388" y="11309"/>
                  </a:cubicBezTo>
                  <a:cubicBezTo>
                    <a:pt x="32361" y="11788"/>
                    <a:pt x="32073" y="12031"/>
                    <a:pt x="31614" y="12042"/>
                  </a:cubicBezTo>
                  <a:cubicBezTo>
                    <a:pt x="31607" y="12042"/>
                    <a:pt x="31601" y="12043"/>
                    <a:pt x="31594" y="12043"/>
                  </a:cubicBezTo>
                  <a:cubicBezTo>
                    <a:pt x="31144" y="12043"/>
                    <a:pt x="30770" y="11659"/>
                    <a:pt x="30767" y="11154"/>
                  </a:cubicBezTo>
                  <a:cubicBezTo>
                    <a:pt x="30792" y="10750"/>
                    <a:pt x="31030" y="10479"/>
                    <a:pt x="31506" y="10457"/>
                  </a:cubicBezTo>
                  <a:cubicBezTo>
                    <a:pt x="31520" y="10456"/>
                    <a:pt x="31534" y="10456"/>
                    <a:pt x="31548" y="10456"/>
                  </a:cubicBezTo>
                  <a:close/>
                  <a:moveTo>
                    <a:pt x="12963" y="12643"/>
                  </a:moveTo>
                  <a:cubicBezTo>
                    <a:pt x="12985" y="12643"/>
                    <a:pt x="13007" y="12644"/>
                    <a:pt x="13030" y="12646"/>
                  </a:cubicBezTo>
                  <a:cubicBezTo>
                    <a:pt x="13490" y="12684"/>
                    <a:pt x="13766" y="12980"/>
                    <a:pt x="13755" y="13420"/>
                  </a:cubicBezTo>
                  <a:cubicBezTo>
                    <a:pt x="13747" y="13860"/>
                    <a:pt x="13451" y="14104"/>
                    <a:pt x="13030" y="14129"/>
                  </a:cubicBezTo>
                  <a:cubicBezTo>
                    <a:pt x="13016" y="14130"/>
                    <a:pt x="13001" y="14130"/>
                    <a:pt x="12987" y="14130"/>
                  </a:cubicBezTo>
                  <a:cubicBezTo>
                    <a:pt x="12584" y="14130"/>
                    <a:pt x="12272" y="13799"/>
                    <a:pt x="12275" y="13393"/>
                  </a:cubicBezTo>
                  <a:cubicBezTo>
                    <a:pt x="12275" y="12985"/>
                    <a:pt x="12542" y="12643"/>
                    <a:pt x="12963" y="12643"/>
                  </a:cubicBezTo>
                  <a:close/>
                  <a:moveTo>
                    <a:pt x="22302" y="12630"/>
                  </a:moveTo>
                  <a:cubicBezTo>
                    <a:pt x="22754" y="12630"/>
                    <a:pt x="23149" y="13041"/>
                    <a:pt x="23144" y="13561"/>
                  </a:cubicBezTo>
                  <a:cubicBezTo>
                    <a:pt x="23119" y="13963"/>
                    <a:pt x="22845" y="14195"/>
                    <a:pt x="22383" y="14226"/>
                  </a:cubicBezTo>
                  <a:cubicBezTo>
                    <a:pt x="22366" y="14227"/>
                    <a:pt x="22350" y="14227"/>
                    <a:pt x="22334" y="14227"/>
                  </a:cubicBezTo>
                  <a:cubicBezTo>
                    <a:pt x="21887" y="14227"/>
                    <a:pt x="21473" y="13833"/>
                    <a:pt x="21497" y="13379"/>
                  </a:cubicBezTo>
                  <a:cubicBezTo>
                    <a:pt x="21519" y="12908"/>
                    <a:pt x="21788" y="12659"/>
                    <a:pt x="22258" y="12632"/>
                  </a:cubicBezTo>
                  <a:cubicBezTo>
                    <a:pt x="22273" y="12631"/>
                    <a:pt x="22288" y="12630"/>
                    <a:pt x="22302" y="12630"/>
                  </a:cubicBezTo>
                  <a:close/>
                  <a:moveTo>
                    <a:pt x="36503" y="13805"/>
                  </a:moveTo>
                  <a:cubicBezTo>
                    <a:pt x="36507" y="13805"/>
                    <a:pt x="36510" y="13805"/>
                    <a:pt x="36514" y="13805"/>
                  </a:cubicBezTo>
                  <a:cubicBezTo>
                    <a:pt x="36932" y="13810"/>
                    <a:pt x="37261" y="14156"/>
                    <a:pt x="37244" y="14571"/>
                  </a:cubicBezTo>
                  <a:cubicBezTo>
                    <a:pt x="37234" y="14967"/>
                    <a:pt x="36935" y="15291"/>
                    <a:pt x="36534" y="15291"/>
                  </a:cubicBezTo>
                  <a:cubicBezTo>
                    <a:pt x="36512" y="15291"/>
                    <a:pt x="36490" y="15290"/>
                    <a:pt x="36467" y="15288"/>
                  </a:cubicBezTo>
                  <a:cubicBezTo>
                    <a:pt x="36030" y="15249"/>
                    <a:pt x="35789" y="14973"/>
                    <a:pt x="35767" y="14552"/>
                  </a:cubicBezTo>
                  <a:cubicBezTo>
                    <a:pt x="35748" y="14132"/>
                    <a:pt x="36088" y="13805"/>
                    <a:pt x="36503" y="13805"/>
                  </a:cubicBezTo>
                  <a:close/>
                  <a:moveTo>
                    <a:pt x="7950" y="0"/>
                  </a:moveTo>
                  <a:cubicBezTo>
                    <a:pt x="6519" y="1038"/>
                    <a:pt x="5058" y="2039"/>
                    <a:pt x="3667" y="3130"/>
                  </a:cubicBezTo>
                  <a:cubicBezTo>
                    <a:pt x="2491" y="4054"/>
                    <a:pt x="1412" y="5166"/>
                    <a:pt x="706" y="6458"/>
                  </a:cubicBezTo>
                  <a:cubicBezTo>
                    <a:pt x="0" y="7748"/>
                    <a:pt x="166" y="8672"/>
                    <a:pt x="1248" y="9654"/>
                  </a:cubicBezTo>
                  <a:cubicBezTo>
                    <a:pt x="2261" y="10581"/>
                    <a:pt x="3420" y="11337"/>
                    <a:pt x="4677" y="11890"/>
                  </a:cubicBezTo>
                  <a:cubicBezTo>
                    <a:pt x="5947" y="12446"/>
                    <a:pt x="7178" y="13102"/>
                    <a:pt x="8387" y="13783"/>
                  </a:cubicBezTo>
                  <a:cubicBezTo>
                    <a:pt x="9140" y="14201"/>
                    <a:pt x="9176" y="14530"/>
                    <a:pt x="8573" y="15130"/>
                  </a:cubicBezTo>
                  <a:cubicBezTo>
                    <a:pt x="7646" y="16055"/>
                    <a:pt x="6666" y="16929"/>
                    <a:pt x="5687" y="17809"/>
                  </a:cubicBezTo>
                  <a:cubicBezTo>
                    <a:pt x="4773" y="18628"/>
                    <a:pt x="3833" y="19419"/>
                    <a:pt x="2906" y="20227"/>
                  </a:cubicBezTo>
                  <a:cubicBezTo>
                    <a:pt x="3384" y="20700"/>
                    <a:pt x="3808" y="21243"/>
                    <a:pt x="4342" y="21644"/>
                  </a:cubicBezTo>
                  <a:cubicBezTo>
                    <a:pt x="5656" y="22634"/>
                    <a:pt x="7223" y="23109"/>
                    <a:pt x="8787" y="23109"/>
                  </a:cubicBezTo>
                  <a:cubicBezTo>
                    <a:pt x="11108" y="23109"/>
                    <a:pt x="13419" y="22061"/>
                    <a:pt x="14876" y="20092"/>
                  </a:cubicBezTo>
                  <a:cubicBezTo>
                    <a:pt x="15011" y="19909"/>
                    <a:pt x="15053" y="19580"/>
                    <a:pt x="14998" y="19356"/>
                  </a:cubicBezTo>
                  <a:cubicBezTo>
                    <a:pt x="14674" y="18072"/>
                    <a:pt x="14549" y="16791"/>
                    <a:pt x="15158" y="15570"/>
                  </a:cubicBezTo>
                  <a:cubicBezTo>
                    <a:pt x="15341" y="15197"/>
                    <a:pt x="15673" y="14851"/>
                    <a:pt x="16019" y="14616"/>
                  </a:cubicBezTo>
                  <a:cubicBezTo>
                    <a:pt x="16225" y="14474"/>
                    <a:pt x="16442" y="14406"/>
                    <a:pt x="16645" y="14406"/>
                  </a:cubicBezTo>
                  <a:cubicBezTo>
                    <a:pt x="17056" y="14406"/>
                    <a:pt x="17409" y="14683"/>
                    <a:pt x="17502" y="15177"/>
                  </a:cubicBezTo>
                  <a:cubicBezTo>
                    <a:pt x="17610" y="15758"/>
                    <a:pt x="17599" y="16414"/>
                    <a:pt x="17446" y="16984"/>
                  </a:cubicBezTo>
                  <a:cubicBezTo>
                    <a:pt x="17219" y="17820"/>
                    <a:pt x="16840" y="18622"/>
                    <a:pt x="16472" y="19411"/>
                  </a:cubicBezTo>
                  <a:cubicBezTo>
                    <a:pt x="16306" y="19765"/>
                    <a:pt x="16306" y="20022"/>
                    <a:pt x="16533" y="20338"/>
                  </a:cubicBezTo>
                  <a:cubicBezTo>
                    <a:pt x="17278" y="21353"/>
                    <a:pt x="18346" y="21804"/>
                    <a:pt x="19508" y="22076"/>
                  </a:cubicBezTo>
                  <a:cubicBezTo>
                    <a:pt x="20274" y="22256"/>
                    <a:pt x="21017" y="22347"/>
                    <a:pt x="21737" y="22347"/>
                  </a:cubicBezTo>
                  <a:cubicBezTo>
                    <a:pt x="23823" y="22347"/>
                    <a:pt x="25714" y="21584"/>
                    <a:pt x="27397" y="20022"/>
                  </a:cubicBezTo>
                  <a:cubicBezTo>
                    <a:pt x="27740" y="19704"/>
                    <a:pt x="27853" y="19416"/>
                    <a:pt x="27706" y="18932"/>
                  </a:cubicBezTo>
                  <a:cubicBezTo>
                    <a:pt x="27253" y="17438"/>
                    <a:pt x="27327" y="15941"/>
                    <a:pt x="27958" y="14502"/>
                  </a:cubicBezTo>
                  <a:cubicBezTo>
                    <a:pt x="28144" y="14087"/>
                    <a:pt x="28409" y="13711"/>
                    <a:pt x="28739" y="13395"/>
                  </a:cubicBezTo>
                  <a:cubicBezTo>
                    <a:pt x="29027" y="13121"/>
                    <a:pt x="29347" y="12990"/>
                    <a:pt x="29641" y="12990"/>
                  </a:cubicBezTo>
                  <a:cubicBezTo>
                    <a:pt x="30133" y="12990"/>
                    <a:pt x="30554" y="13352"/>
                    <a:pt x="30642" y="14010"/>
                  </a:cubicBezTo>
                  <a:cubicBezTo>
                    <a:pt x="30745" y="14779"/>
                    <a:pt x="30750" y="15620"/>
                    <a:pt x="30545" y="16356"/>
                  </a:cubicBezTo>
                  <a:cubicBezTo>
                    <a:pt x="30288" y="17300"/>
                    <a:pt x="29859" y="18227"/>
                    <a:pt x="29347" y="19068"/>
                  </a:cubicBezTo>
                  <a:cubicBezTo>
                    <a:pt x="29001" y="19632"/>
                    <a:pt x="29112" y="19950"/>
                    <a:pt x="29513" y="20324"/>
                  </a:cubicBezTo>
                  <a:cubicBezTo>
                    <a:pt x="30529" y="21259"/>
                    <a:pt x="31752" y="21785"/>
                    <a:pt x="33083" y="21998"/>
                  </a:cubicBezTo>
                  <a:cubicBezTo>
                    <a:pt x="33514" y="22066"/>
                    <a:pt x="33936" y="22100"/>
                    <a:pt x="34349" y="22100"/>
                  </a:cubicBezTo>
                  <a:cubicBezTo>
                    <a:pt x="36194" y="22100"/>
                    <a:pt x="37850" y="21425"/>
                    <a:pt x="39322" y="20139"/>
                  </a:cubicBezTo>
                  <a:cubicBezTo>
                    <a:pt x="39735" y="19779"/>
                    <a:pt x="39840" y="19400"/>
                    <a:pt x="39737" y="18877"/>
                  </a:cubicBezTo>
                  <a:cubicBezTo>
                    <a:pt x="39425" y="17258"/>
                    <a:pt x="39701" y="15756"/>
                    <a:pt x="40703" y="14414"/>
                  </a:cubicBezTo>
                  <a:cubicBezTo>
                    <a:pt x="41139" y="13829"/>
                    <a:pt x="41615" y="13515"/>
                    <a:pt x="42054" y="13515"/>
                  </a:cubicBezTo>
                  <a:cubicBezTo>
                    <a:pt x="42173" y="13515"/>
                    <a:pt x="42288" y="13537"/>
                    <a:pt x="42399" y="13584"/>
                  </a:cubicBezTo>
                  <a:cubicBezTo>
                    <a:pt x="42845" y="13769"/>
                    <a:pt x="43094" y="14505"/>
                    <a:pt x="42969" y="15343"/>
                  </a:cubicBezTo>
                  <a:cubicBezTo>
                    <a:pt x="42751" y="16815"/>
                    <a:pt x="42114" y="18113"/>
                    <a:pt x="41251" y="19300"/>
                  </a:cubicBezTo>
                  <a:cubicBezTo>
                    <a:pt x="41005" y="19638"/>
                    <a:pt x="40983" y="19895"/>
                    <a:pt x="41185" y="20258"/>
                  </a:cubicBezTo>
                  <a:cubicBezTo>
                    <a:pt x="41940" y="21624"/>
                    <a:pt x="43185" y="22253"/>
                    <a:pt x="44565" y="22253"/>
                  </a:cubicBezTo>
                  <a:cubicBezTo>
                    <a:pt x="44779" y="22253"/>
                    <a:pt x="44995" y="22238"/>
                    <a:pt x="45213" y="22208"/>
                  </a:cubicBezTo>
                  <a:cubicBezTo>
                    <a:pt x="46240" y="22070"/>
                    <a:pt x="47233" y="21694"/>
                    <a:pt x="48243" y="21423"/>
                  </a:cubicBezTo>
                  <a:cubicBezTo>
                    <a:pt x="48157" y="21251"/>
                    <a:pt x="48077" y="21071"/>
                    <a:pt x="47980" y="20902"/>
                  </a:cubicBezTo>
                  <a:cubicBezTo>
                    <a:pt x="47482" y="20045"/>
                    <a:pt x="46910" y="19223"/>
                    <a:pt x="46489" y="18329"/>
                  </a:cubicBezTo>
                  <a:cubicBezTo>
                    <a:pt x="45847" y="16951"/>
                    <a:pt x="46107" y="16398"/>
                    <a:pt x="47504" y="15839"/>
                  </a:cubicBezTo>
                  <a:cubicBezTo>
                    <a:pt x="48739" y="15343"/>
                    <a:pt x="50036" y="14865"/>
                    <a:pt x="51218" y="14375"/>
                  </a:cubicBezTo>
                  <a:cubicBezTo>
                    <a:pt x="52402" y="13882"/>
                    <a:pt x="53501" y="13252"/>
                    <a:pt x="54414" y="12333"/>
                  </a:cubicBezTo>
                  <a:cubicBezTo>
                    <a:pt x="55861" y="10886"/>
                    <a:pt x="56055" y="9414"/>
                    <a:pt x="54926" y="7715"/>
                  </a:cubicBezTo>
                  <a:cubicBezTo>
                    <a:pt x="53584" y="5698"/>
                    <a:pt x="51766" y="4156"/>
                    <a:pt x="49815" y="2759"/>
                  </a:cubicBezTo>
                  <a:cubicBezTo>
                    <a:pt x="49381" y="3069"/>
                    <a:pt x="48971" y="3417"/>
                    <a:pt x="48509" y="3683"/>
                  </a:cubicBezTo>
                  <a:cubicBezTo>
                    <a:pt x="47296" y="4387"/>
                    <a:pt x="46052" y="4779"/>
                    <a:pt x="44777" y="4779"/>
                  </a:cubicBezTo>
                  <a:cubicBezTo>
                    <a:pt x="43907" y="4779"/>
                    <a:pt x="43024" y="4597"/>
                    <a:pt x="42125" y="4209"/>
                  </a:cubicBezTo>
                  <a:cubicBezTo>
                    <a:pt x="41838" y="4084"/>
                    <a:pt x="41578" y="3888"/>
                    <a:pt x="41268" y="3697"/>
                  </a:cubicBezTo>
                  <a:cubicBezTo>
                    <a:pt x="39930" y="5293"/>
                    <a:pt x="38274" y="6190"/>
                    <a:pt x="36230" y="6190"/>
                  </a:cubicBezTo>
                  <a:cubicBezTo>
                    <a:pt x="36084" y="6190"/>
                    <a:pt x="35936" y="6185"/>
                    <a:pt x="35786" y="6176"/>
                  </a:cubicBezTo>
                  <a:cubicBezTo>
                    <a:pt x="33606" y="6043"/>
                    <a:pt x="31815" y="5125"/>
                    <a:pt x="30465" y="3456"/>
                  </a:cubicBezTo>
                  <a:cubicBezTo>
                    <a:pt x="29666" y="4079"/>
                    <a:pt x="28954" y="4793"/>
                    <a:pt x="28108" y="5263"/>
                  </a:cubicBezTo>
                  <a:cubicBezTo>
                    <a:pt x="26979" y="5886"/>
                    <a:pt x="25822" y="6263"/>
                    <a:pt x="24669" y="6263"/>
                  </a:cubicBezTo>
                  <a:cubicBezTo>
                    <a:pt x="23645" y="6263"/>
                    <a:pt x="22623" y="5966"/>
                    <a:pt x="21627" y="5277"/>
                  </a:cubicBezTo>
                  <a:cubicBezTo>
                    <a:pt x="20836" y="4732"/>
                    <a:pt x="20266" y="3866"/>
                    <a:pt x="19535" y="3088"/>
                  </a:cubicBezTo>
                  <a:cubicBezTo>
                    <a:pt x="19176" y="3326"/>
                    <a:pt x="18689" y="3691"/>
                    <a:pt x="18163" y="3990"/>
                  </a:cubicBezTo>
                  <a:cubicBezTo>
                    <a:pt x="16967" y="4681"/>
                    <a:pt x="15748" y="5052"/>
                    <a:pt x="14516" y="5052"/>
                  </a:cubicBezTo>
                  <a:cubicBezTo>
                    <a:pt x="13517" y="5052"/>
                    <a:pt x="12509" y="4807"/>
                    <a:pt x="11497" y="4292"/>
                  </a:cubicBezTo>
                  <a:cubicBezTo>
                    <a:pt x="10136" y="3600"/>
                    <a:pt x="9267" y="2396"/>
                    <a:pt x="8548" y="1085"/>
                  </a:cubicBezTo>
                  <a:lnTo>
                    <a:pt x="79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1"/>
            <p:cNvSpPr/>
            <p:nvPr/>
          </p:nvSpPr>
          <p:spPr>
            <a:xfrm>
              <a:off x="4463825" y="2294500"/>
              <a:ext cx="1511925" cy="380150"/>
            </a:xfrm>
            <a:custGeom>
              <a:avLst/>
              <a:gdLst/>
              <a:ahLst/>
              <a:cxnLst/>
              <a:rect l="l" t="t" r="r" b="b"/>
              <a:pathLst>
                <a:path w="60477" h="15206" extrusionOk="0">
                  <a:moveTo>
                    <a:pt x="27311" y="4984"/>
                  </a:moveTo>
                  <a:cubicBezTo>
                    <a:pt x="27319" y="4984"/>
                    <a:pt x="27326" y="4984"/>
                    <a:pt x="27333" y="4984"/>
                  </a:cubicBezTo>
                  <a:cubicBezTo>
                    <a:pt x="27748" y="4998"/>
                    <a:pt x="28097" y="5338"/>
                    <a:pt x="28052" y="5764"/>
                  </a:cubicBezTo>
                  <a:cubicBezTo>
                    <a:pt x="28006" y="6184"/>
                    <a:pt x="27796" y="6459"/>
                    <a:pt x="27334" y="6459"/>
                  </a:cubicBezTo>
                  <a:cubicBezTo>
                    <a:pt x="27327" y="6459"/>
                    <a:pt x="27321" y="6459"/>
                    <a:pt x="27314" y="6459"/>
                  </a:cubicBezTo>
                  <a:cubicBezTo>
                    <a:pt x="26840" y="6453"/>
                    <a:pt x="26580" y="6138"/>
                    <a:pt x="26566" y="5717"/>
                  </a:cubicBezTo>
                  <a:cubicBezTo>
                    <a:pt x="26553" y="5301"/>
                    <a:pt x="26892" y="4984"/>
                    <a:pt x="27311" y="4984"/>
                  </a:cubicBezTo>
                  <a:close/>
                  <a:moveTo>
                    <a:pt x="21546" y="5128"/>
                  </a:moveTo>
                  <a:cubicBezTo>
                    <a:pt x="21550" y="5128"/>
                    <a:pt x="21554" y="5128"/>
                    <a:pt x="21558" y="5128"/>
                  </a:cubicBezTo>
                  <a:cubicBezTo>
                    <a:pt x="21940" y="5167"/>
                    <a:pt x="22222" y="5405"/>
                    <a:pt x="22244" y="5864"/>
                  </a:cubicBezTo>
                  <a:cubicBezTo>
                    <a:pt x="22263" y="6316"/>
                    <a:pt x="21837" y="6692"/>
                    <a:pt x="21385" y="6692"/>
                  </a:cubicBezTo>
                  <a:cubicBezTo>
                    <a:pt x="21376" y="6692"/>
                    <a:pt x="21366" y="6692"/>
                    <a:pt x="21356" y="6691"/>
                  </a:cubicBezTo>
                  <a:cubicBezTo>
                    <a:pt x="20891" y="6675"/>
                    <a:pt x="20617" y="6415"/>
                    <a:pt x="20595" y="5955"/>
                  </a:cubicBezTo>
                  <a:cubicBezTo>
                    <a:pt x="20571" y="5499"/>
                    <a:pt x="20982" y="5128"/>
                    <a:pt x="21546" y="5128"/>
                  </a:cubicBezTo>
                  <a:close/>
                  <a:moveTo>
                    <a:pt x="7189" y="5836"/>
                  </a:moveTo>
                  <a:cubicBezTo>
                    <a:pt x="7593" y="5872"/>
                    <a:pt x="7812" y="6113"/>
                    <a:pt x="7792" y="6492"/>
                  </a:cubicBezTo>
                  <a:cubicBezTo>
                    <a:pt x="7778" y="6820"/>
                    <a:pt x="7593" y="7062"/>
                    <a:pt x="7313" y="7062"/>
                  </a:cubicBezTo>
                  <a:cubicBezTo>
                    <a:pt x="7272" y="7062"/>
                    <a:pt x="7229" y="7056"/>
                    <a:pt x="7184" y="7045"/>
                  </a:cubicBezTo>
                  <a:cubicBezTo>
                    <a:pt x="6948" y="6982"/>
                    <a:pt x="6655" y="6705"/>
                    <a:pt x="6597" y="6473"/>
                  </a:cubicBezTo>
                  <a:cubicBezTo>
                    <a:pt x="6503" y="6091"/>
                    <a:pt x="6791" y="5869"/>
                    <a:pt x="7189" y="5836"/>
                  </a:cubicBezTo>
                  <a:close/>
                  <a:moveTo>
                    <a:pt x="33073" y="5734"/>
                  </a:moveTo>
                  <a:cubicBezTo>
                    <a:pt x="33515" y="5734"/>
                    <a:pt x="33827" y="6031"/>
                    <a:pt x="33835" y="6536"/>
                  </a:cubicBezTo>
                  <a:cubicBezTo>
                    <a:pt x="33788" y="6918"/>
                    <a:pt x="33550" y="7184"/>
                    <a:pt x="33069" y="7189"/>
                  </a:cubicBezTo>
                  <a:cubicBezTo>
                    <a:pt x="33067" y="7189"/>
                    <a:pt x="33065" y="7189"/>
                    <a:pt x="33064" y="7189"/>
                  </a:cubicBezTo>
                  <a:cubicBezTo>
                    <a:pt x="32637" y="7189"/>
                    <a:pt x="32278" y="6856"/>
                    <a:pt x="32322" y="6439"/>
                  </a:cubicBezTo>
                  <a:cubicBezTo>
                    <a:pt x="32369" y="6022"/>
                    <a:pt x="32607" y="5739"/>
                    <a:pt x="33055" y="5734"/>
                  </a:cubicBezTo>
                  <a:cubicBezTo>
                    <a:pt x="33061" y="5734"/>
                    <a:pt x="33067" y="5734"/>
                    <a:pt x="33073" y="5734"/>
                  </a:cubicBezTo>
                  <a:close/>
                  <a:moveTo>
                    <a:pt x="39608" y="5644"/>
                  </a:moveTo>
                  <a:cubicBezTo>
                    <a:pt x="40032" y="5644"/>
                    <a:pt x="40421" y="6050"/>
                    <a:pt x="40424" y="6500"/>
                  </a:cubicBezTo>
                  <a:cubicBezTo>
                    <a:pt x="40426" y="6979"/>
                    <a:pt x="40164" y="7228"/>
                    <a:pt x="39773" y="7283"/>
                  </a:cubicBezTo>
                  <a:cubicBezTo>
                    <a:pt x="39765" y="7284"/>
                    <a:pt x="39757" y="7284"/>
                    <a:pt x="39749" y="7284"/>
                  </a:cubicBezTo>
                  <a:cubicBezTo>
                    <a:pt x="39222" y="7284"/>
                    <a:pt x="38838" y="6845"/>
                    <a:pt x="38846" y="6401"/>
                  </a:cubicBezTo>
                  <a:cubicBezTo>
                    <a:pt x="38852" y="5952"/>
                    <a:pt x="39082" y="5695"/>
                    <a:pt x="39535" y="5648"/>
                  </a:cubicBezTo>
                  <a:cubicBezTo>
                    <a:pt x="39560" y="5645"/>
                    <a:pt x="39584" y="5644"/>
                    <a:pt x="39608" y="5644"/>
                  </a:cubicBezTo>
                  <a:close/>
                  <a:moveTo>
                    <a:pt x="51580" y="6360"/>
                  </a:moveTo>
                  <a:cubicBezTo>
                    <a:pt x="51975" y="6360"/>
                    <a:pt x="52278" y="6696"/>
                    <a:pt x="52278" y="7115"/>
                  </a:cubicBezTo>
                  <a:cubicBezTo>
                    <a:pt x="52272" y="7521"/>
                    <a:pt x="51979" y="7855"/>
                    <a:pt x="51575" y="7855"/>
                  </a:cubicBezTo>
                  <a:cubicBezTo>
                    <a:pt x="51558" y="7855"/>
                    <a:pt x="51540" y="7855"/>
                    <a:pt x="51522" y="7853"/>
                  </a:cubicBezTo>
                  <a:cubicBezTo>
                    <a:pt x="51091" y="7823"/>
                    <a:pt x="50825" y="7607"/>
                    <a:pt x="50814" y="7134"/>
                  </a:cubicBezTo>
                  <a:cubicBezTo>
                    <a:pt x="50803" y="6661"/>
                    <a:pt x="51063" y="6390"/>
                    <a:pt x="51533" y="6362"/>
                  </a:cubicBezTo>
                  <a:cubicBezTo>
                    <a:pt x="51549" y="6361"/>
                    <a:pt x="51565" y="6360"/>
                    <a:pt x="51580" y="6360"/>
                  </a:cubicBezTo>
                  <a:close/>
                  <a:moveTo>
                    <a:pt x="19297" y="10941"/>
                  </a:moveTo>
                  <a:cubicBezTo>
                    <a:pt x="19308" y="10941"/>
                    <a:pt x="19320" y="10941"/>
                    <a:pt x="19331" y="10941"/>
                  </a:cubicBezTo>
                  <a:cubicBezTo>
                    <a:pt x="19787" y="10961"/>
                    <a:pt x="20144" y="11309"/>
                    <a:pt x="20139" y="11736"/>
                  </a:cubicBezTo>
                  <a:cubicBezTo>
                    <a:pt x="20133" y="12165"/>
                    <a:pt x="19785" y="12499"/>
                    <a:pt x="19314" y="12499"/>
                  </a:cubicBezTo>
                  <a:cubicBezTo>
                    <a:pt x="19312" y="12499"/>
                    <a:pt x="19311" y="12499"/>
                    <a:pt x="19309" y="12499"/>
                  </a:cubicBezTo>
                  <a:cubicBezTo>
                    <a:pt x="18833" y="12494"/>
                    <a:pt x="18443" y="12101"/>
                    <a:pt x="18467" y="11675"/>
                  </a:cubicBezTo>
                  <a:cubicBezTo>
                    <a:pt x="18492" y="11262"/>
                    <a:pt x="18856" y="10941"/>
                    <a:pt x="19297" y="10941"/>
                  </a:cubicBezTo>
                  <a:close/>
                  <a:moveTo>
                    <a:pt x="33539" y="1"/>
                  </a:moveTo>
                  <a:cubicBezTo>
                    <a:pt x="31774" y="1716"/>
                    <a:pt x="29699" y="2721"/>
                    <a:pt x="27200" y="2768"/>
                  </a:cubicBezTo>
                  <a:cubicBezTo>
                    <a:pt x="27092" y="2770"/>
                    <a:pt x="26985" y="2771"/>
                    <a:pt x="26878" y="2771"/>
                  </a:cubicBezTo>
                  <a:cubicBezTo>
                    <a:pt x="24566" y="2771"/>
                    <a:pt x="22450" y="2263"/>
                    <a:pt x="20847" y="338"/>
                  </a:cubicBezTo>
                  <a:cubicBezTo>
                    <a:pt x="20285" y="842"/>
                    <a:pt x="19760" y="1379"/>
                    <a:pt x="19176" y="1846"/>
                  </a:cubicBezTo>
                  <a:cubicBezTo>
                    <a:pt x="17722" y="3001"/>
                    <a:pt x="15866" y="3570"/>
                    <a:pt x="14017" y="3570"/>
                  </a:cubicBezTo>
                  <a:cubicBezTo>
                    <a:pt x="11498" y="3570"/>
                    <a:pt x="8994" y="2513"/>
                    <a:pt x="7543" y="440"/>
                  </a:cubicBezTo>
                  <a:cubicBezTo>
                    <a:pt x="7513" y="393"/>
                    <a:pt x="7455" y="366"/>
                    <a:pt x="7405" y="327"/>
                  </a:cubicBezTo>
                  <a:cubicBezTo>
                    <a:pt x="5687" y="1971"/>
                    <a:pt x="3924" y="3570"/>
                    <a:pt x="2269" y="5277"/>
                  </a:cubicBezTo>
                  <a:cubicBezTo>
                    <a:pt x="1412" y="6165"/>
                    <a:pt x="750" y="7245"/>
                    <a:pt x="0" y="8238"/>
                  </a:cubicBezTo>
                  <a:cubicBezTo>
                    <a:pt x="692" y="8866"/>
                    <a:pt x="1331" y="9558"/>
                    <a:pt x="2076" y="10111"/>
                  </a:cubicBezTo>
                  <a:cubicBezTo>
                    <a:pt x="3436" y="11128"/>
                    <a:pt x="5119" y="11601"/>
                    <a:pt x="6811" y="11601"/>
                  </a:cubicBezTo>
                  <a:cubicBezTo>
                    <a:pt x="8485" y="11601"/>
                    <a:pt x="10167" y="11138"/>
                    <a:pt x="11550" y="10280"/>
                  </a:cubicBezTo>
                  <a:cubicBezTo>
                    <a:pt x="11851" y="10095"/>
                    <a:pt x="11940" y="9912"/>
                    <a:pt x="11885" y="9514"/>
                  </a:cubicBezTo>
                  <a:cubicBezTo>
                    <a:pt x="11788" y="8811"/>
                    <a:pt x="11785" y="8097"/>
                    <a:pt x="11871" y="7394"/>
                  </a:cubicBezTo>
                  <a:cubicBezTo>
                    <a:pt x="11915" y="7037"/>
                    <a:pt x="12186" y="6661"/>
                    <a:pt x="12452" y="6387"/>
                  </a:cubicBezTo>
                  <a:cubicBezTo>
                    <a:pt x="12707" y="6127"/>
                    <a:pt x="12991" y="6005"/>
                    <a:pt x="13259" y="6005"/>
                  </a:cubicBezTo>
                  <a:cubicBezTo>
                    <a:pt x="13705" y="6005"/>
                    <a:pt x="14103" y="6344"/>
                    <a:pt x="14237" y="6943"/>
                  </a:cubicBezTo>
                  <a:cubicBezTo>
                    <a:pt x="14488" y="8086"/>
                    <a:pt x="14115" y="9071"/>
                    <a:pt x="13407" y="9934"/>
                  </a:cubicBezTo>
                  <a:cubicBezTo>
                    <a:pt x="13174" y="10216"/>
                    <a:pt x="13174" y="10429"/>
                    <a:pt x="13312" y="10731"/>
                  </a:cubicBezTo>
                  <a:cubicBezTo>
                    <a:pt x="14607" y="13556"/>
                    <a:pt x="16804" y="15009"/>
                    <a:pt x="19904" y="15183"/>
                  </a:cubicBezTo>
                  <a:cubicBezTo>
                    <a:pt x="20171" y="15198"/>
                    <a:pt x="20436" y="15205"/>
                    <a:pt x="20700" y="15205"/>
                  </a:cubicBezTo>
                  <a:cubicBezTo>
                    <a:pt x="22953" y="15205"/>
                    <a:pt x="25078" y="14666"/>
                    <a:pt x="27092" y="13606"/>
                  </a:cubicBezTo>
                  <a:cubicBezTo>
                    <a:pt x="27269" y="13512"/>
                    <a:pt x="27438" y="13404"/>
                    <a:pt x="27599" y="13282"/>
                  </a:cubicBezTo>
                  <a:cubicBezTo>
                    <a:pt x="27895" y="13055"/>
                    <a:pt x="28307" y="12862"/>
                    <a:pt x="28440" y="12557"/>
                  </a:cubicBezTo>
                  <a:cubicBezTo>
                    <a:pt x="28545" y="12311"/>
                    <a:pt x="28279" y="11921"/>
                    <a:pt x="28218" y="11589"/>
                  </a:cubicBezTo>
                  <a:cubicBezTo>
                    <a:pt x="28000" y="10468"/>
                    <a:pt x="27922" y="9367"/>
                    <a:pt x="28788" y="8440"/>
                  </a:cubicBezTo>
                  <a:cubicBezTo>
                    <a:pt x="29087" y="8120"/>
                    <a:pt x="29440" y="7966"/>
                    <a:pt x="29815" y="7966"/>
                  </a:cubicBezTo>
                  <a:cubicBezTo>
                    <a:pt x="29979" y="7966"/>
                    <a:pt x="30146" y="7996"/>
                    <a:pt x="30316" y="8053"/>
                  </a:cubicBezTo>
                  <a:cubicBezTo>
                    <a:pt x="30877" y="8244"/>
                    <a:pt x="31035" y="8764"/>
                    <a:pt x="31102" y="9295"/>
                  </a:cubicBezTo>
                  <a:cubicBezTo>
                    <a:pt x="31210" y="10208"/>
                    <a:pt x="30933" y="11027"/>
                    <a:pt x="30449" y="11785"/>
                  </a:cubicBezTo>
                  <a:cubicBezTo>
                    <a:pt x="30316" y="11987"/>
                    <a:pt x="30183" y="12184"/>
                    <a:pt x="29981" y="12477"/>
                  </a:cubicBezTo>
                  <a:cubicBezTo>
                    <a:pt x="30435" y="12709"/>
                    <a:pt x="30850" y="12961"/>
                    <a:pt x="31295" y="13144"/>
                  </a:cubicBezTo>
                  <a:cubicBezTo>
                    <a:pt x="32179" y="13513"/>
                    <a:pt x="33087" y="13637"/>
                    <a:pt x="34003" y="13637"/>
                  </a:cubicBezTo>
                  <a:cubicBezTo>
                    <a:pt x="34667" y="13637"/>
                    <a:pt x="35334" y="13572"/>
                    <a:pt x="35999" y="13487"/>
                  </a:cubicBezTo>
                  <a:cubicBezTo>
                    <a:pt x="38127" y="13213"/>
                    <a:pt x="40188" y="12712"/>
                    <a:pt x="42084" y="11672"/>
                  </a:cubicBezTo>
                  <a:cubicBezTo>
                    <a:pt x="42206" y="11603"/>
                    <a:pt x="42325" y="11534"/>
                    <a:pt x="42455" y="11475"/>
                  </a:cubicBezTo>
                  <a:cubicBezTo>
                    <a:pt x="43368" y="11024"/>
                    <a:pt x="43907" y="10452"/>
                    <a:pt x="43811" y="9273"/>
                  </a:cubicBezTo>
                  <a:cubicBezTo>
                    <a:pt x="43755" y="8562"/>
                    <a:pt x="44137" y="7773"/>
                    <a:pt x="44466" y="7092"/>
                  </a:cubicBezTo>
                  <a:cubicBezTo>
                    <a:pt x="44696" y="6608"/>
                    <a:pt x="45180" y="6353"/>
                    <a:pt x="45602" y="6353"/>
                  </a:cubicBezTo>
                  <a:cubicBezTo>
                    <a:pt x="45713" y="6353"/>
                    <a:pt x="45820" y="6371"/>
                    <a:pt x="45916" y="6406"/>
                  </a:cubicBezTo>
                  <a:cubicBezTo>
                    <a:pt x="46542" y="6641"/>
                    <a:pt x="46661" y="7159"/>
                    <a:pt x="46661" y="7759"/>
                  </a:cubicBezTo>
                  <a:cubicBezTo>
                    <a:pt x="46661" y="8883"/>
                    <a:pt x="46113" y="9757"/>
                    <a:pt x="45363" y="10488"/>
                  </a:cubicBezTo>
                  <a:cubicBezTo>
                    <a:pt x="44898" y="10939"/>
                    <a:pt x="45014" y="11226"/>
                    <a:pt x="45368" y="11614"/>
                  </a:cubicBezTo>
                  <a:cubicBezTo>
                    <a:pt x="46046" y="12341"/>
                    <a:pt x="46926" y="12651"/>
                    <a:pt x="47867" y="12768"/>
                  </a:cubicBezTo>
                  <a:cubicBezTo>
                    <a:pt x="48444" y="12839"/>
                    <a:pt x="49018" y="12873"/>
                    <a:pt x="49590" y="12873"/>
                  </a:cubicBezTo>
                  <a:cubicBezTo>
                    <a:pt x="51177" y="12873"/>
                    <a:pt x="52745" y="12616"/>
                    <a:pt x="54298" y="12209"/>
                  </a:cubicBezTo>
                  <a:cubicBezTo>
                    <a:pt x="56342" y="11669"/>
                    <a:pt x="58166" y="10648"/>
                    <a:pt x="59992" y="9627"/>
                  </a:cubicBezTo>
                  <a:cubicBezTo>
                    <a:pt x="60144" y="9544"/>
                    <a:pt x="60316" y="9494"/>
                    <a:pt x="60476" y="9428"/>
                  </a:cubicBezTo>
                  <a:cubicBezTo>
                    <a:pt x="60388" y="9253"/>
                    <a:pt x="60330" y="9057"/>
                    <a:pt x="60205" y="8913"/>
                  </a:cubicBezTo>
                  <a:cubicBezTo>
                    <a:pt x="58158" y="6492"/>
                    <a:pt x="56104" y="4076"/>
                    <a:pt x="54051" y="1658"/>
                  </a:cubicBezTo>
                  <a:cubicBezTo>
                    <a:pt x="52906" y="2314"/>
                    <a:pt x="51683" y="2607"/>
                    <a:pt x="50357" y="2673"/>
                  </a:cubicBezTo>
                  <a:cubicBezTo>
                    <a:pt x="50225" y="2680"/>
                    <a:pt x="50094" y="2683"/>
                    <a:pt x="49964" y="2683"/>
                  </a:cubicBezTo>
                  <a:cubicBezTo>
                    <a:pt x="48110" y="2683"/>
                    <a:pt x="46618" y="2038"/>
                    <a:pt x="45612" y="341"/>
                  </a:cubicBezTo>
                  <a:cubicBezTo>
                    <a:pt x="45573" y="274"/>
                    <a:pt x="45526" y="216"/>
                    <a:pt x="45449" y="106"/>
                  </a:cubicBezTo>
                  <a:cubicBezTo>
                    <a:pt x="43777" y="1687"/>
                    <a:pt x="41841" y="2533"/>
                    <a:pt x="39531" y="2533"/>
                  </a:cubicBezTo>
                  <a:cubicBezTo>
                    <a:pt x="39512" y="2533"/>
                    <a:pt x="39493" y="2532"/>
                    <a:pt x="39475" y="2532"/>
                  </a:cubicBezTo>
                  <a:cubicBezTo>
                    <a:pt x="37142" y="2521"/>
                    <a:pt x="35169" y="1730"/>
                    <a:pt x="335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1"/>
            <p:cNvSpPr/>
            <p:nvPr/>
          </p:nvSpPr>
          <p:spPr>
            <a:xfrm>
              <a:off x="4793175" y="1361450"/>
              <a:ext cx="1025275" cy="552875"/>
            </a:xfrm>
            <a:custGeom>
              <a:avLst/>
              <a:gdLst/>
              <a:ahLst/>
              <a:cxnLst/>
              <a:rect l="l" t="t" r="r" b="b"/>
              <a:pathLst>
                <a:path w="41011" h="22115" extrusionOk="0">
                  <a:moveTo>
                    <a:pt x="6113" y="5063"/>
                  </a:moveTo>
                  <a:cubicBezTo>
                    <a:pt x="6508" y="5063"/>
                    <a:pt x="6815" y="5391"/>
                    <a:pt x="6818" y="5803"/>
                  </a:cubicBezTo>
                  <a:cubicBezTo>
                    <a:pt x="6829" y="6218"/>
                    <a:pt x="6494" y="6559"/>
                    <a:pt x="6081" y="6559"/>
                  </a:cubicBezTo>
                  <a:cubicBezTo>
                    <a:pt x="6078" y="6559"/>
                    <a:pt x="6074" y="6559"/>
                    <a:pt x="6071" y="6559"/>
                  </a:cubicBezTo>
                  <a:cubicBezTo>
                    <a:pt x="5653" y="6556"/>
                    <a:pt x="5321" y="6202"/>
                    <a:pt x="5352" y="5784"/>
                  </a:cubicBezTo>
                  <a:cubicBezTo>
                    <a:pt x="5374" y="5338"/>
                    <a:pt x="5645" y="5092"/>
                    <a:pt x="6065" y="5064"/>
                  </a:cubicBezTo>
                  <a:cubicBezTo>
                    <a:pt x="6081" y="5063"/>
                    <a:pt x="6097" y="5063"/>
                    <a:pt x="6113" y="5063"/>
                  </a:cubicBezTo>
                  <a:close/>
                  <a:moveTo>
                    <a:pt x="33514" y="5393"/>
                  </a:moveTo>
                  <a:cubicBezTo>
                    <a:pt x="33543" y="5393"/>
                    <a:pt x="33573" y="5394"/>
                    <a:pt x="33603" y="5397"/>
                  </a:cubicBezTo>
                  <a:cubicBezTo>
                    <a:pt x="34073" y="5438"/>
                    <a:pt x="34444" y="5842"/>
                    <a:pt x="34372" y="6271"/>
                  </a:cubicBezTo>
                  <a:cubicBezTo>
                    <a:pt x="34294" y="6735"/>
                    <a:pt x="33997" y="6951"/>
                    <a:pt x="33562" y="6951"/>
                  </a:cubicBezTo>
                  <a:cubicBezTo>
                    <a:pt x="33535" y="6951"/>
                    <a:pt x="33508" y="6950"/>
                    <a:pt x="33481" y="6949"/>
                  </a:cubicBezTo>
                  <a:cubicBezTo>
                    <a:pt x="33005" y="6921"/>
                    <a:pt x="32679" y="6537"/>
                    <a:pt x="32726" y="6074"/>
                  </a:cubicBezTo>
                  <a:cubicBezTo>
                    <a:pt x="32767" y="5670"/>
                    <a:pt x="33087" y="5393"/>
                    <a:pt x="33514" y="5393"/>
                  </a:cubicBezTo>
                  <a:close/>
                  <a:moveTo>
                    <a:pt x="24823" y="9108"/>
                  </a:moveTo>
                  <a:cubicBezTo>
                    <a:pt x="25218" y="9108"/>
                    <a:pt x="25545" y="9435"/>
                    <a:pt x="25540" y="9838"/>
                  </a:cubicBezTo>
                  <a:cubicBezTo>
                    <a:pt x="25545" y="10255"/>
                    <a:pt x="25205" y="10599"/>
                    <a:pt x="24787" y="10599"/>
                  </a:cubicBezTo>
                  <a:cubicBezTo>
                    <a:pt x="24364" y="10590"/>
                    <a:pt x="24015" y="10261"/>
                    <a:pt x="24045" y="9824"/>
                  </a:cubicBezTo>
                  <a:cubicBezTo>
                    <a:pt x="24079" y="9384"/>
                    <a:pt x="24328" y="9135"/>
                    <a:pt x="24770" y="9110"/>
                  </a:cubicBezTo>
                  <a:cubicBezTo>
                    <a:pt x="24788" y="9109"/>
                    <a:pt x="24805" y="9108"/>
                    <a:pt x="24823" y="9108"/>
                  </a:cubicBezTo>
                  <a:close/>
                  <a:moveTo>
                    <a:pt x="28054" y="9343"/>
                  </a:moveTo>
                  <a:cubicBezTo>
                    <a:pt x="28077" y="9343"/>
                    <a:pt x="28100" y="9344"/>
                    <a:pt x="28124" y="9345"/>
                  </a:cubicBezTo>
                  <a:cubicBezTo>
                    <a:pt x="28545" y="9370"/>
                    <a:pt x="28852" y="9749"/>
                    <a:pt x="28788" y="10167"/>
                  </a:cubicBezTo>
                  <a:cubicBezTo>
                    <a:pt x="28728" y="10604"/>
                    <a:pt x="28439" y="10817"/>
                    <a:pt x="28027" y="10817"/>
                  </a:cubicBezTo>
                  <a:cubicBezTo>
                    <a:pt x="28021" y="10817"/>
                    <a:pt x="28016" y="10817"/>
                    <a:pt x="28011" y="10817"/>
                  </a:cubicBezTo>
                  <a:cubicBezTo>
                    <a:pt x="27587" y="10809"/>
                    <a:pt x="27277" y="10438"/>
                    <a:pt x="27311" y="10004"/>
                  </a:cubicBezTo>
                  <a:cubicBezTo>
                    <a:pt x="27387" y="9586"/>
                    <a:pt x="27627" y="9343"/>
                    <a:pt x="28054" y="9343"/>
                  </a:cubicBezTo>
                  <a:close/>
                  <a:moveTo>
                    <a:pt x="15423" y="10055"/>
                  </a:moveTo>
                  <a:cubicBezTo>
                    <a:pt x="15440" y="10055"/>
                    <a:pt x="15456" y="10055"/>
                    <a:pt x="15473" y="10056"/>
                  </a:cubicBezTo>
                  <a:cubicBezTo>
                    <a:pt x="15935" y="10078"/>
                    <a:pt x="16267" y="10405"/>
                    <a:pt x="16254" y="10850"/>
                  </a:cubicBezTo>
                  <a:cubicBezTo>
                    <a:pt x="16240" y="11277"/>
                    <a:pt x="15879" y="11610"/>
                    <a:pt x="15427" y="11610"/>
                  </a:cubicBezTo>
                  <a:cubicBezTo>
                    <a:pt x="15408" y="11610"/>
                    <a:pt x="15388" y="11610"/>
                    <a:pt x="15368" y="11609"/>
                  </a:cubicBezTo>
                  <a:cubicBezTo>
                    <a:pt x="14912" y="11581"/>
                    <a:pt x="14577" y="11263"/>
                    <a:pt x="14588" y="10809"/>
                  </a:cubicBezTo>
                  <a:cubicBezTo>
                    <a:pt x="14596" y="10371"/>
                    <a:pt x="14979" y="10055"/>
                    <a:pt x="15423" y="10055"/>
                  </a:cubicBezTo>
                  <a:close/>
                  <a:moveTo>
                    <a:pt x="9229" y="12254"/>
                  </a:moveTo>
                  <a:cubicBezTo>
                    <a:pt x="9639" y="12254"/>
                    <a:pt x="10029" y="12671"/>
                    <a:pt x="10044" y="13188"/>
                  </a:cubicBezTo>
                  <a:cubicBezTo>
                    <a:pt x="10025" y="13576"/>
                    <a:pt x="9790" y="13861"/>
                    <a:pt x="9319" y="13889"/>
                  </a:cubicBezTo>
                  <a:cubicBezTo>
                    <a:pt x="9306" y="13889"/>
                    <a:pt x="9292" y="13890"/>
                    <a:pt x="9278" y="13890"/>
                  </a:cubicBezTo>
                  <a:cubicBezTo>
                    <a:pt x="8827" y="13890"/>
                    <a:pt x="8462" y="13454"/>
                    <a:pt x="8462" y="13011"/>
                  </a:cubicBezTo>
                  <a:cubicBezTo>
                    <a:pt x="8462" y="12555"/>
                    <a:pt x="8711" y="12317"/>
                    <a:pt x="9151" y="12259"/>
                  </a:cubicBezTo>
                  <a:cubicBezTo>
                    <a:pt x="9177" y="12255"/>
                    <a:pt x="9203" y="12254"/>
                    <a:pt x="9229" y="12254"/>
                  </a:cubicBezTo>
                  <a:close/>
                  <a:moveTo>
                    <a:pt x="19671" y="12909"/>
                  </a:moveTo>
                  <a:cubicBezTo>
                    <a:pt x="20128" y="12909"/>
                    <a:pt x="20476" y="13181"/>
                    <a:pt x="20471" y="13642"/>
                  </a:cubicBezTo>
                  <a:cubicBezTo>
                    <a:pt x="20462" y="14113"/>
                    <a:pt x="20158" y="14378"/>
                    <a:pt x="19740" y="14403"/>
                  </a:cubicBezTo>
                  <a:cubicBezTo>
                    <a:pt x="19727" y="14404"/>
                    <a:pt x="19713" y="14404"/>
                    <a:pt x="19700" y="14404"/>
                  </a:cubicBezTo>
                  <a:cubicBezTo>
                    <a:pt x="19297" y="14404"/>
                    <a:pt x="18920" y="14047"/>
                    <a:pt x="18896" y="13653"/>
                  </a:cubicBezTo>
                  <a:cubicBezTo>
                    <a:pt x="18871" y="13244"/>
                    <a:pt x="19200" y="12920"/>
                    <a:pt x="19643" y="12909"/>
                  </a:cubicBezTo>
                  <a:cubicBezTo>
                    <a:pt x="19652" y="12909"/>
                    <a:pt x="19661" y="12909"/>
                    <a:pt x="19671" y="12909"/>
                  </a:cubicBezTo>
                  <a:close/>
                  <a:moveTo>
                    <a:pt x="30867" y="15163"/>
                  </a:moveTo>
                  <a:cubicBezTo>
                    <a:pt x="31295" y="15163"/>
                    <a:pt x="31649" y="15562"/>
                    <a:pt x="31649" y="16063"/>
                  </a:cubicBezTo>
                  <a:cubicBezTo>
                    <a:pt x="31599" y="16465"/>
                    <a:pt x="31359" y="16761"/>
                    <a:pt x="30902" y="16777"/>
                  </a:cubicBezTo>
                  <a:cubicBezTo>
                    <a:pt x="30891" y="16778"/>
                    <a:pt x="30881" y="16778"/>
                    <a:pt x="30870" y="16778"/>
                  </a:cubicBezTo>
                  <a:cubicBezTo>
                    <a:pt x="30429" y="16778"/>
                    <a:pt x="30089" y="16390"/>
                    <a:pt x="30100" y="15928"/>
                  </a:cubicBezTo>
                  <a:cubicBezTo>
                    <a:pt x="30111" y="15455"/>
                    <a:pt x="30390" y="15184"/>
                    <a:pt x="30833" y="15164"/>
                  </a:cubicBezTo>
                  <a:cubicBezTo>
                    <a:pt x="30845" y="15164"/>
                    <a:pt x="30856" y="15163"/>
                    <a:pt x="30867" y="15163"/>
                  </a:cubicBezTo>
                  <a:close/>
                  <a:moveTo>
                    <a:pt x="5484" y="1"/>
                  </a:moveTo>
                  <a:cubicBezTo>
                    <a:pt x="4140" y="1149"/>
                    <a:pt x="2781" y="2273"/>
                    <a:pt x="1475" y="3460"/>
                  </a:cubicBezTo>
                  <a:cubicBezTo>
                    <a:pt x="1060" y="3836"/>
                    <a:pt x="731" y="4345"/>
                    <a:pt x="471" y="4849"/>
                  </a:cubicBezTo>
                  <a:cubicBezTo>
                    <a:pt x="0" y="5756"/>
                    <a:pt x="208" y="6575"/>
                    <a:pt x="1057" y="7145"/>
                  </a:cubicBezTo>
                  <a:cubicBezTo>
                    <a:pt x="1544" y="7472"/>
                    <a:pt x="2095" y="7754"/>
                    <a:pt x="2656" y="7903"/>
                  </a:cubicBezTo>
                  <a:cubicBezTo>
                    <a:pt x="4441" y="8385"/>
                    <a:pt x="6245" y="8789"/>
                    <a:pt x="8036" y="9229"/>
                  </a:cubicBezTo>
                  <a:cubicBezTo>
                    <a:pt x="8509" y="9345"/>
                    <a:pt x="8976" y="9492"/>
                    <a:pt x="9555" y="9655"/>
                  </a:cubicBezTo>
                  <a:cubicBezTo>
                    <a:pt x="9281" y="9962"/>
                    <a:pt x="9117" y="10214"/>
                    <a:pt x="8893" y="10388"/>
                  </a:cubicBezTo>
                  <a:cubicBezTo>
                    <a:pt x="8019" y="11074"/>
                    <a:pt x="7136" y="11752"/>
                    <a:pt x="6234" y="12403"/>
                  </a:cubicBezTo>
                  <a:cubicBezTo>
                    <a:pt x="4477" y="13667"/>
                    <a:pt x="2706" y="14912"/>
                    <a:pt x="938" y="16166"/>
                  </a:cubicBezTo>
                  <a:cubicBezTo>
                    <a:pt x="949" y="16301"/>
                    <a:pt x="927" y="16454"/>
                    <a:pt x="977" y="16575"/>
                  </a:cubicBezTo>
                  <a:cubicBezTo>
                    <a:pt x="2068" y="19368"/>
                    <a:pt x="4102" y="20930"/>
                    <a:pt x="6470" y="20930"/>
                  </a:cubicBezTo>
                  <a:cubicBezTo>
                    <a:pt x="7562" y="20930"/>
                    <a:pt x="8726" y="20598"/>
                    <a:pt x="9901" y="19901"/>
                  </a:cubicBezTo>
                  <a:cubicBezTo>
                    <a:pt x="10125" y="19771"/>
                    <a:pt x="10327" y="19605"/>
                    <a:pt x="10551" y="19472"/>
                  </a:cubicBezTo>
                  <a:cubicBezTo>
                    <a:pt x="11229" y="19079"/>
                    <a:pt x="11420" y="18554"/>
                    <a:pt x="11303" y="17743"/>
                  </a:cubicBezTo>
                  <a:cubicBezTo>
                    <a:pt x="11151" y="16678"/>
                    <a:pt x="11456" y="15648"/>
                    <a:pt x="12128" y="14777"/>
                  </a:cubicBezTo>
                  <a:cubicBezTo>
                    <a:pt x="12377" y="14452"/>
                    <a:pt x="12689" y="14229"/>
                    <a:pt x="13084" y="14229"/>
                  </a:cubicBezTo>
                  <a:cubicBezTo>
                    <a:pt x="13178" y="14229"/>
                    <a:pt x="13276" y="14241"/>
                    <a:pt x="13379" y="14268"/>
                  </a:cubicBezTo>
                  <a:cubicBezTo>
                    <a:pt x="13918" y="14406"/>
                    <a:pt x="14106" y="14893"/>
                    <a:pt x="14062" y="15341"/>
                  </a:cubicBezTo>
                  <a:cubicBezTo>
                    <a:pt x="13993" y="16019"/>
                    <a:pt x="13788" y="16689"/>
                    <a:pt x="13594" y="17347"/>
                  </a:cubicBezTo>
                  <a:cubicBezTo>
                    <a:pt x="13517" y="17605"/>
                    <a:pt x="13323" y="17832"/>
                    <a:pt x="13177" y="18067"/>
                  </a:cubicBezTo>
                  <a:cubicBezTo>
                    <a:pt x="12438" y="19207"/>
                    <a:pt x="12474" y="19661"/>
                    <a:pt x="13415" y="20673"/>
                  </a:cubicBezTo>
                  <a:cubicBezTo>
                    <a:pt x="14337" y="21671"/>
                    <a:pt x="15426" y="22114"/>
                    <a:pt x="16646" y="22114"/>
                  </a:cubicBezTo>
                  <a:cubicBezTo>
                    <a:pt x="17044" y="22114"/>
                    <a:pt x="17456" y="22067"/>
                    <a:pt x="17881" y="21977"/>
                  </a:cubicBezTo>
                  <a:cubicBezTo>
                    <a:pt x="19383" y="21656"/>
                    <a:pt x="20567" y="20828"/>
                    <a:pt x="21575" y="19705"/>
                  </a:cubicBezTo>
                  <a:cubicBezTo>
                    <a:pt x="21826" y="19425"/>
                    <a:pt x="21868" y="19168"/>
                    <a:pt x="21743" y="18792"/>
                  </a:cubicBezTo>
                  <a:cubicBezTo>
                    <a:pt x="21350" y="17616"/>
                    <a:pt x="21292" y="16420"/>
                    <a:pt x="21718" y="15231"/>
                  </a:cubicBezTo>
                  <a:cubicBezTo>
                    <a:pt x="21782" y="15065"/>
                    <a:pt x="21846" y="14890"/>
                    <a:pt x="21948" y="14749"/>
                  </a:cubicBezTo>
                  <a:cubicBezTo>
                    <a:pt x="22234" y="14349"/>
                    <a:pt x="22581" y="13996"/>
                    <a:pt x="23073" y="13996"/>
                  </a:cubicBezTo>
                  <a:cubicBezTo>
                    <a:pt x="23139" y="13996"/>
                    <a:pt x="23208" y="14002"/>
                    <a:pt x="23279" y="14016"/>
                  </a:cubicBezTo>
                  <a:cubicBezTo>
                    <a:pt x="23879" y="14129"/>
                    <a:pt x="24176" y="14575"/>
                    <a:pt x="24289" y="15139"/>
                  </a:cubicBezTo>
                  <a:cubicBezTo>
                    <a:pt x="24544" y="16415"/>
                    <a:pt x="24026" y="17527"/>
                    <a:pt x="23478" y="18609"/>
                  </a:cubicBezTo>
                  <a:cubicBezTo>
                    <a:pt x="23030" y="19497"/>
                    <a:pt x="22977" y="19495"/>
                    <a:pt x="23705" y="20211"/>
                  </a:cubicBezTo>
                  <a:cubicBezTo>
                    <a:pt x="24878" y="21363"/>
                    <a:pt x="26491" y="22099"/>
                    <a:pt x="28149" y="22099"/>
                  </a:cubicBezTo>
                  <a:cubicBezTo>
                    <a:pt x="29347" y="22099"/>
                    <a:pt x="30568" y="21716"/>
                    <a:pt x="31666" y="20828"/>
                  </a:cubicBezTo>
                  <a:cubicBezTo>
                    <a:pt x="31854" y="20676"/>
                    <a:pt x="32012" y="20502"/>
                    <a:pt x="32186" y="20336"/>
                  </a:cubicBezTo>
                  <a:cubicBezTo>
                    <a:pt x="32549" y="19979"/>
                    <a:pt x="32643" y="19644"/>
                    <a:pt x="32347" y="19140"/>
                  </a:cubicBezTo>
                  <a:cubicBezTo>
                    <a:pt x="31937" y="18432"/>
                    <a:pt x="31876" y="17624"/>
                    <a:pt x="32150" y="16835"/>
                  </a:cubicBezTo>
                  <a:cubicBezTo>
                    <a:pt x="32342" y="16282"/>
                    <a:pt x="32682" y="16015"/>
                    <a:pt x="33139" y="16015"/>
                  </a:cubicBezTo>
                  <a:cubicBezTo>
                    <a:pt x="33196" y="16015"/>
                    <a:pt x="33254" y="16019"/>
                    <a:pt x="33315" y="16027"/>
                  </a:cubicBezTo>
                  <a:cubicBezTo>
                    <a:pt x="33932" y="16116"/>
                    <a:pt x="34167" y="16589"/>
                    <a:pt x="34164" y="17098"/>
                  </a:cubicBezTo>
                  <a:cubicBezTo>
                    <a:pt x="34156" y="17826"/>
                    <a:pt x="34076" y="18554"/>
                    <a:pt x="33918" y="19265"/>
                  </a:cubicBezTo>
                  <a:cubicBezTo>
                    <a:pt x="33841" y="19616"/>
                    <a:pt x="33910" y="19768"/>
                    <a:pt x="34170" y="19948"/>
                  </a:cubicBezTo>
                  <a:cubicBezTo>
                    <a:pt x="34944" y="20474"/>
                    <a:pt x="35765" y="20674"/>
                    <a:pt x="36615" y="20674"/>
                  </a:cubicBezTo>
                  <a:cubicBezTo>
                    <a:pt x="37070" y="20674"/>
                    <a:pt x="37535" y="20617"/>
                    <a:pt x="38005" y="20521"/>
                  </a:cubicBezTo>
                  <a:cubicBezTo>
                    <a:pt x="39001" y="20322"/>
                    <a:pt x="39895" y="19907"/>
                    <a:pt x="40670" y="19248"/>
                  </a:cubicBezTo>
                  <a:cubicBezTo>
                    <a:pt x="40811" y="19127"/>
                    <a:pt x="40899" y="18944"/>
                    <a:pt x="41010" y="18792"/>
                  </a:cubicBezTo>
                  <a:cubicBezTo>
                    <a:pt x="39613" y="17743"/>
                    <a:pt x="38243" y="16661"/>
                    <a:pt x="36815" y="15662"/>
                  </a:cubicBezTo>
                  <a:cubicBezTo>
                    <a:pt x="35482" y="14727"/>
                    <a:pt x="33993" y="13908"/>
                    <a:pt x="32728" y="12981"/>
                  </a:cubicBezTo>
                  <a:cubicBezTo>
                    <a:pt x="31461" y="12054"/>
                    <a:pt x="31580" y="11581"/>
                    <a:pt x="33027" y="10997"/>
                  </a:cubicBezTo>
                  <a:cubicBezTo>
                    <a:pt x="34076" y="10574"/>
                    <a:pt x="35138" y="10167"/>
                    <a:pt x="36146" y="9649"/>
                  </a:cubicBezTo>
                  <a:cubicBezTo>
                    <a:pt x="38060" y="8667"/>
                    <a:pt x="38221" y="7779"/>
                    <a:pt x="36965" y="6016"/>
                  </a:cubicBezTo>
                  <a:cubicBezTo>
                    <a:pt x="35484" y="3944"/>
                    <a:pt x="33398" y="2508"/>
                    <a:pt x="31569" y="803"/>
                  </a:cubicBezTo>
                  <a:cubicBezTo>
                    <a:pt x="31234" y="1409"/>
                    <a:pt x="30919" y="2026"/>
                    <a:pt x="30559" y="2616"/>
                  </a:cubicBezTo>
                  <a:cubicBezTo>
                    <a:pt x="29407" y="4510"/>
                    <a:pt x="27750" y="5293"/>
                    <a:pt x="25988" y="5293"/>
                  </a:cubicBezTo>
                  <a:cubicBezTo>
                    <a:pt x="25093" y="5293"/>
                    <a:pt x="24171" y="5091"/>
                    <a:pt x="23273" y="4730"/>
                  </a:cubicBezTo>
                  <a:cubicBezTo>
                    <a:pt x="22980" y="4611"/>
                    <a:pt x="22706" y="4445"/>
                    <a:pt x="22369" y="4276"/>
                  </a:cubicBezTo>
                  <a:cubicBezTo>
                    <a:pt x="21323" y="5787"/>
                    <a:pt x="19992" y="6852"/>
                    <a:pt x="18055" y="6971"/>
                  </a:cubicBezTo>
                  <a:cubicBezTo>
                    <a:pt x="17955" y="6977"/>
                    <a:pt x="17857" y="6980"/>
                    <a:pt x="17760" y="6980"/>
                  </a:cubicBezTo>
                  <a:cubicBezTo>
                    <a:pt x="15884" y="6980"/>
                    <a:pt x="14718" y="5892"/>
                    <a:pt x="13860" y="4281"/>
                  </a:cubicBezTo>
                  <a:cubicBezTo>
                    <a:pt x="13677" y="4364"/>
                    <a:pt x="13534" y="4428"/>
                    <a:pt x="13395" y="4500"/>
                  </a:cubicBezTo>
                  <a:cubicBezTo>
                    <a:pt x="12459" y="4974"/>
                    <a:pt x="11567" y="5210"/>
                    <a:pt x="10725" y="5210"/>
                  </a:cubicBezTo>
                  <a:cubicBezTo>
                    <a:pt x="9211" y="5210"/>
                    <a:pt x="7860" y="4448"/>
                    <a:pt x="6713" y="2937"/>
                  </a:cubicBezTo>
                  <a:cubicBezTo>
                    <a:pt x="6052" y="2065"/>
                    <a:pt x="5659" y="1080"/>
                    <a:pt x="5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1"/>
            <p:cNvSpPr/>
            <p:nvPr/>
          </p:nvSpPr>
          <p:spPr>
            <a:xfrm>
              <a:off x="4410900" y="2521250"/>
              <a:ext cx="1615975" cy="227425"/>
            </a:xfrm>
            <a:custGeom>
              <a:avLst/>
              <a:gdLst/>
              <a:ahLst/>
              <a:cxnLst/>
              <a:rect l="l" t="t" r="r" b="b"/>
              <a:pathLst>
                <a:path w="64639" h="9097" extrusionOk="0">
                  <a:moveTo>
                    <a:pt x="59738" y="4998"/>
                  </a:moveTo>
                  <a:cubicBezTo>
                    <a:pt x="60247" y="4998"/>
                    <a:pt x="60637" y="5367"/>
                    <a:pt x="60637" y="5820"/>
                  </a:cubicBezTo>
                  <a:cubicBezTo>
                    <a:pt x="60637" y="6276"/>
                    <a:pt x="60391" y="6573"/>
                    <a:pt x="59931" y="6603"/>
                  </a:cubicBezTo>
                  <a:cubicBezTo>
                    <a:pt x="59914" y="6604"/>
                    <a:pt x="59897" y="6605"/>
                    <a:pt x="59880" y="6605"/>
                  </a:cubicBezTo>
                  <a:cubicBezTo>
                    <a:pt x="59441" y="6605"/>
                    <a:pt x="59046" y="6204"/>
                    <a:pt x="59057" y="5754"/>
                  </a:cubicBezTo>
                  <a:cubicBezTo>
                    <a:pt x="59065" y="5286"/>
                    <a:pt x="59325" y="5034"/>
                    <a:pt x="59727" y="4998"/>
                  </a:cubicBezTo>
                  <a:cubicBezTo>
                    <a:pt x="59730" y="4998"/>
                    <a:pt x="59734" y="4998"/>
                    <a:pt x="59738" y="4998"/>
                  </a:cubicBezTo>
                  <a:close/>
                  <a:moveTo>
                    <a:pt x="7336" y="5219"/>
                  </a:moveTo>
                  <a:cubicBezTo>
                    <a:pt x="7770" y="5219"/>
                    <a:pt x="8152" y="5626"/>
                    <a:pt x="8144" y="6086"/>
                  </a:cubicBezTo>
                  <a:cubicBezTo>
                    <a:pt x="8133" y="6545"/>
                    <a:pt x="7859" y="6838"/>
                    <a:pt x="7419" y="6871"/>
                  </a:cubicBezTo>
                  <a:cubicBezTo>
                    <a:pt x="7404" y="6872"/>
                    <a:pt x="7388" y="6873"/>
                    <a:pt x="7373" y="6873"/>
                  </a:cubicBezTo>
                  <a:cubicBezTo>
                    <a:pt x="6955" y="6873"/>
                    <a:pt x="6588" y="6477"/>
                    <a:pt x="6572" y="6047"/>
                  </a:cubicBezTo>
                  <a:cubicBezTo>
                    <a:pt x="6556" y="5601"/>
                    <a:pt x="6902" y="5225"/>
                    <a:pt x="7336" y="5219"/>
                  </a:cubicBezTo>
                  <a:close/>
                  <a:moveTo>
                    <a:pt x="49544" y="5432"/>
                  </a:moveTo>
                  <a:cubicBezTo>
                    <a:pt x="49553" y="5432"/>
                    <a:pt x="49562" y="5432"/>
                    <a:pt x="49572" y="5433"/>
                  </a:cubicBezTo>
                  <a:cubicBezTo>
                    <a:pt x="50037" y="5441"/>
                    <a:pt x="50294" y="5715"/>
                    <a:pt x="50302" y="6185"/>
                  </a:cubicBezTo>
                  <a:cubicBezTo>
                    <a:pt x="50305" y="6590"/>
                    <a:pt x="49962" y="6913"/>
                    <a:pt x="49563" y="6913"/>
                  </a:cubicBezTo>
                  <a:cubicBezTo>
                    <a:pt x="49553" y="6913"/>
                    <a:pt x="49543" y="6913"/>
                    <a:pt x="49533" y="6913"/>
                  </a:cubicBezTo>
                  <a:cubicBezTo>
                    <a:pt x="49118" y="6894"/>
                    <a:pt x="48786" y="6553"/>
                    <a:pt x="48833" y="6119"/>
                  </a:cubicBezTo>
                  <a:cubicBezTo>
                    <a:pt x="48876" y="5696"/>
                    <a:pt x="49100" y="5432"/>
                    <a:pt x="49544" y="5432"/>
                  </a:cubicBezTo>
                  <a:close/>
                  <a:moveTo>
                    <a:pt x="45686" y="6124"/>
                  </a:moveTo>
                  <a:cubicBezTo>
                    <a:pt x="46105" y="6124"/>
                    <a:pt x="46453" y="6456"/>
                    <a:pt x="46428" y="6863"/>
                  </a:cubicBezTo>
                  <a:cubicBezTo>
                    <a:pt x="46398" y="7328"/>
                    <a:pt x="46102" y="7605"/>
                    <a:pt x="45671" y="7605"/>
                  </a:cubicBezTo>
                  <a:cubicBezTo>
                    <a:pt x="45669" y="7605"/>
                    <a:pt x="45667" y="7605"/>
                    <a:pt x="45665" y="7605"/>
                  </a:cubicBezTo>
                  <a:cubicBezTo>
                    <a:pt x="45227" y="7599"/>
                    <a:pt x="44973" y="7317"/>
                    <a:pt x="44945" y="6891"/>
                  </a:cubicBezTo>
                  <a:cubicBezTo>
                    <a:pt x="44918" y="6465"/>
                    <a:pt x="45244" y="6127"/>
                    <a:pt x="45670" y="6124"/>
                  </a:cubicBezTo>
                  <a:cubicBezTo>
                    <a:pt x="45675" y="6124"/>
                    <a:pt x="45681" y="6124"/>
                    <a:pt x="45686" y="6124"/>
                  </a:cubicBezTo>
                  <a:close/>
                  <a:moveTo>
                    <a:pt x="38223" y="6572"/>
                  </a:moveTo>
                  <a:cubicBezTo>
                    <a:pt x="38230" y="6572"/>
                    <a:pt x="38237" y="6572"/>
                    <a:pt x="38244" y="6573"/>
                  </a:cubicBezTo>
                  <a:cubicBezTo>
                    <a:pt x="38681" y="6584"/>
                    <a:pt x="39004" y="6921"/>
                    <a:pt x="39002" y="7403"/>
                  </a:cubicBezTo>
                  <a:cubicBezTo>
                    <a:pt x="38999" y="7871"/>
                    <a:pt x="38617" y="8242"/>
                    <a:pt x="38209" y="8242"/>
                  </a:cubicBezTo>
                  <a:cubicBezTo>
                    <a:pt x="38198" y="8242"/>
                    <a:pt x="38186" y="8242"/>
                    <a:pt x="38174" y="8241"/>
                  </a:cubicBezTo>
                  <a:cubicBezTo>
                    <a:pt x="37757" y="8216"/>
                    <a:pt x="37433" y="7832"/>
                    <a:pt x="37449" y="7369"/>
                  </a:cubicBezTo>
                  <a:cubicBezTo>
                    <a:pt x="37466" y="6912"/>
                    <a:pt x="37796" y="6572"/>
                    <a:pt x="38223" y="6572"/>
                  </a:cubicBezTo>
                  <a:close/>
                  <a:moveTo>
                    <a:pt x="1528" y="1"/>
                  </a:moveTo>
                  <a:cubicBezTo>
                    <a:pt x="1146" y="933"/>
                    <a:pt x="662" y="1841"/>
                    <a:pt x="402" y="2807"/>
                  </a:cubicBezTo>
                  <a:cubicBezTo>
                    <a:pt x="1" y="4315"/>
                    <a:pt x="454" y="5585"/>
                    <a:pt x="1788" y="6501"/>
                  </a:cubicBezTo>
                  <a:cubicBezTo>
                    <a:pt x="2925" y="7278"/>
                    <a:pt x="4190" y="7743"/>
                    <a:pt x="5518" y="8025"/>
                  </a:cubicBezTo>
                  <a:cubicBezTo>
                    <a:pt x="8996" y="8772"/>
                    <a:pt x="12535" y="9019"/>
                    <a:pt x="16080" y="9057"/>
                  </a:cubicBezTo>
                  <a:cubicBezTo>
                    <a:pt x="18683" y="9087"/>
                    <a:pt x="21285" y="9096"/>
                    <a:pt x="23888" y="9096"/>
                  </a:cubicBezTo>
                  <a:cubicBezTo>
                    <a:pt x="27398" y="9096"/>
                    <a:pt x="30908" y="9079"/>
                    <a:pt x="34420" y="9071"/>
                  </a:cubicBezTo>
                  <a:cubicBezTo>
                    <a:pt x="41564" y="9063"/>
                    <a:pt x="48714" y="9035"/>
                    <a:pt x="55864" y="8988"/>
                  </a:cubicBezTo>
                  <a:cubicBezTo>
                    <a:pt x="58066" y="8969"/>
                    <a:pt x="60244" y="8725"/>
                    <a:pt x="62162" y="7483"/>
                  </a:cubicBezTo>
                  <a:cubicBezTo>
                    <a:pt x="64079" y="6241"/>
                    <a:pt x="64638" y="4553"/>
                    <a:pt x="63816" y="2433"/>
                  </a:cubicBezTo>
                  <a:cubicBezTo>
                    <a:pt x="63650" y="2007"/>
                    <a:pt x="63415" y="1614"/>
                    <a:pt x="63213" y="1205"/>
                  </a:cubicBezTo>
                  <a:cubicBezTo>
                    <a:pt x="62994" y="1288"/>
                    <a:pt x="62765" y="1346"/>
                    <a:pt x="62563" y="1465"/>
                  </a:cubicBezTo>
                  <a:cubicBezTo>
                    <a:pt x="60175" y="2848"/>
                    <a:pt x="57723" y="4071"/>
                    <a:pt x="54956" y="4497"/>
                  </a:cubicBezTo>
                  <a:cubicBezTo>
                    <a:pt x="53815" y="4672"/>
                    <a:pt x="52670" y="4812"/>
                    <a:pt x="51521" y="4812"/>
                  </a:cubicBezTo>
                  <a:cubicBezTo>
                    <a:pt x="50886" y="4812"/>
                    <a:pt x="50250" y="4769"/>
                    <a:pt x="49613" y="4666"/>
                  </a:cubicBezTo>
                  <a:cubicBezTo>
                    <a:pt x="48221" y="4442"/>
                    <a:pt x="47045" y="3836"/>
                    <a:pt x="46246" y="2585"/>
                  </a:cubicBezTo>
                  <a:cubicBezTo>
                    <a:pt x="46077" y="2671"/>
                    <a:pt x="45933" y="2729"/>
                    <a:pt x="45809" y="2812"/>
                  </a:cubicBezTo>
                  <a:cubicBezTo>
                    <a:pt x="43487" y="4370"/>
                    <a:pt x="40894" y="5148"/>
                    <a:pt x="38144" y="5385"/>
                  </a:cubicBezTo>
                  <a:cubicBezTo>
                    <a:pt x="37504" y="5442"/>
                    <a:pt x="36854" y="5481"/>
                    <a:pt x="36208" y="5481"/>
                  </a:cubicBezTo>
                  <a:cubicBezTo>
                    <a:pt x="35622" y="5481"/>
                    <a:pt x="35039" y="5449"/>
                    <a:pt x="34467" y="5369"/>
                  </a:cubicBezTo>
                  <a:cubicBezTo>
                    <a:pt x="33551" y="5242"/>
                    <a:pt x="32682" y="4755"/>
                    <a:pt x="31810" y="4381"/>
                  </a:cubicBezTo>
                  <a:cubicBezTo>
                    <a:pt x="31663" y="4316"/>
                    <a:pt x="31551" y="4249"/>
                    <a:pt x="31429" y="4249"/>
                  </a:cubicBezTo>
                  <a:cubicBezTo>
                    <a:pt x="31343" y="4249"/>
                    <a:pt x="31252" y="4283"/>
                    <a:pt x="31141" y="4376"/>
                  </a:cubicBezTo>
                  <a:cubicBezTo>
                    <a:pt x="29054" y="6144"/>
                    <a:pt x="26569" y="6860"/>
                    <a:pt x="23897" y="7096"/>
                  </a:cubicBezTo>
                  <a:cubicBezTo>
                    <a:pt x="23504" y="7130"/>
                    <a:pt x="23115" y="7149"/>
                    <a:pt x="22727" y="7149"/>
                  </a:cubicBezTo>
                  <a:cubicBezTo>
                    <a:pt x="21703" y="7149"/>
                    <a:pt x="20695" y="7023"/>
                    <a:pt x="19702" y="6750"/>
                  </a:cubicBezTo>
                  <a:cubicBezTo>
                    <a:pt x="17488" y="6138"/>
                    <a:pt x="15914" y="4713"/>
                    <a:pt x="14821" y="2724"/>
                  </a:cubicBezTo>
                  <a:cubicBezTo>
                    <a:pt x="14691" y="2480"/>
                    <a:pt x="14572" y="2231"/>
                    <a:pt x="14514" y="2115"/>
                  </a:cubicBezTo>
                  <a:cubicBezTo>
                    <a:pt x="13252" y="2541"/>
                    <a:pt x="12068" y="3097"/>
                    <a:pt x="10822" y="3332"/>
                  </a:cubicBezTo>
                  <a:cubicBezTo>
                    <a:pt x="10127" y="3464"/>
                    <a:pt x="9452" y="3530"/>
                    <a:pt x="8797" y="3530"/>
                  </a:cubicBezTo>
                  <a:cubicBezTo>
                    <a:pt x="6161" y="3530"/>
                    <a:pt x="3854" y="2464"/>
                    <a:pt x="1924" y="341"/>
                  </a:cubicBezTo>
                  <a:cubicBezTo>
                    <a:pt x="1810" y="211"/>
                    <a:pt x="1661" y="114"/>
                    <a:pt x="1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1"/>
            <p:cNvSpPr/>
            <p:nvPr/>
          </p:nvSpPr>
          <p:spPr>
            <a:xfrm>
              <a:off x="4950475" y="1169000"/>
              <a:ext cx="611050" cy="343275"/>
            </a:xfrm>
            <a:custGeom>
              <a:avLst/>
              <a:gdLst/>
              <a:ahLst/>
              <a:cxnLst/>
              <a:rect l="l" t="t" r="r" b="b"/>
              <a:pathLst>
                <a:path w="24442" h="13731" extrusionOk="0">
                  <a:moveTo>
                    <a:pt x="11999" y="5333"/>
                  </a:moveTo>
                  <a:cubicBezTo>
                    <a:pt x="12458" y="5333"/>
                    <a:pt x="12685" y="5619"/>
                    <a:pt x="12726" y="6055"/>
                  </a:cubicBezTo>
                  <a:cubicBezTo>
                    <a:pt x="12688" y="6533"/>
                    <a:pt x="12400" y="6800"/>
                    <a:pt x="11985" y="6800"/>
                  </a:cubicBezTo>
                  <a:cubicBezTo>
                    <a:pt x="11976" y="6800"/>
                    <a:pt x="11968" y="6800"/>
                    <a:pt x="11959" y="6800"/>
                  </a:cubicBezTo>
                  <a:cubicBezTo>
                    <a:pt x="11530" y="6788"/>
                    <a:pt x="11254" y="6553"/>
                    <a:pt x="11254" y="6086"/>
                  </a:cubicBezTo>
                  <a:cubicBezTo>
                    <a:pt x="11254" y="5621"/>
                    <a:pt x="11503" y="5339"/>
                    <a:pt x="11979" y="5333"/>
                  </a:cubicBezTo>
                  <a:cubicBezTo>
                    <a:pt x="11985" y="5333"/>
                    <a:pt x="11992" y="5333"/>
                    <a:pt x="11999" y="5333"/>
                  </a:cubicBezTo>
                  <a:close/>
                  <a:moveTo>
                    <a:pt x="6061" y="6609"/>
                  </a:moveTo>
                  <a:cubicBezTo>
                    <a:pt x="6066" y="6609"/>
                    <a:pt x="6070" y="6609"/>
                    <a:pt x="6074" y="6609"/>
                  </a:cubicBezTo>
                  <a:cubicBezTo>
                    <a:pt x="6553" y="6620"/>
                    <a:pt x="6885" y="6943"/>
                    <a:pt x="6885" y="7378"/>
                  </a:cubicBezTo>
                  <a:cubicBezTo>
                    <a:pt x="6885" y="7809"/>
                    <a:pt x="6555" y="8144"/>
                    <a:pt x="6071" y="8147"/>
                  </a:cubicBezTo>
                  <a:cubicBezTo>
                    <a:pt x="6068" y="8147"/>
                    <a:pt x="6064" y="8147"/>
                    <a:pt x="6061" y="8147"/>
                  </a:cubicBezTo>
                  <a:cubicBezTo>
                    <a:pt x="5582" y="8147"/>
                    <a:pt x="5211" y="7765"/>
                    <a:pt x="5227" y="7339"/>
                  </a:cubicBezTo>
                  <a:cubicBezTo>
                    <a:pt x="5244" y="6914"/>
                    <a:pt x="5597" y="6609"/>
                    <a:pt x="6061" y="6609"/>
                  </a:cubicBezTo>
                  <a:close/>
                  <a:moveTo>
                    <a:pt x="19906" y="7455"/>
                  </a:moveTo>
                  <a:cubicBezTo>
                    <a:pt x="19917" y="7455"/>
                    <a:pt x="19928" y="7455"/>
                    <a:pt x="19939" y="7455"/>
                  </a:cubicBezTo>
                  <a:cubicBezTo>
                    <a:pt x="20407" y="7475"/>
                    <a:pt x="20684" y="7760"/>
                    <a:pt x="20700" y="8194"/>
                  </a:cubicBezTo>
                  <a:cubicBezTo>
                    <a:pt x="20720" y="8626"/>
                    <a:pt x="20352" y="8955"/>
                    <a:pt x="19890" y="8955"/>
                  </a:cubicBezTo>
                  <a:cubicBezTo>
                    <a:pt x="19425" y="8955"/>
                    <a:pt x="19065" y="8595"/>
                    <a:pt x="19082" y="8183"/>
                  </a:cubicBezTo>
                  <a:cubicBezTo>
                    <a:pt x="19098" y="7781"/>
                    <a:pt x="19457" y="7455"/>
                    <a:pt x="19906" y="7455"/>
                  </a:cubicBezTo>
                  <a:close/>
                  <a:moveTo>
                    <a:pt x="12425" y="9735"/>
                  </a:moveTo>
                  <a:cubicBezTo>
                    <a:pt x="12434" y="9735"/>
                    <a:pt x="12443" y="9735"/>
                    <a:pt x="12452" y="9735"/>
                  </a:cubicBezTo>
                  <a:cubicBezTo>
                    <a:pt x="12936" y="9749"/>
                    <a:pt x="13340" y="10153"/>
                    <a:pt x="13296" y="10629"/>
                  </a:cubicBezTo>
                  <a:cubicBezTo>
                    <a:pt x="13253" y="11087"/>
                    <a:pt x="12959" y="11324"/>
                    <a:pt x="12537" y="11324"/>
                  </a:cubicBezTo>
                  <a:cubicBezTo>
                    <a:pt x="12522" y="11324"/>
                    <a:pt x="12508" y="11324"/>
                    <a:pt x="12493" y="11324"/>
                  </a:cubicBezTo>
                  <a:cubicBezTo>
                    <a:pt x="12048" y="11307"/>
                    <a:pt x="11658" y="10881"/>
                    <a:pt x="11666" y="10463"/>
                  </a:cubicBezTo>
                  <a:cubicBezTo>
                    <a:pt x="11677" y="10051"/>
                    <a:pt x="12006" y="9735"/>
                    <a:pt x="12425" y="9735"/>
                  </a:cubicBezTo>
                  <a:close/>
                  <a:moveTo>
                    <a:pt x="11638" y="1"/>
                  </a:moveTo>
                  <a:lnTo>
                    <a:pt x="11638" y="1"/>
                  </a:lnTo>
                  <a:cubicBezTo>
                    <a:pt x="10390" y="659"/>
                    <a:pt x="9151" y="1335"/>
                    <a:pt x="7892" y="1971"/>
                  </a:cubicBezTo>
                  <a:cubicBezTo>
                    <a:pt x="5081" y="3399"/>
                    <a:pt x="2557" y="5267"/>
                    <a:pt x="0" y="7087"/>
                  </a:cubicBezTo>
                  <a:cubicBezTo>
                    <a:pt x="175" y="8985"/>
                    <a:pt x="1129" y="10411"/>
                    <a:pt x="2679" y="11462"/>
                  </a:cubicBezTo>
                  <a:cubicBezTo>
                    <a:pt x="3158" y="11787"/>
                    <a:pt x="3838" y="11944"/>
                    <a:pt x="4538" y="11944"/>
                  </a:cubicBezTo>
                  <a:cubicBezTo>
                    <a:pt x="5488" y="11944"/>
                    <a:pt x="6474" y="11654"/>
                    <a:pt x="7040" y="11102"/>
                  </a:cubicBezTo>
                  <a:cubicBezTo>
                    <a:pt x="7192" y="10953"/>
                    <a:pt x="7175" y="10601"/>
                    <a:pt x="7181" y="10341"/>
                  </a:cubicBezTo>
                  <a:cubicBezTo>
                    <a:pt x="7203" y="9531"/>
                    <a:pt x="7164" y="8720"/>
                    <a:pt x="7217" y="7912"/>
                  </a:cubicBezTo>
                  <a:cubicBezTo>
                    <a:pt x="7239" y="7547"/>
                    <a:pt x="7399" y="7179"/>
                    <a:pt x="7551" y="6838"/>
                  </a:cubicBezTo>
                  <a:cubicBezTo>
                    <a:pt x="7733" y="6430"/>
                    <a:pt x="8022" y="6153"/>
                    <a:pt x="8502" y="6153"/>
                  </a:cubicBezTo>
                  <a:cubicBezTo>
                    <a:pt x="8527" y="6153"/>
                    <a:pt x="8552" y="6153"/>
                    <a:pt x="8578" y="6155"/>
                  </a:cubicBezTo>
                  <a:cubicBezTo>
                    <a:pt x="9104" y="6185"/>
                    <a:pt x="9397" y="6531"/>
                    <a:pt x="9563" y="6988"/>
                  </a:cubicBezTo>
                  <a:cubicBezTo>
                    <a:pt x="9887" y="7865"/>
                    <a:pt x="9690" y="8725"/>
                    <a:pt x="9375" y="9550"/>
                  </a:cubicBezTo>
                  <a:cubicBezTo>
                    <a:pt x="9190" y="10023"/>
                    <a:pt x="8918" y="10480"/>
                    <a:pt x="8617" y="10892"/>
                  </a:cubicBezTo>
                  <a:cubicBezTo>
                    <a:pt x="8412" y="11174"/>
                    <a:pt x="8373" y="11384"/>
                    <a:pt x="8525" y="11700"/>
                  </a:cubicBezTo>
                  <a:cubicBezTo>
                    <a:pt x="9210" y="13132"/>
                    <a:pt x="10357" y="13731"/>
                    <a:pt x="11534" y="13731"/>
                  </a:cubicBezTo>
                  <a:cubicBezTo>
                    <a:pt x="12677" y="13731"/>
                    <a:pt x="13849" y="13165"/>
                    <a:pt x="14652" y="12248"/>
                  </a:cubicBezTo>
                  <a:cubicBezTo>
                    <a:pt x="14793" y="12079"/>
                    <a:pt x="14917" y="11896"/>
                    <a:pt x="15061" y="11730"/>
                  </a:cubicBezTo>
                  <a:cubicBezTo>
                    <a:pt x="15327" y="11409"/>
                    <a:pt x="15354" y="11133"/>
                    <a:pt x="15136" y="10718"/>
                  </a:cubicBezTo>
                  <a:cubicBezTo>
                    <a:pt x="14516" y="9531"/>
                    <a:pt x="14439" y="8285"/>
                    <a:pt x="15020" y="7043"/>
                  </a:cubicBezTo>
                  <a:cubicBezTo>
                    <a:pt x="15230" y="6586"/>
                    <a:pt x="15565" y="6251"/>
                    <a:pt x="16045" y="6251"/>
                  </a:cubicBezTo>
                  <a:cubicBezTo>
                    <a:pt x="16120" y="6251"/>
                    <a:pt x="16199" y="6259"/>
                    <a:pt x="16281" y="6277"/>
                  </a:cubicBezTo>
                  <a:cubicBezTo>
                    <a:pt x="16890" y="6404"/>
                    <a:pt x="17084" y="6902"/>
                    <a:pt x="17125" y="7439"/>
                  </a:cubicBezTo>
                  <a:cubicBezTo>
                    <a:pt x="17208" y="8496"/>
                    <a:pt x="17159" y="9558"/>
                    <a:pt x="16710" y="10541"/>
                  </a:cubicBezTo>
                  <a:cubicBezTo>
                    <a:pt x="16506" y="10981"/>
                    <a:pt x="16616" y="11194"/>
                    <a:pt x="17006" y="11379"/>
                  </a:cubicBezTo>
                  <a:cubicBezTo>
                    <a:pt x="17889" y="11798"/>
                    <a:pt x="18805" y="12039"/>
                    <a:pt x="19687" y="12039"/>
                  </a:cubicBezTo>
                  <a:cubicBezTo>
                    <a:pt x="21249" y="12039"/>
                    <a:pt x="22705" y="11285"/>
                    <a:pt x="23683" y="9439"/>
                  </a:cubicBezTo>
                  <a:cubicBezTo>
                    <a:pt x="23960" y="8911"/>
                    <a:pt x="24187" y="8357"/>
                    <a:pt x="24441" y="7818"/>
                  </a:cubicBezTo>
                  <a:cubicBezTo>
                    <a:pt x="24394" y="7754"/>
                    <a:pt x="24345" y="7693"/>
                    <a:pt x="24289" y="7638"/>
                  </a:cubicBezTo>
                  <a:cubicBezTo>
                    <a:pt x="22372" y="5933"/>
                    <a:pt x="20465" y="4212"/>
                    <a:pt x="18525" y="2536"/>
                  </a:cubicBezTo>
                  <a:cubicBezTo>
                    <a:pt x="17872" y="1966"/>
                    <a:pt x="17117" y="1517"/>
                    <a:pt x="16411" y="1016"/>
                  </a:cubicBezTo>
                  <a:lnTo>
                    <a:pt x="16411" y="1016"/>
                  </a:lnTo>
                  <a:cubicBezTo>
                    <a:pt x="16478" y="1362"/>
                    <a:pt x="16589" y="1711"/>
                    <a:pt x="16597" y="2057"/>
                  </a:cubicBezTo>
                  <a:cubicBezTo>
                    <a:pt x="16600" y="2325"/>
                    <a:pt x="16544" y="2749"/>
                    <a:pt x="16381" y="2823"/>
                  </a:cubicBezTo>
                  <a:cubicBezTo>
                    <a:pt x="16308" y="2858"/>
                    <a:pt x="16215" y="2874"/>
                    <a:pt x="16116" y="2874"/>
                  </a:cubicBezTo>
                  <a:cubicBezTo>
                    <a:pt x="15912" y="2874"/>
                    <a:pt x="15681" y="2808"/>
                    <a:pt x="15534" y="2704"/>
                  </a:cubicBezTo>
                  <a:cubicBezTo>
                    <a:pt x="15036" y="2347"/>
                    <a:pt x="14599" y="1902"/>
                    <a:pt x="14148" y="1481"/>
                  </a:cubicBezTo>
                  <a:cubicBezTo>
                    <a:pt x="14015" y="1360"/>
                    <a:pt x="13894" y="1291"/>
                    <a:pt x="13761" y="1291"/>
                  </a:cubicBezTo>
                  <a:cubicBezTo>
                    <a:pt x="13657" y="1291"/>
                    <a:pt x="13547" y="1334"/>
                    <a:pt x="13418" y="1429"/>
                  </a:cubicBezTo>
                  <a:cubicBezTo>
                    <a:pt x="12920" y="1788"/>
                    <a:pt x="12408" y="2140"/>
                    <a:pt x="11857" y="2414"/>
                  </a:cubicBezTo>
                  <a:cubicBezTo>
                    <a:pt x="11730" y="2477"/>
                    <a:pt x="11541" y="2520"/>
                    <a:pt x="11370" y="2520"/>
                  </a:cubicBezTo>
                  <a:cubicBezTo>
                    <a:pt x="11229" y="2520"/>
                    <a:pt x="11100" y="2491"/>
                    <a:pt x="11030" y="2419"/>
                  </a:cubicBezTo>
                  <a:cubicBezTo>
                    <a:pt x="10875" y="2264"/>
                    <a:pt x="10889" y="1838"/>
                    <a:pt x="10972" y="1575"/>
                  </a:cubicBezTo>
                  <a:cubicBezTo>
                    <a:pt x="11143" y="1036"/>
                    <a:pt x="11411" y="524"/>
                    <a:pt x="116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1"/>
            <p:cNvSpPr/>
            <p:nvPr/>
          </p:nvSpPr>
          <p:spPr>
            <a:xfrm>
              <a:off x="4449075" y="2444625"/>
              <a:ext cx="1542175" cy="255350"/>
            </a:xfrm>
            <a:custGeom>
              <a:avLst/>
              <a:gdLst/>
              <a:ahLst/>
              <a:cxnLst/>
              <a:rect l="l" t="t" r="r" b="b"/>
              <a:pathLst>
                <a:path w="61687" h="10214" extrusionOk="0">
                  <a:moveTo>
                    <a:pt x="13938" y="1237"/>
                  </a:moveTo>
                  <a:lnTo>
                    <a:pt x="13938" y="1237"/>
                  </a:lnTo>
                  <a:cubicBezTo>
                    <a:pt x="13828" y="1793"/>
                    <a:pt x="13720" y="2346"/>
                    <a:pt x="13609" y="2903"/>
                  </a:cubicBezTo>
                  <a:cubicBezTo>
                    <a:pt x="13147" y="2244"/>
                    <a:pt x="13274" y="1555"/>
                    <a:pt x="13938" y="1237"/>
                  </a:cubicBezTo>
                  <a:close/>
                  <a:moveTo>
                    <a:pt x="46243" y="1472"/>
                  </a:moveTo>
                  <a:cubicBezTo>
                    <a:pt x="46365" y="2344"/>
                    <a:pt x="45914" y="2966"/>
                    <a:pt x="45397" y="3636"/>
                  </a:cubicBezTo>
                  <a:cubicBezTo>
                    <a:pt x="45264" y="2687"/>
                    <a:pt x="45662" y="1696"/>
                    <a:pt x="46243" y="1472"/>
                  </a:cubicBezTo>
                  <a:close/>
                  <a:moveTo>
                    <a:pt x="30491" y="2994"/>
                  </a:moveTo>
                  <a:cubicBezTo>
                    <a:pt x="30568" y="3165"/>
                    <a:pt x="30693" y="3331"/>
                    <a:pt x="30709" y="3511"/>
                  </a:cubicBezTo>
                  <a:cubicBezTo>
                    <a:pt x="30779" y="4294"/>
                    <a:pt x="30377" y="4909"/>
                    <a:pt x="29918" y="5681"/>
                  </a:cubicBezTo>
                  <a:cubicBezTo>
                    <a:pt x="29558" y="4765"/>
                    <a:pt x="29536" y="4023"/>
                    <a:pt x="29973" y="3315"/>
                  </a:cubicBezTo>
                  <a:cubicBezTo>
                    <a:pt x="30070" y="3163"/>
                    <a:pt x="30314" y="3096"/>
                    <a:pt x="30491" y="2994"/>
                  </a:cubicBezTo>
                  <a:close/>
                  <a:moveTo>
                    <a:pt x="13849" y="0"/>
                  </a:moveTo>
                  <a:cubicBezTo>
                    <a:pt x="13581" y="0"/>
                    <a:pt x="13297" y="122"/>
                    <a:pt x="13042" y="382"/>
                  </a:cubicBezTo>
                  <a:cubicBezTo>
                    <a:pt x="12776" y="656"/>
                    <a:pt x="12505" y="1032"/>
                    <a:pt x="12461" y="1389"/>
                  </a:cubicBezTo>
                  <a:cubicBezTo>
                    <a:pt x="12375" y="2092"/>
                    <a:pt x="12378" y="2806"/>
                    <a:pt x="12475" y="3509"/>
                  </a:cubicBezTo>
                  <a:cubicBezTo>
                    <a:pt x="12530" y="3907"/>
                    <a:pt x="12439" y="4090"/>
                    <a:pt x="12140" y="4275"/>
                  </a:cubicBezTo>
                  <a:cubicBezTo>
                    <a:pt x="10757" y="5133"/>
                    <a:pt x="9074" y="5596"/>
                    <a:pt x="7400" y="5596"/>
                  </a:cubicBezTo>
                  <a:cubicBezTo>
                    <a:pt x="5708" y="5596"/>
                    <a:pt x="4024" y="5123"/>
                    <a:pt x="2666" y="4106"/>
                  </a:cubicBezTo>
                  <a:cubicBezTo>
                    <a:pt x="1921" y="3553"/>
                    <a:pt x="1282" y="2861"/>
                    <a:pt x="590" y="2233"/>
                  </a:cubicBezTo>
                  <a:cubicBezTo>
                    <a:pt x="397" y="2512"/>
                    <a:pt x="200" y="2789"/>
                    <a:pt x="1" y="3066"/>
                  </a:cubicBezTo>
                  <a:cubicBezTo>
                    <a:pt x="134" y="3179"/>
                    <a:pt x="283" y="3276"/>
                    <a:pt x="397" y="3406"/>
                  </a:cubicBezTo>
                  <a:cubicBezTo>
                    <a:pt x="2327" y="5529"/>
                    <a:pt x="4634" y="6595"/>
                    <a:pt x="7270" y="6595"/>
                  </a:cubicBezTo>
                  <a:cubicBezTo>
                    <a:pt x="7925" y="6595"/>
                    <a:pt x="8600" y="6529"/>
                    <a:pt x="9295" y="6397"/>
                  </a:cubicBezTo>
                  <a:cubicBezTo>
                    <a:pt x="10541" y="6162"/>
                    <a:pt x="11725" y="5606"/>
                    <a:pt x="12987" y="5180"/>
                  </a:cubicBezTo>
                  <a:cubicBezTo>
                    <a:pt x="13045" y="5296"/>
                    <a:pt x="13164" y="5545"/>
                    <a:pt x="13294" y="5789"/>
                  </a:cubicBezTo>
                  <a:cubicBezTo>
                    <a:pt x="14387" y="7778"/>
                    <a:pt x="15961" y="9203"/>
                    <a:pt x="18175" y="9815"/>
                  </a:cubicBezTo>
                  <a:cubicBezTo>
                    <a:pt x="19168" y="10088"/>
                    <a:pt x="20176" y="10214"/>
                    <a:pt x="21200" y="10214"/>
                  </a:cubicBezTo>
                  <a:cubicBezTo>
                    <a:pt x="21588" y="10214"/>
                    <a:pt x="21977" y="10195"/>
                    <a:pt x="22370" y="10161"/>
                  </a:cubicBezTo>
                  <a:cubicBezTo>
                    <a:pt x="25042" y="9925"/>
                    <a:pt x="27527" y="9209"/>
                    <a:pt x="29614" y="7441"/>
                  </a:cubicBezTo>
                  <a:cubicBezTo>
                    <a:pt x="29725" y="7348"/>
                    <a:pt x="29816" y="7314"/>
                    <a:pt x="29902" y="7314"/>
                  </a:cubicBezTo>
                  <a:cubicBezTo>
                    <a:pt x="30024" y="7314"/>
                    <a:pt x="30136" y="7381"/>
                    <a:pt x="30283" y="7446"/>
                  </a:cubicBezTo>
                  <a:cubicBezTo>
                    <a:pt x="31155" y="7820"/>
                    <a:pt x="32024" y="8307"/>
                    <a:pt x="32940" y="8434"/>
                  </a:cubicBezTo>
                  <a:cubicBezTo>
                    <a:pt x="33512" y="8514"/>
                    <a:pt x="34095" y="8546"/>
                    <a:pt x="34681" y="8546"/>
                  </a:cubicBezTo>
                  <a:cubicBezTo>
                    <a:pt x="35327" y="8546"/>
                    <a:pt x="35977" y="8507"/>
                    <a:pt x="36617" y="8450"/>
                  </a:cubicBezTo>
                  <a:cubicBezTo>
                    <a:pt x="39367" y="8213"/>
                    <a:pt x="41960" y="7435"/>
                    <a:pt x="44282" y="5877"/>
                  </a:cubicBezTo>
                  <a:cubicBezTo>
                    <a:pt x="44406" y="5794"/>
                    <a:pt x="44553" y="5736"/>
                    <a:pt x="44719" y="5650"/>
                  </a:cubicBezTo>
                  <a:cubicBezTo>
                    <a:pt x="45521" y="6901"/>
                    <a:pt x="46697" y="7507"/>
                    <a:pt x="48086" y="7731"/>
                  </a:cubicBezTo>
                  <a:cubicBezTo>
                    <a:pt x="48724" y="7834"/>
                    <a:pt x="49360" y="7877"/>
                    <a:pt x="49995" y="7877"/>
                  </a:cubicBezTo>
                  <a:cubicBezTo>
                    <a:pt x="51144" y="7877"/>
                    <a:pt x="52288" y="7737"/>
                    <a:pt x="53429" y="7562"/>
                  </a:cubicBezTo>
                  <a:cubicBezTo>
                    <a:pt x="56196" y="7136"/>
                    <a:pt x="58651" y="5913"/>
                    <a:pt x="61036" y="4530"/>
                  </a:cubicBezTo>
                  <a:cubicBezTo>
                    <a:pt x="61238" y="4411"/>
                    <a:pt x="61467" y="4353"/>
                    <a:pt x="61686" y="4270"/>
                  </a:cubicBezTo>
                  <a:cubicBezTo>
                    <a:pt x="61479" y="3987"/>
                    <a:pt x="61274" y="3702"/>
                    <a:pt x="61066" y="3423"/>
                  </a:cubicBezTo>
                  <a:cubicBezTo>
                    <a:pt x="60903" y="3489"/>
                    <a:pt x="60734" y="3539"/>
                    <a:pt x="60582" y="3622"/>
                  </a:cubicBezTo>
                  <a:cubicBezTo>
                    <a:pt x="58756" y="4643"/>
                    <a:pt x="56932" y="5664"/>
                    <a:pt x="54885" y="6204"/>
                  </a:cubicBezTo>
                  <a:cubicBezTo>
                    <a:pt x="53335" y="6611"/>
                    <a:pt x="51767" y="6868"/>
                    <a:pt x="50180" y="6868"/>
                  </a:cubicBezTo>
                  <a:cubicBezTo>
                    <a:pt x="49608" y="6868"/>
                    <a:pt x="49034" y="6834"/>
                    <a:pt x="48457" y="6763"/>
                  </a:cubicBezTo>
                  <a:cubicBezTo>
                    <a:pt x="47516" y="6646"/>
                    <a:pt x="46636" y="6339"/>
                    <a:pt x="45958" y="5609"/>
                  </a:cubicBezTo>
                  <a:cubicBezTo>
                    <a:pt x="45601" y="5221"/>
                    <a:pt x="45488" y="4934"/>
                    <a:pt x="45953" y="4485"/>
                  </a:cubicBezTo>
                  <a:cubicBezTo>
                    <a:pt x="46703" y="3752"/>
                    <a:pt x="47248" y="2880"/>
                    <a:pt x="47248" y="1754"/>
                  </a:cubicBezTo>
                  <a:cubicBezTo>
                    <a:pt x="47248" y="1154"/>
                    <a:pt x="47132" y="639"/>
                    <a:pt x="46506" y="404"/>
                  </a:cubicBezTo>
                  <a:cubicBezTo>
                    <a:pt x="46409" y="367"/>
                    <a:pt x="46301" y="349"/>
                    <a:pt x="46189" y="349"/>
                  </a:cubicBezTo>
                  <a:cubicBezTo>
                    <a:pt x="45767" y="349"/>
                    <a:pt x="45286" y="604"/>
                    <a:pt x="45056" y="1087"/>
                  </a:cubicBezTo>
                  <a:cubicBezTo>
                    <a:pt x="44727" y="1768"/>
                    <a:pt x="44342" y="2557"/>
                    <a:pt x="44401" y="3268"/>
                  </a:cubicBezTo>
                  <a:cubicBezTo>
                    <a:pt x="44497" y="4447"/>
                    <a:pt x="43958" y="5019"/>
                    <a:pt x="43045" y="5470"/>
                  </a:cubicBezTo>
                  <a:cubicBezTo>
                    <a:pt x="42915" y="5529"/>
                    <a:pt x="42796" y="5598"/>
                    <a:pt x="42674" y="5667"/>
                  </a:cubicBezTo>
                  <a:cubicBezTo>
                    <a:pt x="40778" y="6707"/>
                    <a:pt x="38717" y="7211"/>
                    <a:pt x="36589" y="7482"/>
                  </a:cubicBezTo>
                  <a:cubicBezTo>
                    <a:pt x="35921" y="7567"/>
                    <a:pt x="35251" y="7633"/>
                    <a:pt x="34584" y="7633"/>
                  </a:cubicBezTo>
                  <a:cubicBezTo>
                    <a:pt x="33672" y="7633"/>
                    <a:pt x="32766" y="7510"/>
                    <a:pt x="31885" y="7142"/>
                  </a:cubicBezTo>
                  <a:cubicBezTo>
                    <a:pt x="31440" y="6956"/>
                    <a:pt x="31025" y="6704"/>
                    <a:pt x="30571" y="6472"/>
                  </a:cubicBezTo>
                  <a:cubicBezTo>
                    <a:pt x="30773" y="6179"/>
                    <a:pt x="30906" y="5982"/>
                    <a:pt x="31039" y="5780"/>
                  </a:cubicBezTo>
                  <a:cubicBezTo>
                    <a:pt x="31523" y="5022"/>
                    <a:pt x="31800" y="4203"/>
                    <a:pt x="31692" y="3290"/>
                  </a:cubicBezTo>
                  <a:cubicBezTo>
                    <a:pt x="31625" y="2759"/>
                    <a:pt x="31470" y="2244"/>
                    <a:pt x="30906" y="2048"/>
                  </a:cubicBezTo>
                  <a:cubicBezTo>
                    <a:pt x="30735" y="1989"/>
                    <a:pt x="30567" y="1959"/>
                    <a:pt x="30403" y="1959"/>
                  </a:cubicBezTo>
                  <a:cubicBezTo>
                    <a:pt x="30028" y="1959"/>
                    <a:pt x="29677" y="2115"/>
                    <a:pt x="29378" y="2435"/>
                  </a:cubicBezTo>
                  <a:cubicBezTo>
                    <a:pt x="28512" y="3362"/>
                    <a:pt x="28590" y="4463"/>
                    <a:pt x="28808" y="5584"/>
                  </a:cubicBezTo>
                  <a:cubicBezTo>
                    <a:pt x="28869" y="5916"/>
                    <a:pt x="29135" y="6306"/>
                    <a:pt x="29030" y="6552"/>
                  </a:cubicBezTo>
                  <a:cubicBezTo>
                    <a:pt x="28897" y="6857"/>
                    <a:pt x="28485" y="7050"/>
                    <a:pt x="28189" y="7277"/>
                  </a:cubicBezTo>
                  <a:cubicBezTo>
                    <a:pt x="28028" y="7399"/>
                    <a:pt x="27859" y="7507"/>
                    <a:pt x="27682" y="7601"/>
                  </a:cubicBezTo>
                  <a:cubicBezTo>
                    <a:pt x="25666" y="8661"/>
                    <a:pt x="23543" y="9200"/>
                    <a:pt x="21289" y="9200"/>
                  </a:cubicBezTo>
                  <a:cubicBezTo>
                    <a:pt x="21026" y="9200"/>
                    <a:pt x="20761" y="9193"/>
                    <a:pt x="20494" y="9178"/>
                  </a:cubicBezTo>
                  <a:cubicBezTo>
                    <a:pt x="17394" y="9004"/>
                    <a:pt x="15197" y="7551"/>
                    <a:pt x="13902" y="4726"/>
                  </a:cubicBezTo>
                  <a:cubicBezTo>
                    <a:pt x="13764" y="4424"/>
                    <a:pt x="13764" y="4211"/>
                    <a:pt x="13997" y="3929"/>
                  </a:cubicBezTo>
                  <a:cubicBezTo>
                    <a:pt x="14705" y="3066"/>
                    <a:pt x="15078" y="2081"/>
                    <a:pt x="14827" y="938"/>
                  </a:cubicBezTo>
                  <a:cubicBezTo>
                    <a:pt x="14693" y="339"/>
                    <a:pt x="14295" y="0"/>
                    <a:pt x="138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1"/>
            <p:cNvSpPr/>
            <p:nvPr/>
          </p:nvSpPr>
          <p:spPr>
            <a:xfrm>
              <a:off x="4648925" y="2107150"/>
              <a:ext cx="1166200" cy="276625"/>
            </a:xfrm>
            <a:custGeom>
              <a:avLst/>
              <a:gdLst/>
              <a:ahLst/>
              <a:cxnLst/>
              <a:rect l="l" t="t" r="r" b="b"/>
              <a:pathLst>
                <a:path w="46648" h="11065" extrusionOk="0">
                  <a:moveTo>
                    <a:pt x="39799" y="1426"/>
                  </a:moveTo>
                  <a:lnTo>
                    <a:pt x="39799" y="1426"/>
                  </a:lnTo>
                  <a:cubicBezTo>
                    <a:pt x="39907" y="3037"/>
                    <a:pt x="39248" y="4218"/>
                    <a:pt x="38476" y="5361"/>
                  </a:cubicBezTo>
                  <a:cubicBezTo>
                    <a:pt x="38238" y="3872"/>
                    <a:pt x="38598" y="2591"/>
                    <a:pt x="39799" y="1426"/>
                  </a:cubicBezTo>
                  <a:close/>
                  <a:moveTo>
                    <a:pt x="14414" y="2447"/>
                  </a:moveTo>
                  <a:lnTo>
                    <a:pt x="14414" y="2447"/>
                  </a:lnTo>
                  <a:cubicBezTo>
                    <a:pt x="14619" y="3610"/>
                    <a:pt x="14104" y="4539"/>
                    <a:pt x="13640" y="5602"/>
                  </a:cubicBezTo>
                  <a:cubicBezTo>
                    <a:pt x="13255" y="4155"/>
                    <a:pt x="13573" y="2876"/>
                    <a:pt x="14414" y="2447"/>
                  </a:cubicBezTo>
                  <a:close/>
                  <a:moveTo>
                    <a:pt x="27444" y="989"/>
                  </a:moveTo>
                  <a:cubicBezTo>
                    <a:pt x="27973" y="2702"/>
                    <a:pt x="27165" y="4066"/>
                    <a:pt x="26398" y="5602"/>
                  </a:cubicBezTo>
                  <a:cubicBezTo>
                    <a:pt x="25911" y="3679"/>
                    <a:pt x="26382" y="1584"/>
                    <a:pt x="27444" y="989"/>
                  </a:cubicBezTo>
                  <a:close/>
                  <a:moveTo>
                    <a:pt x="27439" y="0"/>
                  </a:moveTo>
                  <a:cubicBezTo>
                    <a:pt x="27145" y="0"/>
                    <a:pt x="26825" y="131"/>
                    <a:pt x="26537" y="405"/>
                  </a:cubicBezTo>
                  <a:cubicBezTo>
                    <a:pt x="26207" y="721"/>
                    <a:pt x="25942" y="1097"/>
                    <a:pt x="25756" y="1512"/>
                  </a:cubicBezTo>
                  <a:cubicBezTo>
                    <a:pt x="25125" y="2951"/>
                    <a:pt x="25051" y="4448"/>
                    <a:pt x="25504" y="5942"/>
                  </a:cubicBezTo>
                  <a:cubicBezTo>
                    <a:pt x="25651" y="6426"/>
                    <a:pt x="25538" y="6714"/>
                    <a:pt x="25195" y="7032"/>
                  </a:cubicBezTo>
                  <a:cubicBezTo>
                    <a:pt x="23512" y="8594"/>
                    <a:pt x="21621" y="9357"/>
                    <a:pt x="19535" y="9357"/>
                  </a:cubicBezTo>
                  <a:cubicBezTo>
                    <a:pt x="18815" y="9357"/>
                    <a:pt x="18072" y="9266"/>
                    <a:pt x="17306" y="9086"/>
                  </a:cubicBezTo>
                  <a:cubicBezTo>
                    <a:pt x="16144" y="8814"/>
                    <a:pt x="15076" y="8363"/>
                    <a:pt x="14331" y="7348"/>
                  </a:cubicBezTo>
                  <a:cubicBezTo>
                    <a:pt x="14104" y="7032"/>
                    <a:pt x="14104" y="6775"/>
                    <a:pt x="14270" y="6421"/>
                  </a:cubicBezTo>
                  <a:cubicBezTo>
                    <a:pt x="14638" y="5632"/>
                    <a:pt x="15017" y="4830"/>
                    <a:pt x="15244" y="3994"/>
                  </a:cubicBezTo>
                  <a:cubicBezTo>
                    <a:pt x="15397" y="3424"/>
                    <a:pt x="15408" y="2768"/>
                    <a:pt x="15300" y="2187"/>
                  </a:cubicBezTo>
                  <a:cubicBezTo>
                    <a:pt x="15207" y="1693"/>
                    <a:pt x="14854" y="1416"/>
                    <a:pt x="14443" y="1416"/>
                  </a:cubicBezTo>
                  <a:cubicBezTo>
                    <a:pt x="14240" y="1416"/>
                    <a:pt x="14023" y="1484"/>
                    <a:pt x="13817" y="1626"/>
                  </a:cubicBezTo>
                  <a:cubicBezTo>
                    <a:pt x="13471" y="1861"/>
                    <a:pt x="13139" y="2207"/>
                    <a:pt x="12956" y="2580"/>
                  </a:cubicBezTo>
                  <a:cubicBezTo>
                    <a:pt x="12347" y="3801"/>
                    <a:pt x="12472" y="5082"/>
                    <a:pt x="12796" y="6366"/>
                  </a:cubicBezTo>
                  <a:cubicBezTo>
                    <a:pt x="12851" y="6590"/>
                    <a:pt x="12809" y="6919"/>
                    <a:pt x="12674" y="7102"/>
                  </a:cubicBezTo>
                  <a:cubicBezTo>
                    <a:pt x="11217" y="9071"/>
                    <a:pt x="8906" y="10119"/>
                    <a:pt x="6585" y="10119"/>
                  </a:cubicBezTo>
                  <a:cubicBezTo>
                    <a:pt x="5021" y="10119"/>
                    <a:pt x="3454" y="9644"/>
                    <a:pt x="2140" y="8654"/>
                  </a:cubicBezTo>
                  <a:cubicBezTo>
                    <a:pt x="1606" y="8253"/>
                    <a:pt x="1182" y="7710"/>
                    <a:pt x="704" y="7237"/>
                  </a:cubicBezTo>
                  <a:lnTo>
                    <a:pt x="1" y="7821"/>
                  </a:lnTo>
                  <a:cubicBezTo>
                    <a:pt x="51" y="7860"/>
                    <a:pt x="109" y="7887"/>
                    <a:pt x="139" y="7934"/>
                  </a:cubicBezTo>
                  <a:cubicBezTo>
                    <a:pt x="1590" y="10007"/>
                    <a:pt x="4094" y="11064"/>
                    <a:pt x="6613" y="11064"/>
                  </a:cubicBezTo>
                  <a:cubicBezTo>
                    <a:pt x="8462" y="11064"/>
                    <a:pt x="10318" y="10495"/>
                    <a:pt x="11772" y="9340"/>
                  </a:cubicBezTo>
                  <a:cubicBezTo>
                    <a:pt x="12356" y="8873"/>
                    <a:pt x="12881" y="8336"/>
                    <a:pt x="13443" y="7832"/>
                  </a:cubicBezTo>
                  <a:cubicBezTo>
                    <a:pt x="15046" y="9757"/>
                    <a:pt x="17162" y="10265"/>
                    <a:pt x="19474" y="10265"/>
                  </a:cubicBezTo>
                  <a:cubicBezTo>
                    <a:pt x="19581" y="10265"/>
                    <a:pt x="19688" y="10264"/>
                    <a:pt x="19796" y="10262"/>
                  </a:cubicBezTo>
                  <a:cubicBezTo>
                    <a:pt x="22295" y="10215"/>
                    <a:pt x="24370" y="9210"/>
                    <a:pt x="26135" y="7495"/>
                  </a:cubicBezTo>
                  <a:cubicBezTo>
                    <a:pt x="27765" y="9224"/>
                    <a:pt x="29738" y="10010"/>
                    <a:pt x="32071" y="10026"/>
                  </a:cubicBezTo>
                  <a:cubicBezTo>
                    <a:pt x="32097" y="10027"/>
                    <a:pt x="32123" y="10027"/>
                    <a:pt x="32148" y="10027"/>
                  </a:cubicBezTo>
                  <a:cubicBezTo>
                    <a:pt x="34449" y="10027"/>
                    <a:pt x="36378" y="9176"/>
                    <a:pt x="38045" y="7600"/>
                  </a:cubicBezTo>
                  <a:cubicBezTo>
                    <a:pt x="38122" y="7710"/>
                    <a:pt x="38169" y="7768"/>
                    <a:pt x="38208" y="7835"/>
                  </a:cubicBezTo>
                  <a:cubicBezTo>
                    <a:pt x="39213" y="9529"/>
                    <a:pt x="40702" y="10177"/>
                    <a:pt x="42552" y="10177"/>
                  </a:cubicBezTo>
                  <a:cubicBezTo>
                    <a:pt x="42684" y="10177"/>
                    <a:pt x="42818" y="10174"/>
                    <a:pt x="42953" y="10167"/>
                  </a:cubicBezTo>
                  <a:cubicBezTo>
                    <a:pt x="44279" y="10101"/>
                    <a:pt x="45502" y="9808"/>
                    <a:pt x="46647" y="9152"/>
                  </a:cubicBezTo>
                  <a:lnTo>
                    <a:pt x="46041" y="8433"/>
                  </a:lnTo>
                  <a:cubicBezTo>
                    <a:pt x="45031" y="8704"/>
                    <a:pt x="44038" y="9080"/>
                    <a:pt x="43011" y="9218"/>
                  </a:cubicBezTo>
                  <a:cubicBezTo>
                    <a:pt x="42793" y="9248"/>
                    <a:pt x="42577" y="9263"/>
                    <a:pt x="42363" y="9263"/>
                  </a:cubicBezTo>
                  <a:cubicBezTo>
                    <a:pt x="40983" y="9263"/>
                    <a:pt x="39738" y="8634"/>
                    <a:pt x="38983" y="7268"/>
                  </a:cubicBezTo>
                  <a:cubicBezTo>
                    <a:pt x="38781" y="6905"/>
                    <a:pt x="38803" y="6648"/>
                    <a:pt x="39049" y="6310"/>
                  </a:cubicBezTo>
                  <a:cubicBezTo>
                    <a:pt x="39912" y="5123"/>
                    <a:pt x="40549" y="3825"/>
                    <a:pt x="40767" y="2353"/>
                  </a:cubicBezTo>
                  <a:cubicBezTo>
                    <a:pt x="40892" y="1515"/>
                    <a:pt x="40643" y="779"/>
                    <a:pt x="40197" y="594"/>
                  </a:cubicBezTo>
                  <a:cubicBezTo>
                    <a:pt x="40086" y="547"/>
                    <a:pt x="39971" y="525"/>
                    <a:pt x="39852" y="525"/>
                  </a:cubicBezTo>
                  <a:cubicBezTo>
                    <a:pt x="39413" y="525"/>
                    <a:pt x="38937" y="839"/>
                    <a:pt x="38501" y="1424"/>
                  </a:cubicBezTo>
                  <a:cubicBezTo>
                    <a:pt x="37499" y="2766"/>
                    <a:pt x="37223" y="4268"/>
                    <a:pt x="37535" y="5887"/>
                  </a:cubicBezTo>
                  <a:cubicBezTo>
                    <a:pt x="37638" y="6410"/>
                    <a:pt x="37533" y="6792"/>
                    <a:pt x="37120" y="7151"/>
                  </a:cubicBezTo>
                  <a:cubicBezTo>
                    <a:pt x="35649" y="8436"/>
                    <a:pt x="33992" y="9110"/>
                    <a:pt x="32148" y="9110"/>
                  </a:cubicBezTo>
                  <a:cubicBezTo>
                    <a:pt x="31735" y="9110"/>
                    <a:pt x="31312" y="9076"/>
                    <a:pt x="30881" y="9008"/>
                  </a:cubicBezTo>
                  <a:cubicBezTo>
                    <a:pt x="29550" y="8798"/>
                    <a:pt x="28327" y="8272"/>
                    <a:pt x="27311" y="7334"/>
                  </a:cubicBezTo>
                  <a:cubicBezTo>
                    <a:pt x="26910" y="6960"/>
                    <a:pt x="26799" y="6642"/>
                    <a:pt x="27145" y="6078"/>
                  </a:cubicBezTo>
                  <a:cubicBezTo>
                    <a:pt x="27657" y="5237"/>
                    <a:pt x="28086" y="4310"/>
                    <a:pt x="28343" y="3366"/>
                  </a:cubicBezTo>
                  <a:cubicBezTo>
                    <a:pt x="28548" y="2630"/>
                    <a:pt x="28543" y="1789"/>
                    <a:pt x="28440" y="1020"/>
                  </a:cubicBezTo>
                  <a:cubicBezTo>
                    <a:pt x="28352" y="362"/>
                    <a:pt x="27931" y="0"/>
                    <a:pt x="274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1"/>
            <p:cNvSpPr/>
            <p:nvPr/>
          </p:nvSpPr>
          <p:spPr>
            <a:xfrm>
              <a:off x="4792550" y="1711325"/>
              <a:ext cx="1046650" cy="227675"/>
            </a:xfrm>
            <a:custGeom>
              <a:avLst/>
              <a:gdLst/>
              <a:ahLst/>
              <a:cxnLst/>
              <a:rect l="l" t="t" r="r" b="b"/>
              <a:pathLst>
                <a:path w="41866" h="9107" extrusionOk="0">
                  <a:moveTo>
                    <a:pt x="13121" y="1294"/>
                  </a:moveTo>
                  <a:lnTo>
                    <a:pt x="13121" y="1294"/>
                  </a:lnTo>
                  <a:cubicBezTo>
                    <a:pt x="13263" y="2262"/>
                    <a:pt x="12778" y="2937"/>
                    <a:pt x="12294" y="3607"/>
                  </a:cubicBezTo>
                  <a:cubicBezTo>
                    <a:pt x="12200" y="2641"/>
                    <a:pt x="12515" y="1764"/>
                    <a:pt x="13121" y="1294"/>
                  </a:cubicBezTo>
                  <a:close/>
                  <a:moveTo>
                    <a:pt x="23099" y="973"/>
                  </a:moveTo>
                  <a:lnTo>
                    <a:pt x="23099" y="973"/>
                  </a:lnTo>
                  <a:cubicBezTo>
                    <a:pt x="23669" y="1559"/>
                    <a:pt x="23406" y="3123"/>
                    <a:pt x="22610" y="4127"/>
                  </a:cubicBezTo>
                  <a:cubicBezTo>
                    <a:pt x="22170" y="2965"/>
                    <a:pt x="22369" y="1612"/>
                    <a:pt x="23099" y="973"/>
                  </a:cubicBezTo>
                  <a:close/>
                  <a:moveTo>
                    <a:pt x="23090" y="0"/>
                  </a:moveTo>
                  <a:cubicBezTo>
                    <a:pt x="22590" y="0"/>
                    <a:pt x="22258" y="355"/>
                    <a:pt x="21973" y="754"/>
                  </a:cubicBezTo>
                  <a:cubicBezTo>
                    <a:pt x="21871" y="895"/>
                    <a:pt x="21807" y="1070"/>
                    <a:pt x="21743" y="1236"/>
                  </a:cubicBezTo>
                  <a:cubicBezTo>
                    <a:pt x="21317" y="2425"/>
                    <a:pt x="21375" y="3621"/>
                    <a:pt x="21768" y="4797"/>
                  </a:cubicBezTo>
                  <a:cubicBezTo>
                    <a:pt x="21893" y="5173"/>
                    <a:pt x="21851" y="5430"/>
                    <a:pt x="21600" y="5710"/>
                  </a:cubicBezTo>
                  <a:cubicBezTo>
                    <a:pt x="20592" y="6833"/>
                    <a:pt x="19408" y="7661"/>
                    <a:pt x="17906" y="7982"/>
                  </a:cubicBezTo>
                  <a:cubicBezTo>
                    <a:pt x="17481" y="8072"/>
                    <a:pt x="17069" y="8119"/>
                    <a:pt x="16671" y="8119"/>
                  </a:cubicBezTo>
                  <a:cubicBezTo>
                    <a:pt x="15451" y="8119"/>
                    <a:pt x="14362" y="7676"/>
                    <a:pt x="13440" y="6678"/>
                  </a:cubicBezTo>
                  <a:cubicBezTo>
                    <a:pt x="12499" y="5666"/>
                    <a:pt x="12463" y="5212"/>
                    <a:pt x="13202" y="4072"/>
                  </a:cubicBezTo>
                  <a:cubicBezTo>
                    <a:pt x="13348" y="3837"/>
                    <a:pt x="13542" y="3610"/>
                    <a:pt x="13619" y="3352"/>
                  </a:cubicBezTo>
                  <a:cubicBezTo>
                    <a:pt x="13813" y="2694"/>
                    <a:pt x="14018" y="2021"/>
                    <a:pt x="14087" y="1346"/>
                  </a:cubicBezTo>
                  <a:cubicBezTo>
                    <a:pt x="14131" y="898"/>
                    <a:pt x="13927" y="411"/>
                    <a:pt x="13404" y="273"/>
                  </a:cubicBezTo>
                  <a:cubicBezTo>
                    <a:pt x="13304" y="246"/>
                    <a:pt x="13209" y="234"/>
                    <a:pt x="13117" y="234"/>
                  </a:cubicBezTo>
                  <a:cubicBezTo>
                    <a:pt x="12726" y="234"/>
                    <a:pt x="12402" y="457"/>
                    <a:pt x="12153" y="782"/>
                  </a:cubicBezTo>
                  <a:cubicBezTo>
                    <a:pt x="11481" y="1653"/>
                    <a:pt x="11176" y="2683"/>
                    <a:pt x="11328" y="3748"/>
                  </a:cubicBezTo>
                  <a:cubicBezTo>
                    <a:pt x="11445" y="4559"/>
                    <a:pt x="11254" y="5084"/>
                    <a:pt x="10576" y="5477"/>
                  </a:cubicBezTo>
                  <a:cubicBezTo>
                    <a:pt x="10352" y="5610"/>
                    <a:pt x="10150" y="5776"/>
                    <a:pt x="9926" y="5906"/>
                  </a:cubicBezTo>
                  <a:cubicBezTo>
                    <a:pt x="8751" y="6603"/>
                    <a:pt x="7587" y="6935"/>
                    <a:pt x="6495" y="6935"/>
                  </a:cubicBezTo>
                  <a:cubicBezTo>
                    <a:pt x="4127" y="6935"/>
                    <a:pt x="2093" y="5373"/>
                    <a:pt x="1002" y="2580"/>
                  </a:cubicBezTo>
                  <a:cubicBezTo>
                    <a:pt x="952" y="2459"/>
                    <a:pt x="974" y="2306"/>
                    <a:pt x="963" y="2171"/>
                  </a:cubicBezTo>
                  <a:lnTo>
                    <a:pt x="963" y="2171"/>
                  </a:lnTo>
                  <a:lnTo>
                    <a:pt x="0" y="2843"/>
                  </a:lnTo>
                  <a:lnTo>
                    <a:pt x="601" y="3928"/>
                  </a:lnTo>
                  <a:cubicBezTo>
                    <a:pt x="1320" y="5239"/>
                    <a:pt x="2186" y="6443"/>
                    <a:pt x="3550" y="7135"/>
                  </a:cubicBezTo>
                  <a:cubicBezTo>
                    <a:pt x="4562" y="7650"/>
                    <a:pt x="5570" y="7895"/>
                    <a:pt x="6569" y="7895"/>
                  </a:cubicBezTo>
                  <a:cubicBezTo>
                    <a:pt x="7801" y="7895"/>
                    <a:pt x="9020" y="7524"/>
                    <a:pt x="10216" y="6833"/>
                  </a:cubicBezTo>
                  <a:cubicBezTo>
                    <a:pt x="10742" y="6534"/>
                    <a:pt x="11229" y="6169"/>
                    <a:pt x="11588" y="5931"/>
                  </a:cubicBezTo>
                  <a:cubicBezTo>
                    <a:pt x="12319" y="6709"/>
                    <a:pt x="12889" y="7575"/>
                    <a:pt x="13680" y="8120"/>
                  </a:cubicBezTo>
                  <a:cubicBezTo>
                    <a:pt x="14676" y="8809"/>
                    <a:pt x="15697" y="9106"/>
                    <a:pt x="16721" y="9106"/>
                  </a:cubicBezTo>
                  <a:cubicBezTo>
                    <a:pt x="17873" y="9106"/>
                    <a:pt x="19030" y="8729"/>
                    <a:pt x="20158" y="8106"/>
                  </a:cubicBezTo>
                  <a:cubicBezTo>
                    <a:pt x="21007" y="7636"/>
                    <a:pt x="21719" y="6922"/>
                    <a:pt x="22518" y="6299"/>
                  </a:cubicBezTo>
                  <a:cubicBezTo>
                    <a:pt x="23866" y="7968"/>
                    <a:pt x="25659" y="8886"/>
                    <a:pt x="27836" y="9019"/>
                  </a:cubicBezTo>
                  <a:cubicBezTo>
                    <a:pt x="27987" y="9028"/>
                    <a:pt x="28135" y="9033"/>
                    <a:pt x="28281" y="9033"/>
                  </a:cubicBezTo>
                  <a:cubicBezTo>
                    <a:pt x="30327" y="9033"/>
                    <a:pt x="31983" y="8136"/>
                    <a:pt x="33321" y="6540"/>
                  </a:cubicBezTo>
                  <a:cubicBezTo>
                    <a:pt x="33631" y="6731"/>
                    <a:pt x="33891" y="6927"/>
                    <a:pt x="34178" y="7052"/>
                  </a:cubicBezTo>
                  <a:cubicBezTo>
                    <a:pt x="35077" y="7440"/>
                    <a:pt x="35960" y="7622"/>
                    <a:pt x="36830" y="7622"/>
                  </a:cubicBezTo>
                  <a:cubicBezTo>
                    <a:pt x="38105" y="7622"/>
                    <a:pt x="39349" y="7230"/>
                    <a:pt x="40562" y="6526"/>
                  </a:cubicBezTo>
                  <a:cubicBezTo>
                    <a:pt x="41021" y="6260"/>
                    <a:pt x="41434" y="5912"/>
                    <a:pt x="41865" y="5602"/>
                  </a:cubicBezTo>
                  <a:lnTo>
                    <a:pt x="41035" y="4797"/>
                  </a:lnTo>
                  <a:cubicBezTo>
                    <a:pt x="40924" y="4949"/>
                    <a:pt x="40836" y="5132"/>
                    <a:pt x="40695" y="5253"/>
                  </a:cubicBezTo>
                  <a:cubicBezTo>
                    <a:pt x="39920" y="5912"/>
                    <a:pt x="39026" y="6327"/>
                    <a:pt x="38030" y="6526"/>
                  </a:cubicBezTo>
                  <a:cubicBezTo>
                    <a:pt x="37560" y="6622"/>
                    <a:pt x="37095" y="6679"/>
                    <a:pt x="36640" y="6679"/>
                  </a:cubicBezTo>
                  <a:cubicBezTo>
                    <a:pt x="35790" y="6679"/>
                    <a:pt x="34969" y="6479"/>
                    <a:pt x="34195" y="5953"/>
                  </a:cubicBezTo>
                  <a:cubicBezTo>
                    <a:pt x="33935" y="5773"/>
                    <a:pt x="33866" y="5619"/>
                    <a:pt x="33943" y="5270"/>
                  </a:cubicBezTo>
                  <a:cubicBezTo>
                    <a:pt x="34101" y="4559"/>
                    <a:pt x="34181" y="3831"/>
                    <a:pt x="34189" y="3103"/>
                  </a:cubicBezTo>
                  <a:cubicBezTo>
                    <a:pt x="34192" y="2594"/>
                    <a:pt x="33957" y="2118"/>
                    <a:pt x="33340" y="2032"/>
                  </a:cubicBezTo>
                  <a:cubicBezTo>
                    <a:pt x="33279" y="2024"/>
                    <a:pt x="33220" y="2020"/>
                    <a:pt x="33162" y="2020"/>
                  </a:cubicBezTo>
                  <a:cubicBezTo>
                    <a:pt x="32707" y="2020"/>
                    <a:pt x="32367" y="2285"/>
                    <a:pt x="32175" y="2838"/>
                  </a:cubicBezTo>
                  <a:cubicBezTo>
                    <a:pt x="31901" y="3626"/>
                    <a:pt x="31962" y="4437"/>
                    <a:pt x="32372" y="5145"/>
                  </a:cubicBezTo>
                  <a:cubicBezTo>
                    <a:pt x="32668" y="5646"/>
                    <a:pt x="32574" y="5984"/>
                    <a:pt x="32211" y="6338"/>
                  </a:cubicBezTo>
                  <a:cubicBezTo>
                    <a:pt x="32037" y="6504"/>
                    <a:pt x="31879" y="6681"/>
                    <a:pt x="31691" y="6833"/>
                  </a:cubicBezTo>
                  <a:cubicBezTo>
                    <a:pt x="30594" y="7721"/>
                    <a:pt x="29373" y="8104"/>
                    <a:pt x="28175" y="8104"/>
                  </a:cubicBezTo>
                  <a:cubicBezTo>
                    <a:pt x="26516" y="8104"/>
                    <a:pt x="24903" y="7367"/>
                    <a:pt x="23730" y="6213"/>
                  </a:cubicBezTo>
                  <a:cubicBezTo>
                    <a:pt x="23002" y="5500"/>
                    <a:pt x="23055" y="5502"/>
                    <a:pt x="23503" y="4614"/>
                  </a:cubicBezTo>
                  <a:cubicBezTo>
                    <a:pt x="24051" y="3529"/>
                    <a:pt x="24569" y="2420"/>
                    <a:pt x="24314" y="1144"/>
                  </a:cubicBezTo>
                  <a:cubicBezTo>
                    <a:pt x="24201" y="580"/>
                    <a:pt x="23927" y="134"/>
                    <a:pt x="23304" y="21"/>
                  </a:cubicBezTo>
                  <a:cubicBezTo>
                    <a:pt x="23229" y="7"/>
                    <a:pt x="23158" y="0"/>
                    <a:pt x="230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1"/>
            <p:cNvSpPr/>
            <p:nvPr/>
          </p:nvSpPr>
          <p:spPr>
            <a:xfrm>
              <a:off x="4930275" y="1322825"/>
              <a:ext cx="652125" cy="213125"/>
            </a:xfrm>
            <a:custGeom>
              <a:avLst/>
              <a:gdLst/>
              <a:ahLst/>
              <a:cxnLst/>
              <a:rect l="l" t="t" r="r" b="b"/>
              <a:pathLst>
                <a:path w="26085" h="8525" extrusionOk="0">
                  <a:moveTo>
                    <a:pt x="9126" y="884"/>
                  </a:moveTo>
                  <a:lnTo>
                    <a:pt x="9126" y="884"/>
                  </a:lnTo>
                  <a:cubicBezTo>
                    <a:pt x="9760" y="1510"/>
                    <a:pt x="9610" y="2738"/>
                    <a:pt x="8960" y="3729"/>
                  </a:cubicBezTo>
                  <a:lnTo>
                    <a:pt x="8775" y="3701"/>
                  </a:lnTo>
                  <a:cubicBezTo>
                    <a:pt x="8888" y="2805"/>
                    <a:pt x="8999" y="1911"/>
                    <a:pt x="9126" y="884"/>
                  </a:cubicBezTo>
                  <a:close/>
                  <a:moveTo>
                    <a:pt x="17031" y="1164"/>
                  </a:moveTo>
                  <a:lnTo>
                    <a:pt x="16851" y="3748"/>
                  </a:lnTo>
                  <a:lnTo>
                    <a:pt x="16661" y="3737"/>
                  </a:lnTo>
                  <a:cubicBezTo>
                    <a:pt x="16223" y="2824"/>
                    <a:pt x="16315" y="1759"/>
                    <a:pt x="17031" y="1164"/>
                  </a:cubicBezTo>
                  <a:close/>
                  <a:moveTo>
                    <a:pt x="9331" y="1"/>
                  </a:moveTo>
                  <a:cubicBezTo>
                    <a:pt x="8860" y="1"/>
                    <a:pt x="8543" y="272"/>
                    <a:pt x="8359" y="685"/>
                  </a:cubicBezTo>
                  <a:cubicBezTo>
                    <a:pt x="8207" y="1026"/>
                    <a:pt x="8047" y="1394"/>
                    <a:pt x="8025" y="1759"/>
                  </a:cubicBezTo>
                  <a:cubicBezTo>
                    <a:pt x="7972" y="2567"/>
                    <a:pt x="8011" y="3378"/>
                    <a:pt x="7989" y="4188"/>
                  </a:cubicBezTo>
                  <a:cubicBezTo>
                    <a:pt x="7980" y="4448"/>
                    <a:pt x="8000" y="4800"/>
                    <a:pt x="7848" y="4949"/>
                  </a:cubicBezTo>
                  <a:cubicBezTo>
                    <a:pt x="7282" y="5501"/>
                    <a:pt x="6297" y="5791"/>
                    <a:pt x="5347" y="5791"/>
                  </a:cubicBezTo>
                  <a:cubicBezTo>
                    <a:pt x="4648" y="5791"/>
                    <a:pt x="3968" y="5634"/>
                    <a:pt x="3487" y="5309"/>
                  </a:cubicBezTo>
                  <a:cubicBezTo>
                    <a:pt x="1937" y="4258"/>
                    <a:pt x="983" y="2832"/>
                    <a:pt x="808" y="934"/>
                  </a:cubicBezTo>
                  <a:lnTo>
                    <a:pt x="0" y="1546"/>
                  </a:lnTo>
                  <a:cubicBezTo>
                    <a:pt x="175" y="2625"/>
                    <a:pt x="568" y="3610"/>
                    <a:pt x="1232" y="4482"/>
                  </a:cubicBezTo>
                  <a:cubicBezTo>
                    <a:pt x="2378" y="5993"/>
                    <a:pt x="3728" y="6755"/>
                    <a:pt x="5242" y="6755"/>
                  </a:cubicBezTo>
                  <a:cubicBezTo>
                    <a:pt x="6084" y="6755"/>
                    <a:pt x="6977" y="6519"/>
                    <a:pt x="7914" y="6045"/>
                  </a:cubicBezTo>
                  <a:cubicBezTo>
                    <a:pt x="8052" y="5973"/>
                    <a:pt x="8193" y="5909"/>
                    <a:pt x="8376" y="5826"/>
                  </a:cubicBezTo>
                  <a:cubicBezTo>
                    <a:pt x="9234" y="7437"/>
                    <a:pt x="10400" y="8525"/>
                    <a:pt x="12276" y="8525"/>
                  </a:cubicBezTo>
                  <a:cubicBezTo>
                    <a:pt x="12373" y="8525"/>
                    <a:pt x="12471" y="8522"/>
                    <a:pt x="12571" y="8516"/>
                  </a:cubicBezTo>
                  <a:cubicBezTo>
                    <a:pt x="14508" y="8397"/>
                    <a:pt x="15842" y="7332"/>
                    <a:pt x="16885" y="5821"/>
                  </a:cubicBezTo>
                  <a:cubicBezTo>
                    <a:pt x="17225" y="5990"/>
                    <a:pt x="17496" y="6156"/>
                    <a:pt x="17792" y="6275"/>
                  </a:cubicBezTo>
                  <a:cubicBezTo>
                    <a:pt x="18689" y="6636"/>
                    <a:pt x="19611" y="6838"/>
                    <a:pt x="20505" y="6838"/>
                  </a:cubicBezTo>
                  <a:cubicBezTo>
                    <a:pt x="22268" y="6838"/>
                    <a:pt x="23924" y="6055"/>
                    <a:pt x="25075" y="4161"/>
                  </a:cubicBezTo>
                  <a:cubicBezTo>
                    <a:pt x="25435" y="3571"/>
                    <a:pt x="25750" y="2954"/>
                    <a:pt x="26085" y="2348"/>
                  </a:cubicBezTo>
                  <a:lnTo>
                    <a:pt x="25249" y="1665"/>
                  </a:lnTo>
                  <a:cubicBezTo>
                    <a:pt x="24995" y="2204"/>
                    <a:pt x="24768" y="2758"/>
                    <a:pt x="24491" y="3286"/>
                  </a:cubicBezTo>
                  <a:cubicBezTo>
                    <a:pt x="23513" y="5132"/>
                    <a:pt x="22057" y="5886"/>
                    <a:pt x="20495" y="5886"/>
                  </a:cubicBezTo>
                  <a:cubicBezTo>
                    <a:pt x="19613" y="5886"/>
                    <a:pt x="18697" y="5645"/>
                    <a:pt x="17814" y="5226"/>
                  </a:cubicBezTo>
                  <a:cubicBezTo>
                    <a:pt x="17424" y="5041"/>
                    <a:pt x="17314" y="4828"/>
                    <a:pt x="17518" y="4388"/>
                  </a:cubicBezTo>
                  <a:cubicBezTo>
                    <a:pt x="17967" y="3405"/>
                    <a:pt x="18016" y="2343"/>
                    <a:pt x="17933" y="1286"/>
                  </a:cubicBezTo>
                  <a:cubicBezTo>
                    <a:pt x="17892" y="749"/>
                    <a:pt x="17729" y="254"/>
                    <a:pt x="17089" y="124"/>
                  </a:cubicBezTo>
                  <a:cubicBezTo>
                    <a:pt x="17001" y="105"/>
                    <a:pt x="16917" y="96"/>
                    <a:pt x="16839" y="96"/>
                  </a:cubicBezTo>
                  <a:cubicBezTo>
                    <a:pt x="16348" y="96"/>
                    <a:pt x="16037" y="435"/>
                    <a:pt x="15828" y="890"/>
                  </a:cubicBezTo>
                  <a:cubicBezTo>
                    <a:pt x="15247" y="2132"/>
                    <a:pt x="15324" y="3378"/>
                    <a:pt x="15944" y="4565"/>
                  </a:cubicBezTo>
                  <a:cubicBezTo>
                    <a:pt x="16162" y="4980"/>
                    <a:pt x="16135" y="5256"/>
                    <a:pt x="15869" y="5577"/>
                  </a:cubicBezTo>
                  <a:cubicBezTo>
                    <a:pt x="15725" y="5743"/>
                    <a:pt x="15601" y="5929"/>
                    <a:pt x="15460" y="6095"/>
                  </a:cubicBezTo>
                  <a:cubicBezTo>
                    <a:pt x="14657" y="7012"/>
                    <a:pt x="13485" y="7578"/>
                    <a:pt x="12342" y="7578"/>
                  </a:cubicBezTo>
                  <a:cubicBezTo>
                    <a:pt x="11165" y="7578"/>
                    <a:pt x="10018" y="6979"/>
                    <a:pt x="9333" y="5547"/>
                  </a:cubicBezTo>
                  <a:cubicBezTo>
                    <a:pt x="9181" y="5231"/>
                    <a:pt x="9220" y="5021"/>
                    <a:pt x="9425" y="4739"/>
                  </a:cubicBezTo>
                  <a:cubicBezTo>
                    <a:pt x="9726" y="4327"/>
                    <a:pt x="9998" y="3870"/>
                    <a:pt x="10183" y="3397"/>
                  </a:cubicBezTo>
                  <a:cubicBezTo>
                    <a:pt x="10498" y="2572"/>
                    <a:pt x="10695" y="1712"/>
                    <a:pt x="10371" y="835"/>
                  </a:cubicBezTo>
                  <a:cubicBezTo>
                    <a:pt x="10205" y="381"/>
                    <a:pt x="9887" y="27"/>
                    <a:pt x="9386" y="2"/>
                  </a:cubicBezTo>
                  <a:cubicBezTo>
                    <a:pt x="9367" y="1"/>
                    <a:pt x="9349" y="1"/>
                    <a:pt x="9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1"/>
            <p:cNvSpPr/>
            <p:nvPr/>
          </p:nvSpPr>
          <p:spPr>
            <a:xfrm>
              <a:off x="5194725" y="1016050"/>
              <a:ext cx="217925" cy="224825"/>
            </a:xfrm>
            <a:custGeom>
              <a:avLst/>
              <a:gdLst/>
              <a:ahLst/>
              <a:cxnLst/>
              <a:rect l="l" t="t" r="r" b="b"/>
              <a:pathLst>
                <a:path w="8717" h="8993" extrusionOk="0">
                  <a:moveTo>
                    <a:pt x="4968" y="0"/>
                  </a:moveTo>
                  <a:cubicBezTo>
                    <a:pt x="4774" y="0"/>
                    <a:pt x="4477" y="195"/>
                    <a:pt x="4337" y="311"/>
                  </a:cubicBezTo>
                  <a:cubicBezTo>
                    <a:pt x="4176" y="438"/>
                    <a:pt x="4093" y="671"/>
                    <a:pt x="4013" y="867"/>
                  </a:cubicBezTo>
                  <a:cubicBezTo>
                    <a:pt x="3764" y="1495"/>
                    <a:pt x="3512" y="2123"/>
                    <a:pt x="3302" y="2765"/>
                  </a:cubicBezTo>
                  <a:cubicBezTo>
                    <a:pt x="3172" y="3142"/>
                    <a:pt x="2948" y="3277"/>
                    <a:pt x="2560" y="3319"/>
                  </a:cubicBezTo>
                  <a:cubicBezTo>
                    <a:pt x="1893" y="3391"/>
                    <a:pt x="1224" y="3487"/>
                    <a:pt x="579" y="3667"/>
                  </a:cubicBezTo>
                  <a:cubicBezTo>
                    <a:pt x="349" y="3731"/>
                    <a:pt x="78" y="4035"/>
                    <a:pt x="39" y="4271"/>
                  </a:cubicBezTo>
                  <a:cubicBezTo>
                    <a:pt x="1" y="4506"/>
                    <a:pt x="142" y="4807"/>
                    <a:pt x="349" y="5031"/>
                  </a:cubicBezTo>
                  <a:cubicBezTo>
                    <a:pt x="557" y="5256"/>
                    <a:pt x="897" y="5364"/>
                    <a:pt x="1149" y="5541"/>
                  </a:cubicBezTo>
                  <a:cubicBezTo>
                    <a:pt x="1404" y="5715"/>
                    <a:pt x="1630" y="5922"/>
                    <a:pt x="1868" y="6122"/>
                  </a:cubicBezTo>
                  <a:cubicBezTo>
                    <a:pt x="1641" y="6642"/>
                    <a:pt x="1373" y="7154"/>
                    <a:pt x="1202" y="7693"/>
                  </a:cubicBezTo>
                  <a:cubicBezTo>
                    <a:pt x="1119" y="7956"/>
                    <a:pt x="1121" y="8396"/>
                    <a:pt x="1260" y="8537"/>
                  </a:cubicBezTo>
                  <a:cubicBezTo>
                    <a:pt x="1324" y="8604"/>
                    <a:pt x="1456" y="8633"/>
                    <a:pt x="1603" y="8633"/>
                  </a:cubicBezTo>
                  <a:cubicBezTo>
                    <a:pt x="1773" y="8633"/>
                    <a:pt x="1962" y="8594"/>
                    <a:pt x="2087" y="8532"/>
                  </a:cubicBezTo>
                  <a:cubicBezTo>
                    <a:pt x="2638" y="8258"/>
                    <a:pt x="3150" y="7906"/>
                    <a:pt x="3648" y="7547"/>
                  </a:cubicBezTo>
                  <a:cubicBezTo>
                    <a:pt x="3776" y="7452"/>
                    <a:pt x="3887" y="7409"/>
                    <a:pt x="3991" y="7409"/>
                  </a:cubicBezTo>
                  <a:cubicBezTo>
                    <a:pt x="4123" y="7409"/>
                    <a:pt x="4245" y="7479"/>
                    <a:pt x="4378" y="7602"/>
                  </a:cubicBezTo>
                  <a:cubicBezTo>
                    <a:pt x="4829" y="8020"/>
                    <a:pt x="5266" y="8465"/>
                    <a:pt x="5764" y="8822"/>
                  </a:cubicBezTo>
                  <a:cubicBezTo>
                    <a:pt x="5912" y="8927"/>
                    <a:pt x="6145" y="8992"/>
                    <a:pt x="6350" y="8992"/>
                  </a:cubicBezTo>
                  <a:cubicBezTo>
                    <a:pt x="6448" y="8992"/>
                    <a:pt x="6539" y="8977"/>
                    <a:pt x="6611" y="8944"/>
                  </a:cubicBezTo>
                  <a:cubicBezTo>
                    <a:pt x="6774" y="8867"/>
                    <a:pt x="6830" y="8446"/>
                    <a:pt x="6827" y="8175"/>
                  </a:cubicBezTo>
                  <a:cubicBezTo>
                    <a:pt x="6819" y="7829"/>
                    <a:pt x="6708" y="7480"/>
                    <a:pt x="6641" y="7134"/>
                  </a:cubicBezTo>
                  <a:lnTo>
                    <a:pt x="6641" y="7134"/>
                  </a:lnTo>
                  <a:lnTo>
                    <a:pt x="6650" y="7140"/>
                  </a:lnTo>
                  <a:lnTo>
                    <a:pt x="6542" y="7040"/>
                  </a:lnTo>
                  <a:cubicBezTo>
                    <a:pt x="6500" y="6863"/>
                    <a:pt x="6475" y="6689"/>
                    <a:pt x="6417" y="6517"/>
                  </a:cubicBezTo>
                  <a:cubicBezTo>
                    <a:pt x="6221" y="5956"/>
                    <a:pt x="6348" y="5563"/>
                    <a:pt x="6913" y="5258"/>
                  </a:cubicBezTo>
                  <a:cubicBezTo>
                    <a:pt x="7380" y="5009"/>
                    <a:pt x="7781" y="4641"/>
                    <a:pt x="8205" y="4315"/>
                  </a:cubicBezTo>
                  <a:cubicBezTo>
                    <a:pt x="8523" y="4074"/>
                    <a:pt x="8717" y="3714"/>
                    <a:pt x="8495" y="3385"/>
                  </a:cubicBezTo>
                  <a:cubicBezTo>
                    <a:pt x="8343" y="3155"/>
                    <a:pt x="7975" y="2989"/>
                    <a:pt x="7685" y="2959"/>
                  </a:cubicBezTo>
                  <a:cubicBezTo>
                    <a:pt x="7439" y="2934"/>
                    <a:pt x="7191" y="2927"/>
                    <a:pt x="6942" y="2927"/>
                  </a:cubicBezTo>
                  <a:cubicBezTo>
                    <a:pt x="6579" y="2927"/>
                    <a:pt x="6211" y="2942"/>
                    <a:pt x="5839" y="2942"/>
                  </a:cubicBezTo>
                  <a:cubicBezTo>
                    <a:pt x="5742" y="2118"/>
                    <a:pt x="5695" y="1365"/>
                    <a:pt x="5554" y="632"/>
                  </a:cubicBezTo>
                  <a:cubicBezTo>
                    <a:pt x="5504" y="388"/>
                    <a:pt x="5219" y="67"/>
                    <a:pt x="5034" y="9"/>
                  </a:cubicBezTo>
                  <a:cubicBezTo>
                    <a:pt x="5014" y="3"/>
                    <a:pt x="4991" y="0"/>
                    <a:pt x="49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1"/>
            <p:cNvSpPr/>
            <p:nvPr/>
          </p:nvSpPr>
          <p:spPr>
            <a:xfrm>
              <a:off x="5358250" y="1192050"/>
              <a:ext cx="2725" cy="2500"/>
            </a:xfrm>
            <a:custGeom>
              <a:avLst/>
              <a:gdLst/>
              <a:ahLst/>
              <a:cxnLst/>
              <a:rect l="l" t="t" r="r" b="b"/>
              <a:pathLst>
                <a:path w="109" h="100" extrusionOk="0">
                  <a:moveTo>
                    <a:pt x="109" y="10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0E5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1"/>
            <p:cNvSpPr/>
            <p:nvPr/>
          </p:nvSpPr>
          <p:spPr>
            <a:xfrm>
              <a:off x="5548350" y="2024225"/>
              <a:ext cx="45200" cy="41825"/>
            </a:xfrm>
            <a:custGeom>
              <a:avLst/>
              <a:gdLst/>
              <a:ahLst/>
              <a:cxnLst/>
              <a:rect l="l" t="t" r="r" b="b"/>
              <a:pathLst>
                <a:path w="1808" h="1673" extrusionOk="0">
                  <a:moveTo>
                    <a:pt x="981" y="1"/>
                  </a:moveTo>
                  <a:cubicBezTo>
                    <a:pt x="979" y="1"/>
                    <a:pt x="977" y="1"/>
                    <a:pt x="975" y="1"/>
                  </a:cubicBezTo>
                  <a:cubicBezTo>
                    <a:pt x="435" y="4"/>
                    <a:pt x="1" y="427"/>
                    <a:pt x="14" y="936"/>
                  </a:cubicBezTo>
                  <a:cubicBezTo>
                    <a:pt x="20" y="1345"/>
                    <a:pt x="355" y="1672"/>
                    <a:pt x="761" y="1672"/>
                  </a:cubicBezTo>
                  <a:cubicBezTo>
                    <a:pt x="770" y="1672"/>
                    <a:pt x="778" y="1672"/>
                    <a:pt x="786" y="1672"/>
                  </a:cubicBezTo>
                  <a:cubicBezTo>
                    <a:pt x="1301" y="1658"/>
                    <a:pt x="1807" y="1191"/>
                    <a:pt x="1805" y="756"/>
                  </a:cubicBezTo>
                  <a:cubicBezTo>
                    <a:pt x="1802" y="321"/>
                    <a:pt x="1448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1"/>
            <p:cNvSpPr/>
            <p:nvPr/>
          </p:nvSpPr>
          <p:spPr>
            <a:xfrm>
              <a:off x="5748750" y="1975675"/>
              <a:ext cx="46800" cy="39475"/>
            </a:xfrm>
            <a:custGeom>
              <a:avLst/>
              <a:gdLst/>
              <a:ahLst/>
              <a:cxnLst/>
              <a:rect l="l" t="t" r="r" b="b"/>
              <a:pathLst>
                <a:path w="1872" h="1579" extrusionOk="0">
                  <a:moveTo>
                    <a:pt x="983" y="0"/>
                  </a:moveTo>
                  <a:cubicBezTo>
                    <a:pt x="977" y="0"/>
                    <a:pt x="970" y="0"/>
                    <a:pt x="964" y="0"/>
                  </a:cubicBezTo>
                  <a:cubicBezTo>
                    <a:pt x="399" y="3"/>
                    <a:pt x="1" y="410"/>
                    <a:pt x="26" y="853"/>
                  </a:cubicBezTo>
                  <a:cubicBezTo>
                    <a:pt x="50" y="1284"/>
                    <a:pt x="391" y="1578"/>
                    <a:pt x="907" y="1578"/>
                  </a:cubicBezTo>
                  <a:cubicBezTo>
                    <a:pt x="921" y="1578"/>
                    <a:pt x="935" y="1578"/>
                    <a:pt x="950" y="1577"/>
                  </a:cubicBezTo>
                  <a:cubicBezTo>
                    <a:pt x="1489" y="1558"/>
                    <a:pt x="1871" y="1218"/>
                    <a:pt x="1857" y="756"/>
                  </a:cubicBezTo>
                  <a:cubicBezTo>
                    <a:pt x="1844" y="316"/>
                    <a:pt x="1479" y="0"/>
                    <a:pt x="9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1"/>
            <p:cNvSpPr/>
            <p:nvPr/>
          </p:nvSpPr>
          <p:spPr>
            <a:xfrm>
              <a:off x="5130700" y="2098150"/>
              <a:ext cx="41925" cy="39950"/>
            </a:xfrm>
            <a:custGeom>
              <a:avLst/>
              <a:gdLst/>
              <a:ahLst/>
              <a:cxnLst/>
              <a:rect l="l" t="t" r="r" b="b"/>
              <a:pathLst>
                <a:path w="1677" h="1598" extrusionOk="0">
                  <a:moveTo>
                    <a:pt x="824" y="1"/>
                  </a:moveTo>
                  <a:cubicBezTo>
                    <a:pt x="811" y="1"/>
                    <a:pt x="798" y="1"/>
                    <a:pt x="785" y="2"/>
                  </a:cubicBezTo>
                  <a:cubicBezTo>
                    <a:pt x="323" y="24"/>
                    <a:pt x="46" y="301"/>
                    <a:pt x="24" y="749"/>
                  </a:cubicBezTo>
                  <a:cubicBezTo>
                    <a:pt x="0" y="1179"/>
                    <a:pt x="429" y="1597"/>
                    <a:pt x="864" y="1597"/>
                  </a:cubicBezTo>
                  <a:cubicBezTo>
                    <a:pt x="880" y="1597"/>
                    <a:pt x="895" y="1597"/>
                    <a:pt x="910" y="1596"/>
                  </a:cubicBezTo>
                  <a:cubicBezTo>
                    <a:pt x="1358" y="1565"/>
                    <a:pt x="1646" y="1333"/>
                    <a:pt x="1671" y="931"/>
                  </a:cubicBezTo>
                  <a:cubicBezTo>
                    <a:pt x="1676" y="410"/>
                    <a:pt x="1269" y="1"/>
                    <a:pt x="8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1"/>
            <p:cNvSpPr/>
            <p:nvPr/>
          </p:nvSpPr>
          <p:spPr>
            <a:xfrm>
              <a:off x="4738175" y="1955125"/>
              <a:ext cx="42075" cy="39050"/>
            </a:xfrm>
            <a:custGeom>
              <a:avLst/>
              <a:gdLst/>
              <a:ahLst/>
              <a:cxnLst/>
              <a:rect l="l" t="t" r="r" b="b"/>
              <a:pathLst>
                <a:path w="1683" h="1562" extrusionOk="0">
                  <a:moveTo>
                    <a:pt x="851" y="0"/>
                  </a:moveTo>
                  <a:cubicBezTo>
                    <a:pt x="385" y="0"/>
                    <a:pt x="0" y="365"/>
                    <a:pt x="0" y="789"/>
                  </a:cubicBezTo>
                  <a:cubicBezTo>
                    <a:pt x="0" y="1218"/>
                    <a:pt x="357" y="1561"/>
                    <a:pt x="811" y="1561"/>
                  </a:cubicBezTo>
                  <a:cubicBezTo>
                    <a:pt x="813" y="1561"/>
                    <a:pt x="815" y="1561"/>
                    <a:pt x="816" y="1561"/>
                  </a:cubicBezTo>
                  <a:cubicBezTo>
                    <a:pt x="1284" y="1561"/>
                    <a:pt x="1674" y="1194"/>
                    <a:pt x="1680" y="770"/>
                  </a:cubicBezTo>
                  <a:cubicBezTo>
                    <a:pt x="1683" y="344"/>
                    <a:pt x="1340" y="12"/>
                    <a:pt x="866" y="0"/>
                  </a:cubicBezTo>
                  <a:cubicBezTo>
                    <a:pt x="861" y="0"/>
                    <a:pt x="856" y="0"/>
                    <a:pt x="8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1"/>
            <p:cNvSpPr/>
            <p:nvPr/>
          </p:nvSpPr>
          <p:spPr>
            <a:xfrm>
              <a:off x="5231600" y="1965625"/>
              <a:ext cx="40200" cy="41000"/>
            </a:xfrm>
            <a:custGeom>
              <a:avLst/>
              <a:gdLst/>
              <a:ahLst/>
              <a:cxnLst/>
              <a:rect l="l" t="t" r="r" b="b"/>
              <a:pathLst>
                <a:path w="1608" h="1640" extrusionOk="0">
                  <a:moveTo>
                    <a:pt x="790" y="1"/>
                  </a:moveTo>
                  <a:cubicBezTo>
                    <a:pt x="782" y="1"/>
                    <a:pt x="775" y="1"/>
                    <a:pt x="767" y="1"/>
                  </a:cubicBezTo>
                  <a:cubicBezTo>
                    <a:pt x="297" y="15"/>
                    <a:pt x="42" y="267"/>
                    <a:pt x="20" y="740"/>
                  </a:cubicBezTo>
                  <a:cubicBezTo>
                    <a:pt x="1" y="1204"/>
                    <a:pt x="377" y="1640"/>
                    <a:pt x="830" y="1640"/>
                  </a:cubicBezTo>
                  <a:cubicBezTo>
                    <a:pt x="839" y="1640"/>
                    <a:pt x="847" y="1639"/>
                    <a:pt x="855" y="1639"/>
                  </a:cubicBezTo>
                  <a:cubicBezTo>
                    <a:pt x="1318" y="1623"/>
                    <a:pt x="1569" y="1357"/>
                    <a:pt x="1597" y="964"/>
                  </a:cubicBezTo>
                  <a:cubicBezTo>
                    <a:pt x="1608" y="411"/>
                    <a:pt x="1249" y="1"/>
                    <a:pt x="7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1"/>
            <p:cNvSpPr/>
            <p:nvPr/>
          </p:nvSpPr>
          <p:spPr>
            <a:xfrm>
              <a:off x="5813375" y="2043875"/>
              <a:ext cx="40975" cy="38500"/>
            </a:xfrm>
            <a:custGeom>
              <a:avLst/>
              <a:gdLst/>
              <a:ahLst/>
              <a:cxnLst/>
              <a:rect l="l" t="t" r="r" b="b"/>
              <a:pathLst>
                <a:path w="1639" h="1540" extrusionOk="0">
                  <a:moveTo>
                    <a:pt x="829" y="1"/>
                  </a:moveTo>
                  <a:cubicBezTo>
                    <a:pt x="827" y="1"/>
                    <a:pt x="824" y="1"/>
                    <a:pt x="822" y="1"/>
                  </a:cubicBezTo>
                  <a:cubicBezTo>
                    <a:pt x="396" y="3"/>
                    <a:pt x="19" y="380"/>
                    <a:pt x="8" y="803"/>
                  </a:cubicBezTo>
                  <a:cubicBezTo>
                    <a:pt x="0" y="1218"/>
                    <a:pt x="324" y="1539"/>
                    <a:pt x="758" y="1539"/>
                  </a:cubicBezTo>
                  <a:cubicBezTo>
                    <a:pt x="764" y="1539"/>
                    <a:pt x="769" y="1539"/>
                    <a:pt x="775" y="1539"/>
                  </a:cubicBezTo>
                  <a:cubicBezTo>
                    <a:pt x="1259" y="1534"/>
                    <a:pt x="1638" y="1190"/>
                    <a:pt x="1605" y="717"/>
                  </a:cubicBezTo>
                  <a:cubicBezTo>
                    <a:pt x="1569" y="244"/>
                    <a:pt x="1252" y="1"/>
                    <a:pt x="8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1"/>
            <p:cNvSpPr/>
            <p:nvPr/>
          </p:nvSpPr>
          <p:spPr>
            <a:xfrm>
              <a:off x="5363025" y="2043775"/>
              <a:ext cx="41175" cy="39700"/>
            </a:xfrm>
            <a:custGeom>
              <a:avLst/>
              <a:gdLst/>
              <a:ahLst/>
              <a:cxnLst/>
              <a:rect l="l" t="t" r="r" b="b"/>
              <a:pathLst>
                <a:path w="1647" h="1588" extrusionOk="0">
                  <a:moveTo>
                    <a:pt x="780" y="1"/>
                  </a:moveTo>
                  <a:cubicBezTo>
                    <a:pt x="766" y="1"/>
                    <a:pt x="753" y="1"/>
                    <a:pt x="740" y="2"/>
                  </a:cubicBezTo>
                  <a:cubicBezTo>
                    <a:pt x="269" y="24"/>
                    <a:pt x="26" y="295"/>
                    <a:pt x="1" y="699"/>
                  </a:cubicBezTo>
                  <a:cubicBezTo>
                    <a:pt x="4" y="1202"/>
                    <a:pt x="372" y="1588"/>
                    <a:pt x="824" y="1588"/>
                  </a:cubicBezTo>
                  <a:cubicBezTo>
                    <a:pt x="832" y="1588"/>
                    <a:pt x="840" y="1588"/>
                    <a:pt x="848" y="1587"/>
                  </a:cubicBezTo>
                  <a:cubicBezTo>
                    <a:pt x="1312" y="1573"/>
                    <a:pt x="1597" y="1313"/>
                    <a:pt x="1622" y="854"/>
                  </a:cubicBezTo>
                  <a:cubicBezTo>
                    <a:pt x="1646" y="408"/>
                    <a:pt x="1235" y="1"/>
                    <a:pt x="7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1"/>
            <p:cNvSpPr/>
            <p:nvPr/>
          </p:nvSpPr>
          <p:spPr>
            <a:xfrm>
              <a:off x="5009275" y="1944325"/>
              <a:ext cx="42075" cy="38925"/>
            </a:xfrm>
            <a:custGeom>
              <a:avLst/>
              <a:gdLst/>
              <a:ahLst/>
              <a:cxnLst/>
              <a:rect l="l" t="t" r="r" b="b"/>
              <a:pathLst>
                <a:path w="1683" h="1557" extrusionOk="0">
                  <a:moveTo>
                    <a:pt x="830" y="1"/>
                  </a:moveTo>
                  <a:cubicBezTo>
                    <a:pt x="824" y="1"/>
                    <a:pt x="819" y="1"/>
                    <a:pt x="814" y="1"/>
                  </a:cubicBezTo>
                  <a:cubicBezTo>
                    <a:pt x="343" y="9"/>
                    <a:pt x="64" y="280"/>
                    <a:pt x="31" y="723"/>
                  </a:cubicBezTo>
                  <a:cubicBezTo>
                    <a:pt x="0" y="1166"/>
                    <a:pt x="413" y="1542"/>
                    <a:pt x="861" y="1556"/>
                  </a:cubicBezTo>
                  <a:cubicBezTo>
                    <a:pt x="871" y="1556"/>
                    <a:pt x="882" y="1556"/>
                    <a:pt x="892" y="1556"/>
                  </a:cubicBezTo>
                  <a:cubicBezTo>
                    <a:pt x="1329" y="1556"/>
                    <a:pt x="1683" y="1217"/>
                    <a:pt x="1683" y="792"/>
                  </a:cubicBezTo>
                  <a:cubicBezTo>
                    <a:pt x="1683" y="360"/>
                    <a:pt x="1293" y="1"/>
                    <a:pt x="8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1"/>
            <p:cNvSpPr/>
            <p:nvPr/>
          </p:nvSpPr>
          <p:spPr>
            <a:xfrm>
              <a:off x="5487625" y="2127500"/>
              <a:ext cx="37775" cy="37200"/>
            </a:xfrm>
            <a:custGeom>
              <a:avLst/>
              <a:gdLst/>
              <a:ahLst/>
              <a:cxnLst/>
              <a:rect l="l" t="t" r="r" b="b"/>
              <a:pathLst>
                <a:path w="1511" h="1488" extrusionOk="0">
                  <a:moveTo>
                    <a:pt x="753" y="1"/>
                  </a:moveTo>
                  <a:cubicBezTo>
                    <a:pt x="337" y="1"/>
                    <a:pt x="0" y="315"/>
                    <a:pt x="17" y="745"/>
                  </a:cubicBezTo>
                  <a:cubicBezTo>
                    <a:pt x="36" y="1182"/>
                    <a:pt x="302" y="1445"/>
                    <a:pt x="717" y="1484"/>
                  </a:cubicBezTo>
                  <a:cubicBezTo>
                    <a:pt x="739" y="1486"/>
                    <a:pt x="760" y="1487"/>
                    <a:pt x="782" y="1487"/>
                  </a:cubicBezTo>
                  <a:cubicBezTo>
                    <a:pt x="1168" y="1487"/>
                    <a:pt x="1484" y="1163"/>
                    <a:pt x="1494" y="767"/>
                  </a:cubicBezTo>
                  <a:cubicBezTo>
                    <a:pt x="1511" y="352"/>
                    <a:pt x="1182" y="6"/>
                    <a:pt x="764" y="1"/>
                  </a:cubicBezTo>
                  <a:cubicBezTo>
                    <a:pt x="760" y="1"/>
                    <a:pt x="757" y="1"/>
                    <a:pt x="7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1"/>
            <p:cNvSpPr/>
            <p:nvPr/>
          </p:nvSpPr>
          <p:spPr>
            <a:xfrm>
              <a:off x="4900675" y="2098475"/>
              <a:ext cx="37375" cy="37175"/>
            </a:xfrm>
            <a:custGeom>
              <a:avLst/>
              <a:gdLst/>
              <a:ahLst/>
              <a:cxnLst/>
              <a:rect l="l" t="t" r="r" b="b"/>
              <a:pathLst>
                <a:path w="1495" h="1487" extrusionOk="0">
                  <a:moveTo>
                    <a:pt x="700" y="0"/>
                  </a:moveTo>
                  <a:cubicBezTo>
                    <a:pt x="312" y="0"/>
                    <a:pt x="3" y="341"/>
                    <a:pt x="3" y="750"/>
                  </a:cubicBezTo>
                  <a:cubicBezTo>
                    <a:pt x="0" y="1157"/>
                    <a:pt x="296" y="1487"/>
                    <a:pt x="717" y="1487"/>
                  </a:cubicBezTo>
                  <a:cubicBezTo>
                    <a:pt x="731" y="1487"/>
                    <a:pt x="744" y="1486"/>
                    <a:pt x="758" y="1486"/>
                  </a:cubicBezTo>
                  <a:cubicBezTo>
                    <a:pt x="1201" y="1466"/>
                    <a:pt x="1475" y="1239"/>
                    <a:pt x="1483" y="777"/>
                  </a:cubicBezTo>
                  <a:cubicBezTo>
                    <a:pt x="1494" y="312"/>
                    <a:pt x="1173" y="36"/>
                    <a:pt x="758" y="3"/>
                  </a:cubicBezTo>
                  <a:cubicBezTo>
                    <a:pt x="739" y="1"/>
                    <a:pt x="719" y="0"/>
                    <a:pt x="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1"/>
            <p:cNvSpPr/>
            <p:nvPr/>
          </p:nvSpPr>
          <p:spPr>
            <a:xfrm>
              <a:off x="4924875" y="2568000"/>
              <a:ext cx="42575" cy="39000"/>
            </a:xfrm>
            <a:custGeom>
              <a:avLst/>
              <a:gdLst/>
              <a:ahLst/>
              <a:cxnLst/>
              <a:rect l="l" t="t" r="r" b="b"/>
              <a:pathLst>
                <a:path w="1703" h="1560" extrusionOk="0">
                  <a:moveTo>
                    <a:pt x="860" y="1"/>
                  </a:moveTo>
                  <a:cubicBezTo>
                    <a:pt x="416" y="1"/>
                    <a:pt x="47" y="309"/>
                    <a:pt x="25" y="735"/>
                  </a:cubicBezTo>
                  <a:cubicBezTo>
                    <a:pt x="1" y="1172"/>
                    <a:pt x="404" y="1551"/>
                    <a:pt x="867" y="1559"/>
                  </a:cubicBezTo>
                  <a:cubicBezTo>
                    <a:pt x="870" y="1559"/>
                    <a:pt x="874" y="1559"/>
                    <a:pt x="878" y="1559"/>
                  </a:cubicBezTo>
                  <a:cubicBezTo>
                    <a:pt x="1332" y="1559"/>
                    <a:pt x="1691" y="1224"/>
                    <a:pt x="1697" y="796"/>
                  </a:cubicBezTo>
                  <a:cubicBezTo>
                    <a:pt x="1702" y="369"/>
                    <a:pt x="1345" y="15"/>
                    <a:pt x="889" y="1"/>
                  </a:cubicBezTo>
                  <a:cubicBezTo>
                    <a:pt x="879" y="1"/>
                    <a:pt x="869" y="1"/>
                    <a:pt x="8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1"/>
            <p:cNvSpPr/>
            <p:nvPr/>
          </p:nvSpPr>
          <p:spPr>
            <a:xfrm>
              <a:off x="4978150" y="2422675"/>
              <a:ext cx="42275" cy="39150"/>
            </a:xfrm>
            <a:custGeom>
              <a:avLst/>
              <a:gdLst/>
              <a:ahLst/>
              <a:cxnLst/>
              <a:rect l="l" t="t" r="r" b="b"/>
              <a:pathLst>
                <a:path w="1691" h="1566" extrusionOk="0">
                  <a:moveTo>
                    <a:pt x="966" y="1"/>
                  </a:moveTo>
                  <a:cubicBezTo>
                    <a:pt x="406" y="1"/>
                    <a:pt x="0" y="363"/>
                    <a:pt x="22" y="828"/>
                  </a:cubicBezTo>
                  <a:cubicBezTo>
                    <a:pt x="42" y="1299"/>
                    <a:pt x="291" y="1539"/>
                    <a:pt x="783" y="1564"/>
                  </a:cubicBezTo>
                  <a:cubicBezTo>
                    <a:pt x="799" y="1565"/>
                    <a:pt x="814" y="1565"/>
                    <a:pt x="829" y="1565"/>
                  </a:cubicBezTo>
                  <a:cubicBezTo>
                    <a:pt x="1299" y="1565"/>
                    <a:pt x="1690" y="1198"/>
                    <a:pt x="1671" y="737"/>
                  </a:cubicBezTo>
                  <a:cubicBezTo>
                    <a:pt x="1649" y="264"/>
                    <a:pt x="1367" y="40"/>
                    <a:pt x="985" y="1"/>
                  </a:cubicBezTo>
                  <a:cubicBezTo>
                    <a:pt x="979" y="1"/>
                    <a:pt x="972" y="1"/>
                    <a:pt x="9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1"/>
            <p:cNvSpPr/>
            <p:nvPr/>
          </p:nvSpPr>
          <p:spPr>
            <a:xfrm>
              <a:off x="5434775" y="2435525"/>
              <a:ext cx="39725" cy="41075"/>
            </a:xfrm>
            <a:custGeom>
              <a:avLst/>
              <a:gdLst/>
              <a:ahLst/>
              <a:cxnLst/>
              <a:rect l="l" t="t" r="r" b="b"/>
              <a:pathLst>
                <a:path w="1589" h="1643" extrusionOk="0">
                  <a:moveTo>
                    <a:pt x="761" y="1"/>
                  </a:moveTo>
                  <a:cubicBezTo>
                    <a:pt x="739" y="1"/>
                    <a:pt x="717" y="2"/>
                    <a:pt x="695" y="4"/>
                  </a:cubicBezTo>
                  <a:cubicBezTo>
                    <a:pt x="260" y="54"/>
                    <a:pt x="14" y="270"/>
                    <a:pt x="8" y="760"/>
                  </a:cubicBezTo>
                  <a:cubicBezTo>
                    <a:pt x="0" y="1241"/>
                    <a:pt x="383" y="1643"/>
                    <a:pt x="909" y="1643"/>
                  </a:cubicBezTo>
                  <a:cubicBezTo>
                    <a:pt x="918" y="1643"/>
                    <a:pt x="927" y="1643"/>
                    <a:pt x="935" y="1642"/>
                  </a:cubicBezTo>
                  <a:cubicBezTo>
                    <a:pt x="1326" y="1587"/>
                    <a:pt x="1588" y="1338"/>
                    <a:pt x="1586" y="859"/>
                  </a:cubicBezTo>
                  <a:cubicBezTo>
                    <a:pt x="1583" y="408"/>
                    <a:pt x="1177" y="1"/>
                    <a:pt x="7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1"/>
            <p:cNvSpPr/>
            <p:nvPr/>
          </p:nvSpPr>
          <p:spPr>
            <a:xfrm>
              <a:off x="5127625" y="2419000"/>
              <a:ext cx="38625" cy="36975"/>
            </a:xfrm>
            <a:custGeom>
              <a:avLst/>
              <a:gdLst/>
              <a:ahLst/>
              <a:cxnLst/>
              <a:rect l="l" t="t" r="r" b="b"/>
              <a:pathLst>
                <a:path w="1545" h="1479" extrusionOk="0">
                  <a:moveTo>
                    <a:pt x="762" y="1"/>
                  </a:moveTo>
                  <a:cubicBezTo>
                    <a:pt x="342" y="1"/>
                    <a:pt x="1" y="271"/>
                    <a:pt x="14" y="734"/>
                  </a:cubicBezTo>
                  <a:cubicBezTo>
                    <a:pt x="28" y="1205"/>
                    <a:pt x="311" y="1473"/>
                    <a:pt x="762" y="1479"/>
                  </a:cubicBezTo>
                  <a:cubicBezTo>
                    <a:pt x="768" y="1479"/>
                    <a:pt x="774" y="1479"/>
                    <a:pt x="780" y="1479"/>
                  </a:cubicBezTo>
                  <a:cubicBezTo>
                    <a:pt x="1222" y="1479"/>
                    <a:pt x="1454" y="1191"/>
                    <a:pt x="1500" y="784"/>
                  </a:cubicBezTo>
                  <a:cubicBezTo>
                    <a:pt x="1545" y="372"/>
                    <a:pt x="1196" y="18"/>
                    <a:pt x="781" y="1"/>
                  </a:cubicBezTo>
                  <a:cubicBezTo>
                    <a:pt x="775" y="1"/>
                    <a:pt x="768" y="1"/>
                    <a:pt x="7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1"/>
            <p:cNvSpPr/>
            <p:nvPr/>
          </p:nvSpPr>
          <p:spPr>
            <a:xfrm>
              <a:off x="5733875" y="2453500"/>
              <a:ext cx="36900" cy="37400"/>
            </a:xfrm>
            <a:custGeom>
              <a:avLst/>
              <a:gdLst/>
              <a:ahLst/>
              <a:cxnLst/>
              <a:rect l="l" t="t" r="r" b="b"/>
              <a:pathLst>
                <a:path w="1476" h="1496" extrusionOk="0">
                  <a:moveTo>
                    <a:pt x="778" y="0"/>
                  </a:moveTo>
                  <a:cubicBezTo>
                    <a:pt x="763" y="0"/>
                    <a:pt x="747" y="1"/>
                    <a:pt x="731" y="2"/>
                  </a:cubicBezTo>
                  <a:cubicBezTo>
                    <a:pt x="261" y="30"/>
                    <a:pt x="1" y="328"/>
                    <a:pt x="12" y="774"/>
                  </a:cubicBezTo>
                  <a:cubicBezTo>
                    <a:pt x="23" y="1219"/>
                    <a:pt x="302" y="1463"/>
                    <a:pt x="720" y="1493"/>
                  </a:cubicBezTo>
                  <a:cubicBezTo>
                    <a:pt x="737" y="1495"/>
                    <a:pt x="754" y="1495"/>
                    <a:pt x="771" y="1495"/>
                  </a:cubicBezTo>
                  <a:cubicBezTo>
                    <a:pt x="1165" y="1495"/>
                    <a:pt x="1470" y="1161"/>
                    <a:pt x="1476" y="755"/>
                  </a:cubicBezTo>
                  <a:cubicBezTo>
                    <a:pt x="1476" y="336"/>
                    <a:pt x="1173" y="0"/>
                    <a:pt x="7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1"/>
            <p:cNvSpPr/>
            <p:nvPr/>
          </p:nvSpPr>
          <p:spPr>
            <a:xfrm>
              <a:off x="5270825" y="2437825"/>
              <a:ext cx="38900" cy="36425"/>
            </a:xfrm>
            <a:custGeom>
              <a:avLst/>
              <a:gdLst/>
              <a:ahLst/>
              <a:cxnLst/>
              <a:rect l="l" t="t" r="r" b="b"/>
              <a:pathLst>
                <a:path w="1556" h="1457" extrusionOk="0">
                  <a:moveTo>
                    <a:pt x="794" y="1"/>
                  </a:moveTo>
                  <a:cubicBezTo>
                    <a:pt x="788" y="1"/>
                    <a:pt x="781" y="1"/>
                    <a:pt x="775" y="1"/>
                  </a:cubicBezTo>
                  <a:cubicBezTo>
                    <a:pt x="308" y="6"/>
                    <a:pt x="83" y="294"/>
                    <a:pt x="42" y="706"/>
                  </a:cubicBezTo>
                  <a:cubicBezTo>
                    <a:pt x="1" y="1114"/>
                    <a:pt x="357" y="1456"/>
                    <a:pt x="784" y="1456"/>
                  </a:cubicBezTo>
                  <a:cubicBezTo>
                    <a:pt x="786" y="1456"/>
                    <a:pt x="787" y="1456"/>
                    <a:pt x="789" y="1456"/>
                  </a:cubicBezTo>
                  <a:cubicBezTo>
                    <a:pt x="1270" y="1448"/>
                    <a:pt x="1508" y="1185"/>
                    <a:pt x="1555" y="803"/>
                  </a:cubicBezTo>
                  <a:cubicBezTo>
                    <a:pt x="1547" y="298"/>
                    <a:pt x="1251" y="1"/>
                    <a:pt x="7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1"/>
            <p:cNvSpPr/>
            <p:nvPr/>
          </p:nvSpPr>
          <p:spPr>
            <a:xfrm>
              <a:off x="4626375" y="2440400"/>
              <a:ext cx="32750" cy="30675"/>
            </a:xfrm>
            <a:custGeom>
              <a:avLst/>
              <a:gdLst/>
              <a:ahLst/>
              <a:cxnLst/>
              <a:rect l="l" t="t" r="r" b="b"/>
              <a:pathLst>
                <a:path w="1310" h="1227" extrusionOk="0">
                  <a:moveTo>
                    <a:pt x="687" y="0"/>
                  </a:moveTo>
                  <a:cubicBezTo>
                    <a:pt x="289" y="33"/>
                    <a:pt x="1" y="252"/>
                    <a:pt x="95" y="637"/>
                  </a:cubicBezTo>
                  <a:cubicBezTo>
                    <a:pt x="153" y="869"/>
                    <a:pt x="446" y="1146"/>
                    <a:pt x="682" y="1209"/>
                  </a:cubicBezTo>
                  <a:cubicBezTo>
                    <a:pt x="730" y="1221"/>
                    <a:pt x="777" y="1227"/>
                    <a:pt x="821" y="1227"/>
                  </a:cubicBezTo>
                  <a:cubicBezTo>
                    <a:pt x="1095" y="1227"/>
                    <a:pt x="1276" y="1004"/>
                    <a:pt x="1290" y="656"/>
                  </a:cubicBezTo>
                  <a:cubicBezTo>
                    <a:pt x="1310" y="249"/>
                    <a:pt x="1091" y="36"/>
                    <a:pt x="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1"/>
            <p:cNvSpPr/>
            <p:nvPr/>
          </p:nvSpPr>
          <p:spPr>
            <a:xfrm>
              <a:off x="5157500" y="1612800"/>
              <a:ext cx="42300" cy="38925"/>
            </a:xfrm>
            <a:custGeom>
              <a:avLst/>
              <a:gdLst/>
              <a:ahLst/>
              <a:cxnLst/>
              <a:rect l="l" t="t" r="r" b="b"/>
              <a:pathLst>
                <a:path w="1692" h="1557" extrusionOk="0">
                  <a:moveTo>
                    <a:pt x="851" y="1"/>
                  </a:moveTo>
                  <a:cubicBezTo>
                    <a:pt x="382" y="1"/>
                    <a:pt x="26" y="340"/>
                    <a:pt x="15" y="755"/>
                  </a:cubicBezTo>
                  <a:cubicBezTo>
                    <a:pt x="1" y="1184"/>
                    <a:pt x="339" y="1527"/>
                    <a:pt x="795" y="1555"/>
                  </a:cubicBezTo>
                  <a:cubicBezTo>
                    <a:pt x="814" y="1556"/>
                    <a:pt x="834" y="1556"/>
                    <a:pt x="853" y="1556"/>
                  </a:cubicBezTo>
                  <a:cubicBezTo>
                    <a:pt x="1303" y="1556"/>
                    <a:pt x="1670" y="1216"/>
                    <a:pt x="1681" y="796"/>
                  </a:cubicBezTo>
                  <a:cubicBezTo>
                    <a:pt x="1692" y="362"/>
                    <a:pt x="1390" y="24"/>
                    <a:pt x="900" y="2"/>
                  </a:cubicBezTo>
                  <a:cubicBezTo>
                    <a:pt x="884" y="1"/>
                    <a:pt x="867" y="1"/>
                    <a:pt x="8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1"/>
            <p:cNvSpPr/>
            <p:nvPr/>
          </p:nvSpPr>
          <p:spPr>
            <a:xfrm>
              <a:off x="5610125" y="1496250"/>
              <a:ext cx="44150" cy="38975"/>
            </a:xfrm>
            <a:custGeom>
              <a:avLst/>
              <a:gdLst/>
              <a:ahLst/>
              <a:cxnLst/>
              <a:rect l="l" t="t" r="r" b="b"/>
              <a:pathLst>
                <a:path w="1766" h="1559" extrusionOk="0">
                  <a:moveTo>
                    <a:pt x="837" y="1"/>
                  </a:moveTo>
                  <a:cubicBezTo>
                    <a:pt x="414" y="1"/>
                    <a:pt x="89" y="278"/>
                    <a:pt x="45" y="682"/>
                  </a:cubicBezTo>
                  <a:cubicBezTo>
                    <a:pt x="1" y="1145"/>
                    <a:pt x="327" y="1532"/>
                    <a:pt x="803" y="1557"/>
                  </a:cubicBezTo>
                  <a:cubicBezTo>
                    <a:pt x="828" y="1558"/>
                    <a:pt x="853" y="1559"/>
                    <a:pt x="877" y="1559"/>
                  </a:cubicBezTo>
                  <a:cubicBezTo>
                    <a:pt x="1315" y="1559"/>
                    <a:pt x="1613" y="1345"/>
                    <a:pt x="1691" y="879"/>
                  </a:cubicBezTo>
                  <a:cubicBezTo>
                    <a:pt x="1766" y="450"/>
                    <a:pt x="1387" y="46"/>
                    <a:pt x="925" y="5"/>
                  </a:cubicBezTo>
                  <a:cubicBezTo>
                    <a:pt x="895" y="2"/>
                    <a:pt x="865" y="1"/>
                    <a:pt x="8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1"/>
            <p:cNvSpPr/>
            <p:nvPr/>
          </p:nvSpPr>
          <p:spPr>
            <a:xfrm>
              <a:off x="5004625" y="1667800"/>
              <a:ext cx="39675" cy="40900"/>
            </a:xfrm>
            <a:custGeom>
              <a:avLst/>
              <a:gdLst/>
              <a:ahLst/>
              <a:cxnLst/>
              <a:rect l="l" t="t" r="r" b="b"/>
              <a:pathLst>
                <a:path w="1587" h="1636" extrusionOk="0">
                  <a:moveTo>
                    <a:pt x="763" y="0"/>
                  </a:moveTo>
                  <a:cubicBezTo>
                    <a:pt x="740" y="0"/>
                    <a:pt x="716" y="2"/>
                    <a:pt x="693" y="5"/>
                  </a:cubicBezTo>
                  <a:cubicBezTo>
                    <a:pt x="267" y="57"/>
                    <a:pt x="6" y="265"/>
                    <a:pt x="4" y="757"/>
                  </a:cubicBezTo>
                  <a:cubicBezTo>
                    <a:pt x="1" y="1237"/>
                    <a:pt x="356" y="1636"/>
                    <a:pt x="815" y="1636"/>
                  </a:cubicBezTo>
                  <a:cubicBezTo>
                    <a:pt x="831" y="1636"/>
                    <a:pt x="846" y="1635"/>
                    <a:pt x="861" y="1635"/>
                  </a:cubicBezTo>
                  <a:cubicBezTo>
                    <a:pt x="1343" y="1607"/>
                    <a:pt x="1567" y="1322"/>
                    <a:pt x="1586" y="934"/>
                  </a:cubicBezTo>
                  <a:cubicBezTo>
                    <a:pt x="1571" y="414"/>
                    <a:pt x="1165" y="0"/>
                    <a:pt x="7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1"/>
            <p:cNvSpPr/>
            <p:nvPr/>
          </p:nvSpPr>
          <p:spPr>
            <a:xfrm>
              <a:off x="5545450" y="1740525"/>
              <a:ext cx="38975" cy="40450"/>
            </a:xfrm>
            <a:custGeom>
              <a:avLst/>
              <a:gdLst/>
              <a:ahLst/>
              <a:cxnLst/>
              <a:rect l="l" t="t" r="r" b="b"/>
              <a:pathLst>
                <a:path w="1559" h="1618" extrusionOk="0">
                  <a:moveTo>
                    <a:pt x="779" y="0"/>
                  </a:moveTo>
                  <a:cubicBezTo>
                    <a:pt x="767" y="0"/>
                    <a:pt x="754" y="1"/>
                    <a:pt x="742" y="1"/>
                  </a:cubicBezTo>
                  <a:cubicBezTo>
                    <a:pt x="263" y="21"/>
                    <a:pt x="14" y="275"/>
                    <a:pt x="9" y="765"/>
                  </a:cubicBezTo>
                  <a:cubicBezTo>
                    <a:pt x="1" y="1247"/>
                    <a:pt x="313" y="1618"/>
                    <a:pt x="780" y="1618"/>
                  </a:cubicBezTo>
                  <a:cubicBezTo>
                    <a:pt x="791" y="1618"/>
                    <a:pt x="801" y="1617"/>
                    <a:pt x="811" y="1617"/>
                  </a:cubicBezTo>
                  <a:cubicBezTo>
                    <a:pt x="1295" y="1598"/>
                    <a:pt x="1508" y="1302"/>
                    <a:pt x="1558" y="900"/>
                  </a:cubicBezTo>
                  <a:cubicBezTo>
                    <a:pt x="1558" y="399"/>
                    <a:pt x="1235" y="0"/>
                    <a:pt x="7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1"/>
            <p:cNvSpPr/>
            <p:nvPr/>
          </p:nvSpPr>
          <p:spPr>
            <a:xfrm>
              <a:off x="5265075" y="1684150"/>
              <a:ext cx="40000" cy="37425"/>
            </a:xfrm>
            <a:custGeom>
              <a:avLst/>
              <a:gdLst/>
              <a:ahLst/>
              <a:cxnLst/>
              <a:rect l="l" t="t" r="r" b="b"/>
              <a:pathLst>
                <a:path w="1600" h="1497" extrusionOk="0">
                  <a:moveTo>
                    <a:pt x="792" y="1"/>
                  </a:moveTo>
                  <a:cubicBezTo>
                    <a:pt x="784" y="1"/>
                    <a:pt x="775" y="1"/>
                    <a:pt x="767" y="1"/>
                  </a:cubicBezTo>
                  <a:cubicBezTo>
                    <a:pt x="324" y="12"/>
                    <a:pt x="1" y="341"/>
                    <a:pt x="20" y="745"/>
                  </a:cubicBezTo>
                  <a:cubicBezTo>
                    <a:pt x="39" y="1134"/>
                    <a:pt x="374" y="1496"/>
                    <a:pt x="820" y="1496"/>
                  </a:cubicBezTo>
                  <a:cubicBezTo>
                    <a:pt x="834" y="1496"/>
                    <a:pt x="849" y="1496"/>
                    <a:pt x="864" y="1495"/>
                  </a:cubicBezTo>
                  <a:cubicBezTo>
                    <a:pt x="1332" y="1470"/>
                    <a:pt x="1586" y="1169"/>
                    <a:pt x="1595" y="734"/>
                  </a:cubicBezTo>
                  <a:cubicBezTo>
                    <a:pt x="1600" y="305"/>
                    <a:pt x="1250" y="1"/>
                    <a:pt x="7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1"/>
            <p:cNvSpPr/>
            <p:nvPr/>
          </p:nvSpPr>
          <p:spPr>
            <a:xfrm>
              <a:off x="5393600" y="1589125"/>
              <a:ext cx="38225" cy="37300"/>
            </a:xfrm>
            <a:custGeom>
              <a:avLst/>
              <a:gdLst/>
              <a:ahLst/>
              <a:cxnLst/>
              <a:rect l="l" t="t" r="r" b="b"/>
              <a:pathLst>
                <a:path w="1529" h="1492" extrusionOk="0">
                  <a:moveTo>
                    <a:pt x="803" y="1"/>
                  </a:moveTo>
                  <a:cubicBezTo>
                    <a:pt x="786" y="1"/>
                    <a:pt x="768" y="2"/>
                    <a:pt x="751" y="3"/>
                  </a:cubicBezTo>
                  <a:cubicBezTo>
                    <a:pt x="311" y="28"/>
                    <a:pt x="56" y="293"/>
                    <a:pt x="28" y="717"/>
                  </a:cubicBezTo>
                  <a:cubicBezTo>
                    <a:pt x="1" y="1137"/>
                    <a:pt x="347" y="1483"/>
                    <a:pt x="770" y="1492"/>
                  </a:cubicBezTo>
                  <a:cubicBezTo>
                    <a:pt x="1188" y="1492"/>
                    <a:pt x="1528" y="1148"/>
                    <a:pt x="1523" y="731"/>
                  </a:cubicBezTo>
                  <a:cubicBezTo>
                    <a:pt x="1528" y="328"/>
                    <a:pt x="1201" y="1"/>
                    <a:pt x="8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1"/>
            <p:cNvSpPr/>
            <p:nvPr/>
          </p:nvSpPr>
          <p:spPr>
            <a:xfrm>
              <a:off x="4926200" y="1488000"/>
              <a:ext cx="37725" cy="37425"/>
            </a:xfrm>
            <a:custGeom>
              <a:avLst/>
              <a:gdLst/>
              <a:ahLst/>
              <a:cxnLst/>
              <a:rect l="l" t="t" r="r" b="b"/>
              <a:pathLst>
                <a:path w="1509" h="1497" extrusionOk="0">
                  <a:moveTo>
                    <a:pt x="798" y="1"/>
                  </a:moveTo>
                  <a:cubicBezTo>
                    <a:pt x="780" y="1"/>
                    <a:pt x="763" y="1"/>
                    <a:pt x="744" y="2"/>
                  </a:cubicBezTo>
                  <a:cubicBezTo>
                    <a:pt x="307" y="33"/>
                    <a:pt x="53" y="276"/>
                    <a:pt x="31" y="722"/>
                  </a:cubicBezTo>
                  <a:cubicBezTo>
                    <a:pt x="0" y="1140"/>
                    <a:pt x="332" y="1494"/>
                    <a:pt x="750" y="1497"/>
                  </a:cubicBezTo>
                  <a:cubicBezTo>
                    <a:pt x="753" y="1497"/>
                    <a:pt x="757" y="1497"/>
                    <a:pt x="760" y="1497"/>
                  </a:cubicBezTo>
                  <a:cubicBezTo>
                    <a:pt x="1173" y="1497"/>
                    <a:pt x="1508" y="1156"/>
                    <a:pt x="1497" y="741"/>
                  </a:cubicBezTo>
                  <a:cubicBezTo>
                    <a:pt x="1494" y="330"/>
                    <a:pt x="1205" y="1"/>
                    <a:pt x="7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1"/>
            <p:cNvSpPr/>
            <p:nvPr/>
          </p:nvSpPr>
          <p:spPr>
            <a:xfrm>
              <a:off x="5475100" y="1595000"/>
              <a:ext cx="39375" cy="36900"/>
            </a:xfrm>
            <a:custGeom>
              <a:avLst/>
              <a:gdLst/>
              <a:ahLst/>
              <a:cxnLst/>
              <a:rect l="l" t="t" r="r" b="b"/>
              <a:pathLst>
                <a:path w="1575" h="1476" extrusionOk="0">
                  <a:moveTo>
                    <a:pt x="777" y="1"/>
                  </a:moveTo>
                  <a:cubicBezTo>
                    <a:pt x="350" y="1"/>
                    <a:pt x="110" y="244"/>
                    <a:pt x="34" y="662"/>
                  </a:cubicBezTo>
                  <a:cubicBezTo>
                    <a:pt x="0" y="1096"/>
                    <a:pt x="296" y="1467"/>
                    <a:pt x="734" y="1475"/>
                  </a:cubicBezTo>
                  <a:cubicBezTo>
                    <a:pt x="739" y="1475"/>
                    <a:pt x="745" y="1475"/>
                    <a:pt x="750" y="1475"/>
                  </a:cubicBezTo>
                  <a:cubicBezTo>
                    <a:pt x="1175" y="1475"/>
                    <a:pt x="1448" y="1262"/>
                    <a:pt x="1511" y="825"/>
                  </a:cubicBezTo>
                  <a:cubicBezTo>
                    <a:pt x="1575" y="407"/>
                    <a:pt x="1268" y="28"/>
                    <a:pt x="847" y="3"/>
                  </a:cubicBezTo>
                  <a:cubicBezTo>
                    <a:pt x="823" y="2"/>
                    <a:pt x="800" y="1"/>
                    <a:pt x="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1"/>
            <p:cNvSpPr/>
            <p:nvPr/>
          </p:nvSpPr>
          <p:spPr>
            <a:xfrm>
              <a:off x="4574700" y="2651725"/>
              <a:ext cx="40150" cy="41375"/>
            </a:xfrm>
            <a:custGeom>
              <a:avLst/>
              <a:gdLst/>
              <a:ahLst/>
              <a:cxnLst/>
              <a:rect l="l" t="t" r="r" b="b"/>
              <a:pathLst>
                <a:path w="1606" h="1655" extrusionOk="0">
                  <a:moveTo>
                    <a:pt x="784" y="0"/>
                  </a:moveTo>
                  <a:cubicBezTo>
                    <a:pt x="350" y="6"/>
                    <a:pt x="1" y="366"/>
                    <a:pt x="20" y="828"/>
                  </a:cubicBezTo>
                  <a:cubicBezTo>
                    <a:pt x="42" y="1274"/>
                    <a:pt x="366" y="1654"/>
                    <a:pt x="811" y="1654"/>
                  </a:cubicBezTo>
                  <a:cubicBezTo>
                    <a:pt x="830" y="1654"/>
                    <a:pt x="848" y="1654"/>
                    <a:pt x="867" y="1652"/>
                  </a:cubicBezTo>
                  <a:cubicBezTo>
                    <a:pt x="1343" y="1616"/>
                    <a:pt x="1578" y="1337"/>
                    <a:pt x="1592" y="867"/>
                  </a:cubicBezTo>
                  <a:cubicBezTo>
                    <a:pt x="1606" y="396"/>
                    <a:pt x="1218" y="0"/>
                    <a:pt x="7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1"/>
            <p:cNvSpPr/>
            <p:nvPr/>
          </p:nvSpPr>
          <p:spPr>
            <a:xfrm>
              <a:off x="5346775" y="2685550"/>
              <a:ext cx="39175" cy="41750"/>
            </a:xfrm>
            <a:custGeom>
              <a:avLst/>
              <a:gdLst/>
              <a:ahLst/>
              <a:cxnLst/>
              <a:rect l="l" t="t" r="r" b="b"/>
              <a:pathLst>
                <a:path w="1567" h="1670" extrusionOk="0">
                  <a:moveTo>
                    <a:pt x="788" y="0"/>
                  </a:moveTo>
                  <a:cubicBezTo>
                    <a:pt x="361" y="0"/>
                    <a:pt x="28" y="343"/>
                    <a:pt x="14" y="797"/>
                  </a:cubicBezTo>
                  <a:cubicBezTo>
                    <a:pt x="1" y="1257"/>
                    <a:pt x="294" y="1644"/>
                    <a:pt x="739" y="1669"/>
                  </a:cubicBezTo>
                  <a:cubicBezTo>
                    <a:pt x="751" y="1670"/>
                    <a:pt x="763" y="1670"/>
                    <a:pt x="775" y="1670"/>
                  </a:cubicBezTo>
                  <a:cubicBezTo>
                    <a:pt x="1205" y="1670"/>
                    <a:pt x="1567" y="1283"/>
                    <a:pt x="1567" y="831"/>
                  </a:cubicBezTo>
                  <a:cubicBezTo>
                    <a:pt x="1567" y="369"/>
                    <a:pt x="1246" y="12"/>
                    <a:pt x="809" y="1"/>
                  </a:cubicBezTo>
                  <a:cubicBezTo>
                    <a:pt x="802" y="0"/>
                    <a:pt x="795" y="0"/>
                    <a:pt x="7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1"/>
            <p:cNvSpPr/>
            <p:nvPr/>
          </p:nvSpPr>
          <p:spPr>
            <a:xfrm>
              <a:off x="5886975" y="2646200"/>
              <a:ext cx="39925" cy="40200"/>
            </a:xfrm>
            <a:custGeom>
              <a:avLst/>
              <a:gdLst/>
              <a:ahLst/>
              <a:cxnLst/>
              <a:rect l="l" t="t" r="r" b="b"/>
              <a:pathLst>
                <a:path w="1597" h="1608" extrusionOk="0">
                  <a:moveTo>
                    <a:pt x="695" y="0"/>
                  </a:moveTo>
                  <a:cubicBezTo>
                    <a:pt x="691" y="0"/>
                    <a:pt x="687" y="0"/>
                    <a:pt x="684" y="0"/>
                  </a:cubicBezTo>
                  <a:cubicBezTo>
                    <a:pt x="282" y="36"/>
                    <a:pt x="28" y="285"/>
                    <a:pt x="14" y="756"/>
                  </a:cubicBezTo>
                  <a:cubicBezTo>
                    <a:pt x="1" y="1207"/>
                    <a:pt x="377" y="1607"/>
                    <a:pt x="830" y="1607"/>
                  </a:cubicBezTo>
                  <a:cubicBezTo>
                    <a:pt x="850" y="1607"/>
                    <a:pt x="869" y="1606"/>
                    <a:pt x="888" y="1605"/>
                  </a:cubicBezTo>
                  <a:cubicBezTo>
                    <a:pt x="1364" y="1572"/>
                    <a:pt x="1591" y="1278"/>
                    <a:pt x="1594" y="822"/>
                  </a:cubicBezTo>
                  <a:cubicBezTo>
                    <a:pt x="1597" y="369"/>
                    <a:pt x="1204" y="0"/>
                    <a:pt x="6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1"/>
            <p:cNvSpPr/>
            <p:nvPr/>
          </p:nvSpPr>
          <p:spPr>
            <a:xfrm>
              <a:off x="5533750" y="2674350"/>
              <a:ext cx="38475" cy="37025"/>
            </a:xfrm>
            <a:custGeom>
              <a:avLst/>
              <a:gdLst/>
              <a:ahLst/>
              <a:cxnLst/>
              <a:rect l="l" t="t" r="r" b="b"/>
              <a:pathLst>
                <a:path w="1539" h="1481" extrusionOk="0">
                  <a:moveTo>
                    <a:pt x="772" y="0"/>
                  </a:moveTo>
                  <a:cubicBezTo>
                    <a:pt x="767" y="0"/>
                    <a:pt x="761" y="0"/>
                    <a:pt x="756" y="0"/>
                  </a:cubicBezTo>
                  <a:cubicBezTo>
                    <a:pt x="330" y="3"/>
                    <a:pt x="1" y="324"/>
                    <a:pt x="28" y="767"/>
                  </a:cubicBezTo>
                  <a:cubicBezTo>
                    <a:pt x="56" y="1209"/>
                    <a:pt x="286" y="1472"/>
                    <a:pt x="748" y="1481"/>
                  </a:cubicBezTo>
                  <a:cubicBezTo>
                    <a:pt x="752" y="1481"/>
                    <a:pt x="757" y="1481"/>
                    <a:pt x="761" y="1481"/>
                  </a:cubicBezTo>
                  <a:cubicBezTo>
                    <a:pt x="1218" y="1481"/>
                    <a:pt x="1484" y="1202"/>
                    <a:pt x="1514" y="739"/>
                  </a:cubicBezTo>
                  <a:cubicBezTo>
                    <a:pt x="1539" y="332"/>
                    <a:pt x="1191" y="0"/>
                    <a:pt x="7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1"/>
            <p:cNvSpPr/>
            <p:nvPr/>
          </p:nvSpPr>
          <p:spPr>
            <a:xfrm>
              <a:off x="5630525" y="2656975"/>
              <a:ext cx="38000" cy="37125"/>
            </a:xfrm>
            <a:custGeom>
              <a:avLst/>
              <a:gdLst/>
              <a:ahLst/>
              <a:cxnLst/>
              <a:rect l="l" t="t" r="r" b="b"/>
              <a:pathLst>
                <a:path w="1520" h="1485" extrusionOk="0">
                  <a:moveTo>
                    <a:pt x="774" y="1"/>
                  </a:moveTo>
                  <a:cubicBezTo>
                    <a:pt x="347" y="1"/>
                    <a:pt x="92" y="279"/>
                    <a:pt x="48" y="690"/>
                  </a:cubicBezTo>
                  <a:cubicBezTo>
                    <a:pt x="1" y="1105"/>
                    <a:pt x="333" y="1465"/>
                    <a:pt x="748" y="1484"/>
                  </a:cubicBezTo>
                  <a:cubicBezTo>
                    <a:pt x="758" y="1484"/>
                    <a:pt x="768" y="1484"/>
                    <a:pt x="778" y="1484"/>
                  </a:cubicBezTo>
                  <a:cubicBezTo>
                    <a:pt x="1177" y="1484"/>
                    <a:pt x="1520" y="1161"/>
                    <a:pt x="1517" y="756"/>
                  </a:cubicBezTo>
                  <a:cubicBezTo>
                    <a:pt x="1509" y="286"/>
                    <a:pt x="1221" y="9"/>
                    <a:pt x="787" y="1"/>
                  </a:cubicBezTo>
                  <a:cubicBezTo>
                    <a:pt x="782" y="1"/>
                    <a:pt x="778" y="1"/>
                    <a:pt x="7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1"/>
            <p:cNvSpPr/>
            <p:nvPr/>
          </p:nvSpPr>
          <p:spPr>
            <a:xfrm>
              <a:off x="5080600" y="1334200"/>
              <a:ext cx="42075" cy="38500"/>
            </a:xfrm>
            <a:custGeom>
              <a:avLst/>
              <a:gdLst/>
              <a:ahLst/>
              <a:cxnLst/>
              <a:rect l="l" t="t" r="r" b="b"/>
              <a:pathLst>
                <a:path w="1683" h="1540" extrusionOk="0">
                  <a:moveTo>
                    <a:pt x="856" y="1"/>
                  </a:moveTo>
                  <a:cubicBezTo>
                    <a:pt x="392" y="1"/>
                    <a:pt x="41" y="287"/>
                    <a:pt x="22" y="731"/>
                  </a:cubicBezTo>
                  <a:cubicBezTo>
                    <a:pt x="0" y="1172"/>
                    <a:pt x="395" y="1539"/>
                    <a:pt x="851" y="1539"/>
                  </a:cubicBezTo>
                  <a:cubicBezTo>
                    <a:pt x="856" y="1539"/>
                    <a:pt x="861" y="1539"/>
                    <a:pt x="866" y="1539"/>
                  </a:cubicBezTo>
                  <a:cubicBezTo>
                    <a:pt x="1325" y="1534"/>
                    <a:pt x="1674" y="1207"/>
                    <a:pt x="1680" y="770"/>
                  </a:cubicBezTo>
                  <a:cubicBezTo>
                    <a:pt x="1682" y="330"/>
                    <a:pt x="1348" y="12"/>
                    <a:pt x="869" y="1"/>
                  </a:cubicBezTo>
                  <a:cubicBezTo>
                    <a:pt x="864" y="1"/>
                    <a:pt x="860" y="1"/>
                    <a:pt x="8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1"/>
            <p:cNvSpPr/>
            <p:nvPr/>
          </p:nvSpPr>
          <p:spPr>
            <a:xfrm>
              <a:off x="5241900" y="1412350"/>
              <a:ext cx="42100" cy="39775"/>
            </a:xfrm>
            <a:custGeom>
              <a:avLst/>
              <a:gdLst/>
              <a:ahLst/>
              <a:cxnLst/>
              <a:rect l="l" t="t" r="r" b="b"/>
              <a:pathLst>
                <a:path w="1684" h="1591" extrusionOk="0">
                  <a:moveTo>
                    <a:pt x="767" y="1"/>
                  </a:moveTo>
                  <a:cubicBezTo>
                    <a:pt x="349" y="1"/>
                    <a:pt x="20" y="307"/>
                    <a:pt x="9" y="726"/>
                  </a:cubicBezTo>
                  <a:cubicBezTo>
                    <a:pt x="1" y="1158"/>
                    <a:pt x="358" y="1573"/>
                    <a:pt x="836" y="1590"/>
                  </a:cubicBezTo>
                  <a:cubicBezTo>
                    <a:pt x="851" y="1590"/>
                    <a:pt x="866" y="1590"/>
                    <a:pt x="881" y="1590"/>
                  </a:cubicBezTo>
                  <a:cubicBezTo>
                    <a:pt x="1332" y="1590"/>
                    <a:pt x="1596" y="1343"/>
                    <a:pt x="1639" y="895"/>
                  </a:cubicBezTo>
                  <a:cubicBezTo>
                    <a:pt x="1683" y="430"/>
                    <a:pt x="1279" y="15"/>
                    <a:pt x="795" y="1"/>
                  </a:cubicBezTo>
                  <a:cubicBezTo>
                    <a:pt x="786" y="1"/>
                    <a:pt x="776" y="1"/>
                    <a:pt x="7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1"/>
            <p:cNvSpPr/>
            <p:nvPr/>
          </p:nvSpPr>
          <p:spPr>
            <a:xfrm>
              <a:off x="5427100" y="1355350"/>
              <a:ext cx="41450" cy="37550"/>
            </a:xfrm>
            <a:custGeom>
              <a:avLst/>
              <a:gdLst/>
              <a:ahLst/>
              <a:cxnLst/>
              <a:rect l="l" t="t" r="r" b="b"/>
              <a:pathLst>
                <a:path w="1658" h="1502" extrusionOk="0">
                  <a:moveTo>
                    <a:pt x="840" y="1"/>
                  </a:moveTo>
                  <a:cubicBezTo>
                    <a:pt x="396" y="1"/>
                    <a:pt x="33" y="314"/>
                    <a:pt x="17" y="729"/>
                  </a:cubicBezTo>
                  <a:cubicBezTo>
                    <a:pt x="0" y="1155"/>
                    <a:pt x="360" y="1501"/>
                    <a:pt x="825" y="1501"/>
                  </a:cubicBezTo>
                  <a:cubicBezTo>
                    <a:pt x="1287" y="1501"/>
                    <a:pt x="1657" y="1211"/>
                    <a:pt x="1635" y="740"/>
                  </a:cubicBezTo>
                  <a:cubicBezTo>
                    <a:pt x="1616" y="270"/>
                    <a:pt x="1337" y="21"/>
                    <a:pt x="874" y="1"/>
                  </a:cubicBezTo>
                  <a:cubicBezTo>
                    <a:pt x="863" y="1"/>
                    <a:pt x="852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1"/>
            <p:cNvSpPr/>
            <p:nvPr/>
          </p:nvSpPr>
          <p:spPr>
            <a:xfrm>
              <a:off x="5231750" y="1302300"/>
              <a:ext cx="36875" cy="36700"/>
            </a:xfrm>
            <a:custGeom>
              <a:avLst/>
              <a:gdLst/>
              <a:ahLst/>
              <a:cxnLst/>
              <a:rect l="l" t="t" r="r" b="b"/>
              <a:pathLst>
                <a:path w="1475" h="1468" extrusionOk="0">
                  <a:moveTo>
                    <a:pt x="735" y="1"/>
                  </a:moveTo>
                  <a:cubicBezTo>
                    <a:pt x="732" y="1"/>
                    <a:pt x="730" y="1"/>
                    <a:pt x="728" y="1"/>
                  </a:cubicBezTo>
                  <a:cubicBezTo>
                    <a:pt x="255" y="4"/>
                    <a:pt x="0" y="303"/>
                    <a:pt x="6" y="754"/>
                  </a:cubicBezTo>
                  <a:cubicBezTo>
                    <a:pt x="8" y="1207"/>
                    <a:pt x="246" y="1456"/>
                    <a:pt x="711" y="1468"/>
                  </a:cubicBezTo>
                  <a:cubicBezTo>
                    <a:pt x="718" y="1468"/>
                    <a:pt x="725" y="1468"/>
                    <a:pt x="732" y="1468"/>
                  </a:cubicBezTo>
                  <a:cubicBezTo>
                    <a:pt x="1181" y="1468"/>
                    <a:pt x="1437" y="1203"/>
                    <a:pt x="1475" y="723"/>
                  </a:cubicBezTo>
                  <a:cubicBezTo>
                    <a:pt x="1434" y="283"/>
                    <a:pt x="1203" y="1"/>
                    <a:pt x="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1"/>
            <p:cNvSpPr/>
            <p:nvPr/>
          </p:nvSpPr>
          <p:spPr>
            <a:xfrm>
              <a:off x="5187475" y="2519450"/>
              <a:ext cx="31075" cy="67200"/>
            </a:xfrm>
            <a:custGeom>
              <a:avLst/>
              <a:gdLst/>
              <a:ahLst/>
              <a:cxnLst/>
              <a:rect l="l" t="t" r="r" b="b"/>
              <a:pathLst>
                <a:path w="1243" h="2688" extrusionOk="0">
                  <a:moveTo>
                    <a:pt x="955" y="1"/>
                  </a:moveTo>
                  <a:cubicBezTo>
                    <a:pt x="780" y="103"/>
                    <a:pt x="534" y="170"/>
                    <a:pt x="437" y="322"/>
                  </a:cubicBezTo>
                  <a:cubicBezTo>
                    <a:pt x="0" y="1030"/>
                    <a:pt x="22" y="1772"/>
                    <a:pt x="382" y="2688"/>
                  </a:cubicBezTo>
                  <a:cubicBezTo>
                    <a:pt x="841" y="1916"/>
                    <a:pt x="1243" y="1301"/>
                    <a:pt x="1173" y="518"/>
                  </a:cubicBezTo>
                  <a:cubicBezTo>
                    <a:pt x="1157" y="338"/>
                    <a:pt x="1032" y="172"/>
                    <a:pt x="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1"/>
            <p:cNvSpPr/>
            <p:nvPr/>
          </p:nvSpPr>
          <p:spPr>
            <a:xfrm>
              <a:off x="5580650" y="2481425"/>
              <a:ext cx="27575" cy="54100"/>
            </a:xfrm>
            <a:custGeom>
              <a:avLst/>
              <a:gdLst/>
              <a:ahLst/>
              <a:cxnLst/>
              <a:rect l="l" t="t" r="r" b="b"/>
              <a:pathLst>
                <a:path w="1103" h="2164" extrusionOk="0">
                  <a:moveTo>
                    <a:pt x="980" y="0"/>
                  </a:moveTo>
                  <a:cubicBezTo>
                    <a:pt x="399" y="224"/>
                    <a:pt x="1" y="1215"/>
                    <a:pt x="134" y="2164"/>
                  </a:cubicBezTo>
                  <a:cubicBezTo>
                    <a:pt x="651" y="1494"/>
                    <a:pt x="1102" y="872"/>
                    <a:pt x="9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1"/>
            <p:cNvSpPr/>
            <p:nvPr/>
          </p:nvSpPr>
          <p:spPr>
            <a:xfrm>
              <a:off x="4777750" y="2475525"/>
              <a:ext cx="19800" cy="41675"/>
            </a:xfrm>
            <a:custGeom>
              <a:avLst/>
              <a:gdLst/>
              <a:ahLst/>
              <a:cxnLst/>
              <a:rect l="l" t="t" r="r" b="b"/>
              <a:pathLst>
                <a:path w="792" h="1667" extrusionOk="0">
                  <a:moveTo>
                    <a:pt x="791" y="1"/>
                  </a:moveTo>
                  <a:cubicBezTo>
                    <a:pt x="127" y="319"/>
                    <a:pt x="0" y="1008"/>
                    <a:pt x="462" y="1667"/>
                  </a:cubicBezTo>
                  <a:cubicBezTo>
                    <a:pt x="573" y="1110"/>
                    <a:pt x="681" y="557"/>
                    <a:pt x="7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1"/>
            <p:cNvSpPr/>
            <p:nvPr/>
          </p:nvSpPr>
          <p:spPr>
            <a:xfrm>
              <a:off x="5296700" y="2131875"/>
              <a:ext cx="51550" cy="115325"/>
            </a:xfrm>
            <a:custGeom>
              <a:avLst/>
              <a:gdLst/>
              <a:ahLst/>
              <a:cxnLst/>
              <a:rect l="l" t="t" r="r" b="b"/>
              <a:pathLst>
                <a:path w="2062" h="4613" extrusionOk="0">
                  <a:moveTo>
                    <a:pt x="1533" y="0"/>
                  </a:moveTo>
                  <a:cubicBezTo>
                    <a:pt x="471" y="595"/>
                    <a:pt x="0" y="2690"/>
                    <a:pt x="487" y="4613"/>
                  </a:cubicBezTo>
                  <a:cubicBezTo>
                    <a:pt x="1254" y="3077"/>
                    <a:pt x="2062" y="1713"/>
                    <a:pt x="15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1"/>
            <p:cNvSpPr/>
            <p:nvPr/>
          </p:nvSpPr>
          <p:spPr>
            <a:xfrm>
              <a:off x="5604875" y="2142800"/>
              <a:ext cx="41725" cy="98400"/>
            </a:xfrm>
            <a:custGeom>
              <a:avLst/>
              <a:gdLst/>
              <a:ahLst/>
              <a:cxnLst/>
              <a:rect l="l" t="t" r="r" b="b"/>
              <a:pathLst>
                <a:path w="1669" h="3936" extrusionOk="0">
                  <a:moveTo>
                    <a:pt x="1561" y="0"/>
                  </a:moveTo>
                  <a:cubicBezTo>
                    <a:pt x="360" y="1165"/>
                    <a:pt x="0" y="2446"/>
                    <a:pt x="238" y="3935"/>
                  </a:cubicBezTo>
                  <a:cubicBezTo>
                    <a:pt x="1010" y="2792"/>
                    <a:pt x="1669" y="1611"/>
                    <a:pt x="15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1"/>
            <p:cNvSpPr/>
            <p:nvPr/>
          </p:nvSpPr>
          <p:spPr>
            <a:xfrm>
              <a:off x="4980275" y="2168325"/>
              <a:ext cx="34150" cy="78875"/>
            </a:xfrm>
            <a:custGeom>
              <a:avLst/>
              <a:gdLst/>
              <a:ahLst/>
              <a:cxnLst/>
              <a:rect l="l" t="t" r="r" b="b"/>
              <a:pathLst>
                <a:path w="1366" h="3155" extrusionOk="0">
                  <a:moveTo>
                    <a:pt x="1160" y="0"/>
                  </a:moveTo>
                  <a:lnTo>
                    <a:pt x="1160" y="0"/>
                  </a:lnTo>
                  <a:cubicBezTo>
                    <a:pt x="319" y="429"/>
                    <a:pt x="1" y="1708"/>
                    <a:pt x="386" y="3155"/>
                  </a:cubicBezTo>
                  <a:cubicBezTo>
                    <a:pt x="850" y="2092"/>
                    <a:pt x="1365" y="1163"/>
                    <a:pt x="11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1"/>
            <p:cNvSpPr/>
            <p:nvPr/>
          </p:nvSpPr>
          <p:spPr>
            <a:xfrm>
              <a:off x="5346775" y="1735625"/>
              <a:ext cx="37525" cy="78900"/>
            </a:xfrm>
            <a:custGeom>
              <a:avLst/>
              <a:gdLst/>
              <a:ahLst/>
              <a:cxnLst/>
              <a:rect l="l" t="t" r="r" b="b"/>
              <a:pathLst>
                <a:path w="1501" h="3156" extrusionOk="0">
                  <a:moveTo>
                    <a:pt x="930" y="1"/>
                  </a:moveTo>
                  <a:lnTo>
                    <a:pt x="930" y="1"/>
                  </a:lnTo>
                  <a:cubicBezTo>
                    <a:pt x="200" y="640"/>
                    <a:pt x="1" y="1993"/>
                    <a:pt x="441" y="3155"/>
                  </a:cubicBezTo>
                  <a:cubicBezTo>
                    <a:pt x="1237" y="2151"/>
                    <a:pt x="1500" y="587"/>
                    <a:pt x="9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1"/>
            <p:cNvSpPr/>
            <p:nvPr/>
          </p:nvSpPr>
          <p:spPr>
            <a:xfrm>
              <a:off x="5097525" y="1743650"/>
              <a:ext cx="26600" cy="57850"/>
            </a:xfrm>
            <a:custGeom>
              <a:avLst/>
              <a:gdLst/>
              <a:ahLst/>
              <a:cxnLst/>
              <a:rect l="l" t="t" r="r" b="b"/>
              <a:pathLst>
                <a:path w="1064" h="2314" extrusionOk="0">
                  <a:moveTo>
                    <a:pt x="922" y="1"/>
                  </a:moveTo>
                  <a:lnTo>
                    <a:pt x="922" y="1"/>
                  </a:lnTo>
                  <a:cubicBezTo>
                    <a:pt x="316" y="471"/>
                    <a:pt x="1" y="1348"/>
                    <a:pt x="95" y="2314"/>
                  </a:cubicBezTo>
                  <a:cubicBezTo>
                    <a:pt x="579" y="1644"/>
                    <a:pt x="1064" y="969"/>
                    <a:pt x="9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1"/>
            <p:cNvSpPr/>
            <p:nvPr/>
          </p:nvSpPr>
          <p:spPr>
            <a:xfrm>
              <a:off x="5149625" y="1344925"/>
              <a:ext cx="24650" cy="71125"/>
            </a:xfrm>
            <a:custGeom>
              <a:avLst/>
              <a:gdLst/>
              <a:ahLst/>
              <a:cxnLst/>
              <a:rect l="l" t="t" r="r" b="b"/>
              <a:pathLst>
                <a:path w="986" h="2845" extrusionOk="0">
                  <a:moveTo>
                    <a:pt x="352" y="0"/>
                  </a:moveTo>
                  <a:cubicBezTo>
                    <a:pt x="225" y="1027"/>
                    <a:pt x="114" y="1921"/>
                    <a:pt x="1" y="2817"/>
                  </a:cubicBezTo>
                  <a:lnTo>
                    <a:pt x="186" y="2845"/>
                  </a:lnTo>
                  <a:cubicBezTo>
                    <a:pt x="836" y="1854"/>
                    <a:pt x="986" y="626"/>
                    <a:pt x="3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1"/>
            <p:cNvSpPr/>
            <p:nvPr/>
          </p:nvSpPr>
          <p:spPr>
            <a:xfrm>
              <a:off x="5335850" y="1351900"/>
              <a:ext cx="20225" cy="64650"/>
            </a:xfrm>
            <a:custGeom>
              <a:avLst/>
              <a:gdLst/>
              <a:ahLst/>
              <a:cxnLst/>
              <a:rect l="l" t="t" r="r" b="b"/>
              <a:pathLst>
                <a:path w="809" h="2586" extrusionOk="0">
                  <a:moveTo>
                    <a:pt x="808" y="1"/>
                  </a:moveTo>
                  <a:lnTo>
                    <a:pt x="808" y="1"/>
                  </a:lnTo>
                  <a:cubicBezTo>
                    <a:pt x="92" y="596"/>
                    <a:pt x="0" y="1661"/>
                    <a:pt x="438" y="2574"/>
                  </a:cubicBezTo>
                  <a:lnTo>
                    <a:pt x="628" y="2585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176621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928060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1867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>
  <p:cSld name="Title only"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34"/>
          <p:cNvSpPr txBox="1">
            <a:spLocks noGrp="1"/>
          </p:cNvSpPr>
          <p:nvPr>
            <p:ph type="title"/>
          </p:nvPr>
        </p:nvSpPr>
        <p:spPr>
          <a:xfrm>
            <a:off x="1397800" y="431800"/>
            <a:ext cx="9396400" cy="6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0522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4" name="Google Shape;134;p5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" name="Google Shape;135;p5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136" name="Google Shape;136;p5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5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5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5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5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5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5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5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5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5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5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5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" name="Google Shape;153;p5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154" name="Google Shape;154;p5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5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5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5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5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5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5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5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5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5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5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5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5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5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5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5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5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5"/>
          <p:cNvSpPr txBox="1">
            <a:spLocks noGrp="1"/>
          </p:cNvSpPr>
          <p:nvPr>
            <p:ph type="title"/>
          </p:nvPr>
        </p:nvSpPr>
        <p:spPr>
          <a:xfrm>
            <a:off x="1509900" y="3694133"/>
            <a:ext cx="27932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72" name="Google Shape;172;p5"/>
          <p:cNvSpPr txBox="1">
            <a:spLocks noGrp="1"/>
          </p:cNvSpPr>
          <p:nvPr>
            <p:ph type="title" idx="2"/>
          </p:nvPr>
        </p:nvSpPr>
        <p:spPr>
          <a:xfrm>
            <a:off x="4464876" y="3694133"/>
            <a:ext cx="27932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73" name="Google Shape;173;p5"/>
          <p:cNvSpPr txBox="1">
            <a:spLocks noGrp="1"/>
          </p:cNvSpPr>
          <p:nvPr>
            <p:ph type="subTitle" idx="1"/>
          </p:nvPr>
        </p:nvSpPr>
        <p:spPr>
          <a:xfrm>
            <a:off x="4464876" y="4331707"/>
            <a:ext cx="2793200" cy="94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4" name="Google Shape;174;p5"/>
          <p:cNvSpPr txBox="1">
            <a:spLocks noGrp="1"/>
          </p:cNvSpPr>
          <p:nvPr>
            <p:ph type="subTitle" idx="3"/>
          </p:nvPr>
        </p:nvSpPr>
        <p:spPr>
          <a:xfrm>
            <a:off x="1509900" y="4331707"/>
            <a:ext cx="2793200" cy="94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5" name="Google Shape;175;p5"/>
          <p:cNvSpPr txBox="1">
            <a:spLocks noGrp="1"/>
          </p:cNvSpPr>
          <p:nvPr>
            <p:ph type="title" idx="4"/>
          </p:nvPr>
        </p:nvSpPr>
        <p:spPr>
          <a:xfrm>
            <a:off x="1509900" y="1585100"/>
            <a:ext cx="5748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84890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8" name="Google Shape;178;p6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9" name="Google Shape;179;p6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180" name="Google Shape;180;p6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6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6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6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6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6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6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6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6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6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6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6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6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6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6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6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6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197;p6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198" name="Google Shape;198;p6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6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6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6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6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6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6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6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6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6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6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6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6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6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6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6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6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" name="Google Shape;215;p6"/>
          <p:cNvSpPr txBox="1">
            <a:spLocks noGrp="1"/>
          </p:cNvSpPr>
          <p:nvPr>
            <p:ph type="title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None/>
              <a:defRPr sz="4667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None/>
              <a:defRPr sz="4667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None/>
              <a:defRPr sz="4667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None/>
              <a:defRPr sz="4667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None/>
              <a:defRPr sz="4667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None/>
              <a:defRPr sz="4667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None/>
              <a:defRPr sz="4667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Bebas Neue"/>
              <a:buNone/>
              <a:defRPr sz="4667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29218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8" name="Google Shape;218;p7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7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220" name="Google Shape;220;p7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7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7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7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7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7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7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7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7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7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7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7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7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7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" name="Google Shape;237;p7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238" name="Google Shape;238;p7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7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7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7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7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7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7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7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7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7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7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255;p7"/>
          <p:cNvSpPr txBox="1">
            <a:spLocks noGrp="1"/>
          </p:cNvSpPr>
          <p:nvPr>
            <p:ph type="title"/>
          </p:nvPr>
        </p:nvSpPr>
        <p:spPr>
          <a:xfrm>
            <a:off x="2988000" y="1506733"/>
            <a:ext cx="6216000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56" name="Google Shape;256;p7"/>
          <p:cNvSpPr txBox="1">
            <a:spLocks noGrp="1"/>
          </p:cNvSpPr>
          <p:nvPr>
            <p:ph type="subTitle" idx="1"/>
          </p:nvPr>
        </p:nvSpPr>
        <p:spPr>
          <a:xfrm>
            <a:off x="2988000" y="2286867"/>
            <a:ext cx="6216000" cy="306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81259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9" name="Google Shape;259;p8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0" name="Google Shape;260;p8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261" name="Google Shape;261;p8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8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8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8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8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8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8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8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8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8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8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8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8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8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8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78;p8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279" name="Google Shape;279;p8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8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8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8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8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8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8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8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8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8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8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8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8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8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" name="Google Shape;296;p8"/>
          <p:cNvSpPr txBox="1">
            <a:spLocks noGrp="1"/>
          </p:cNvSpPr>
          <p:nvPr>
            <p:ph type="title"/>
          </p:nvPr>
        </p:nvSpPr>
        <p:spPr>
          <a:xfrm>
            <a:off x="3372800" y="1860000"/>
            <a:ext cx="5446400" cy="3138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855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9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9" name="Google Shape;299;p9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" name="Google Shape;300;p9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301" name="Google Shape;301;p9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9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9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9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9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9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9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9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9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9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9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9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9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9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319" name="Google Shape;319;p9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9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9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9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9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9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9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9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9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9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9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9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6" name="Google Shape;336;p9"/>
          <p:cNvSpPr txBox="1">
            <a:spLocks noGrp="1"/>
          </p:cNvSpPr>
          <p:nvPr>
            <p:ph type="title"/>
          </p:nvPr>
        </p:nvSpPr>
        <p:spPr>
          <a:xfrm>
            <a:off x="3319600" y="2024433"/>
            <a:ext cx="5552800" cy="127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37" name="Google Shape;337;p9"/>
          <p:cNvSpPr txBox="1">
            <a:spLocks noGrp="1"/>
          </p:cNvSpPr>
          <p:nvPr>
            <p:ph type="subTitle" idx="1"/>
          </p:nvPr>
        </p:nvSpPr>
        <p:spPr>
          <a:xfrm>
            <a:off x="3319600" y="3297267"/>
            <a:ext cx="5552800" cy="153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91514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0"/>
          <p:cNvSpPr txBox="1">
            <a:spLocks noGrp="1"/>
          </p:cNvSpPr>
          <p:nvPr>
            <p:ph type="title"/>
          </p:nvPr>
        </p:nvSpPr>
        <p:spPr>
          <a:xfrm>
            <a:off x="7069733" y="1435015"/>
            <a:ext cx="3116800" cy="319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92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Caveat"/>
              <a:buNone/>
              <a:defRPr sz="4000" b="1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Caveat"/>
              <a:buNone/>
              <a:defRPr sz="4000" b="1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Caveat"/>
              <a:buNone/>
              <a:defRPr sz="4000" b="1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Caveat"/>
              <a:buNone/>
              <a:defRPr sz="4000" b="1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Caveat"/>
              <a:buNone/>
              <a:defRPr sz="4000" b="1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Caveat"/>
              <a:buNone/>
              <a:defRPr sz="4000" b="1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Caveat"/>
              <a:buNone/>
              <a:defRPr sz="4000" b="1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Caveat"/>
              <a:buNone/>
              <a:defRPr sz="4000" b="1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Caveat"/>
              <a:buNone/>
              <a:defRPr sz="4000" b="1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68000" y="1751700"/>
            <a:ext cx="9856000" cy="43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ssistant Medium"/>
              <a:buChar char="●"/>
              <a:defRPr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ssistant Medium"/>
              <a:buChar char="○"/>
              <a:defRPr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ssistant Medium"/>
              <a:buChar char="■"/>
              <a:defRPr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ssistant Medium"/>
              <a:buChar char="●"/>
              <a:defRPr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ssistant Medium"/>
              <a:buChar char="○"/>
              <a:defRPr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ssistant Medium"/>
              <a:buChar char="■"/>
              <a:defRPr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ssistant Medium"/>
              <a:buChar char="●"/>
              <a:defRPr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ssistant Medium"/>
              <a:buChar char="○"/>
              <a:defRPr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ssistant Medium"/>
              <a:buChar char="■"/>
              <a:defRPr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09436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32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82" name="Google Shape;1382;p32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5653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E41552-270A-4794-AED4-8784DF30BDD7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54765" y="3072779"/>
            <a:ext cx="9775825" cy="1149350"/>
          </a:xfrm>
        </p:spPr>
        <p:txBody>
          <a:bodyPr>
            <a:normAutofit fontScale="92500" lnSpcReduction="20000"/>
          </a:bodyPr>
          <a:lstStyle/>
          <a:p>
            <a:pPr marL="186262" indent="0" algn="ctr">
              <a:buNone/>
            </a:pPr>
            <a:br>
              <a:rPr lang="ru-RU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00B050"/>
                </a:solidFill>
              </a:rPr>
              <a:t>Муниципальное автономное дошкольное образовательное учреждение </a:t>
            </a:r>
          </a:p>
          <a:p>
            <a:pPr marL="186262" indent="0" algn="ctr">
              <a:buNone/>
            </a:pPr>
            <a:r>
              <a:rPr lang="ru-RU" sz="2000" dirty="0">
                <a:solidFill>
                  <a:srgbClr val="00B050"/>
                </a:solidFill>
              </a:rPr>
              <a:t>детский сад Солнышко </a:t>
            </a:r>
            <a:r>
              <a:rPr lang="ru-RU" sz="2000" dirty="0" err="1">
                <a:solidFill>
                  <a:srgbClr val="00B050"/>
                </a:solidFill>
              </a:rPr>
              <a:t>с.Юмагузино</a:t>
            </a:r>
            <a:r>
              <a:rPr lang="ru-RU" sz="2000" dirty="0">
                <a:solidFill>
                  <a:srgbClr val="00B050"/>
                </a:solidFill>
              </a:rPr>
              <a:t> муниципального района </a:t>
            </a:r>
          </a:p>
          <a:p>
            <a:pPr marL="186262" indent="0" algn="ctr">
              <a:buNone/>
            </a:pPr>
            <a:r>
              <a:rPr lang="ru-RU" sz="2000" dirty="0" err="1">
                <a:solidFill>
                  <a:srgbClr val="00B050"/>
                </a:solidFill>
              </a:rPr>
              <a:t>Кугарчинский</a:t>
            </a:r>
            <a:r>
              <a:rPr lang="ru-RU" sz="2000" dirty="0">
                <a:solidFill>
                  <a:srgbClr val="00B050"/>
                </a:solidFill>
              </a:rPr>
              <a:t> район  Республика Башкортостан </a:t>
            </a:r>
          </a:p>
        </p:txBody>
      </p:sp>
      <p:pic>
        <p:nvPicPr>
          <p:cNvPr id="4" name="Детские - В лесу родилась ёлочка (minus 2)">
            <a:hlinkClick r:id="" action="ppaction://media"/>
            <a:extLst>
              <a:ext uri="{FF2B5EF4-FFF2-40B4-BE49-F238E27FC236}">
                <a16:creationId xmlns:a16="http://schemas.microsoft.com/office/drawing/2014/main" id="{7BC733DE-77F3-4813-897D-B4ED6B697506}"/>
              </a:ext>
            </a:extLst>
          </p:cNvPr>
          <p:cNvPicPr>
            <a:picLocks noGrp="1" noChangeAspect="1"/>
          </p:cNvPicPr>
          <p:nvPr>
            <p:ph idx="4294967295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188075"/>
            <a:ext cx="609600" cy="6096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7507A-577B-4594-A0FB-F6F7C0C8788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971550"/>
            <a:ext cx="11023999" cy="1284633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          </a:t>
            </a:r>
            <a:r>
              <a:rPr lang="ru-RU" dirty="0">
                <a:solidFill>
                  <a:srgbClr val="C00000"/>
                </a:solidFill>
              </a:rPr>
              <a:t>Конкурс «Новогодний арт-дизайн  в рамках Республиканской акции 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«Елочка, живи!»</a:t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A56DFA-DD3B-4238-9BA4-E04799BC5E19}"/>
              </a:ext>
            </a:extLst>
          </p:cNvPr>
          <p:cNvSpPr txBox="1"/>
          <p:nvPr/>
        </p:nvSpPr>
        <p:spPr>
          <a:xfrm>
            <a:off x="6792575" y="5138321"/>
            <a:ext cx="30784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Roboto-Regular"/>
              </a:rPr>
              <a:t>Воспитатели: </a:t>
            </a:r>
          </a:p>
          <a:p>
            <a:r>
              <a:rPr lang="ru-RU" dirty="0" err="1">
                <a:solidFill>
                  <a:srgbClr val="00B050"/>
                </a:solidFill>
                <a:latin typeface="Roboto-Regular"/>
              </a:rPr>
              <a:t>Азнабаева</a:t>
            </a:r>
            <a:r>
              <a:rPr lang="ru-RU" dirty="0">
                <a:solidFill>
                  <a:srgbClr val="00B050"/>
                </a:solidFill>
                <a:latin typeface="Roboto-Regular"/>
              </a:rPr>
              <a:t> Кристина Викторовна</a:t>
            </a:r>
          </a:p>
          <a:p>
            <a:r>
              <a:rPr lang="ru-RU" dirty="0" err="1">
                <a:solidFill>
                  <a:srgbClr val="00B050"/>
                </a:solidFill>
                <a:latin typeface="Roboto-Regular"/>
              </a:rPr>
              <a:t>Ланюгова</a:t>
            </a:r>
            <a:r>
              <a:rPr lang="ru-RU" dirty="0">
                <a:solidFill>
                  <a:srgbClr val="00B050"/>
                </a:solidFill>
                <a:latin typeface="Roboto-Regular"/>
              </a:rPr>
              <a:t> Татьяна Петровна </a:t>
            </a:r>
          </a:p>
          <a:p>
            <a:endParaRPr lang="ru-RU" dirty="0">
              <a:solidFill>
                <a:schemeClr val="accent4">
                  <a:lumMod val="75000"/>
                </a:schemeClr>
              </a:solidFill>
              <a:latin typeface="Robot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37584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17F4AD-F2D3-4D16-8248-E0F4FFF9ED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58619" y="1845986"/>
            <a:ext cx="12622868" cy="2468562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Спасибо за внимание!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С Новым годом!</a:t>
            </a:r>
          </a:p>
        </p:txBody>
      </p:sp>
    </p:spTree>
    <p:extLst>
      <p:ext uri="{BB962C8B-B14F-4D97-AF65-F5344CB8AC3E}">
        <p14:creationId xmlns:p14="http://schemas.microsoft.com/office/powerpoint/2010/main" val="939357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5000">
        <p15:prstTrans prst="curtains"/>
      </p:transition>
    </mc:Choice>
    <mc:Fallback xmlns="">
      <p:transition spd="slow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572560-EAFE-43F7-A4D7-598DC1CEBBE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183469" y="977348"/>
            <a:ext cx="5854700" cy="367188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 лесу родилась елочка, в лесу она росла</a:t>
            </a:r>
            <a:br>
              <a:rPr lang="ru-RU" sz="3600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6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6A62FD-DE83-4A65-B353-6B4FD4B94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31" y="838866"/>
            <a:ext cx="3662611" cy="518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46873"/>
      </p:ext>
    </p:extLst>
  </p:cSld>
  <p:clrMapOvr>
    <a:masterClrMapping/>
  </p:clrMapOvr>
  <p:transition spd="med" advClick="0" advTm="600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B9C850-77B5-4D64-B7CC-4B81D7F6AC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4461" y="1018002"/>
            <a:ext cx="9888538" cy="852487"/>
          </a:xfrm>
        </p:spPr>
        <p:txBody>
          <a:bodyPr/>
          <a:lstStyle/>
          <a:p>
            <a:pPr algn="ctr"/>
            <a:br>
              <a:rPr lang="ru-RU" sz="36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6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B0F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Поделки </a:t>
            </a:r>
            <a:r>
              <a:rPr lang="ru-RU" sz="3600" dirty="0">
                <a:solidFill>
                  <a:srgbClr val="00B0F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 конкурс «Елочка живи» </a:t>
            </a:r>
            <a:br>
              <a:rPr lang="ru-RU" sz="3600" dirty="0">
                <a:solidFill>
                  <a:srgbClr val="00B0F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B0F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младшей группы  (3-4 года) №2 </a:t>
            </a:r>
            <a:br>
              <a:rPr lang="ru-RU" sz="36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6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3DB515-C90A-4BD4-8A47-E411172042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9" t="317" r="9578" b="28735"/>
          <a:stretch/>
        </p:blipFill>
        <p:spPr>
          <a:xfrm>
            <a:off x="2062065" y="2304661"/>
            <a:ext cx="8108301" cy="369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12314"/>
      </p:ext>
    </p:extLst>
  </p:cSld>
  <p:clrMapOvr>
    <a:masterClrMapping/>
  </p:clrMapOvr>
  <p:transition spd="slow" advClick="0" advTm="12300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EE1165-399D-49AE-BFB6-DFD0D22B84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5930" y="844826"/>
            <a:ext cx="3870177" cy="4613112"/>
          </a:xfrm>
        </p:spPr>
        <p:txBody>
          <a:bodyPr/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семьи Горбачевой Варвары</a:t>
            </a:r>
            <a:br>
              <a:rPr lang="ru-RU" sz="3600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Выполнена с использованием фетра ,синельной проволоки и фольги.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1E9407-F9D7-4C82-B074-190EDDC90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38" b="17315"/>
          <a:stretch/>
        </p:blipFill>
        <p:spPr>
          <a:xfrm>
            <a:off x="1125893" y="1008582"/>
            <a:ext cx="5955453" cy="461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07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370">
        <p:blinds dir="vert"/>
      </p:transition>
    </mc:Choice>
    <mc:Fallback xmlns="">
      <p:transition spd="slow" advClick="0" advTm="5370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776F8-9519-4AE0-8AA5-F44D402C27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69558" y="873125"/>
            <a:ext cx="4529137" cy="5111750"/>
          </a:xfrm>
        </p:spPr>
        <p:txBody>
          <a:bodyPr/>
          <a:lstStyle/>
          <a:p>
            <a:br>
              <a:rPr lang="ru-RU" sz="32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2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семьи </a:t>
            </a:r>
            <a:br>
              <a:rPr lang="ru-RU" sz="32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Тарасова Алексея </a:t>
            </a:r>
            <a:br>
              <a:rPr lang="ru-RU" sz="3200" dirty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B05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Выполнена с использованием ватных дисков ,ватных палочек, шишек и маленьких фигурок.</a:t>
            </a:r>
            <a:br>
              <a:rPr lang="ru-RU" sz="3200" dirty="0">
                <a:solidFill>
                  <a:srgbClr val="00B050"/>
                </a:solidFill>
                <a:latin typeface="+mj-lt"/>
              </a:rPr>
            </a:br>
            <a:br>
              <a:rPr lang="ru-RU" sz="3200" dirty="0">
                <a:solidFill>
                  <a:srgbClr val="0070C0"/>
                </a:solidFill>
                <a:latin typeface="+mj-lt"/>
              </a:rPr>
            </a:br>
            <a:endParaRPr lang="ru-RU" sz="2400" dirty="0">
              <a:solidFill>
                <a:schemeClr val="accent6"/>
              </a:solidFill>
              <a:latin typeface="+mj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C3F7EF-FDB9-43B3-8A10-5BF06B9C66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3" t="23554" r="1633" b="15564"/>
          <a:stretch/>
        </p:blipFill>
        <p:spPr>
          <a:xfrm>
            <a:off x="1168000" y="1045030"/>
            <a:ext cx="5143500" cy="484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4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58719F-3A82-4ABE-9145-F73994097C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1039" y="1235868"/>
            <a:ext cx="4300537" cy="438626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семьи </a:t>
            </a:r>
            <a:r>
              <a:rPr lang="ru-RU" sz="3600" dirty="0" err="1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Масягутова</a:t>
            </a:r>
            <a:r>
              <a:rPr lang="ru-RU" sz="36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Даниэля </a:t>
            </a:r>
            <a:br>
              <a:rPr lang="ru-RU" sz="3600" dirty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B05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Выполнена с использованием картонного основания и макарон.</a:t>
            </a:r>
            <a:endParaRPr lang="ru-RU" sz="3600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B0860E-373F-4A6C-BB91-412C7568A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159" y="1020962"/>
            <a:ext cx="4633804" cy="481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0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2360">
        <p14:prism isInverted="1"/>
      </p:transition>
    </mc:Choice>
    <mc:Fallback xmlns="">
      <p:transition spd="slow" advClick="0" advTm="1236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47F53-7105-4C99-9831-BF0FD11D05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3172" y="1113182"/>
            <a:ext cx="5376862" cy="346496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семьи </a:t>
            </a:r>
            <a:r>
              <a:rPr lang="ru-RU" sz="3600" dirty="0" err="1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Брыковой</a:t>
            </a:r>
            <a:r>
              <a:rPr lang="ru-RU" sz="36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Киры</a:t>
            </a:r>
            <a:br>
              <a:rPr lang="ru-RU" sz="3600" dirty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B05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Выполнена с использованием картонного основания и шишек.</a:t>
            </a:r>
            <a:endParaRPr lang="ru-RU" sz="3600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064B85-99DA-4ABA-BA7F-C6DA7F455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69" y="979713"/>
            <a:ext cx="4210828" cy="486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49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6310">
        <p15:prstTrans prst="pageCurlDouble"/>
      </p:transition>
    </mc:Choice>
    <mc:Fallback xmlns="">
      <p:transition spd="slow" advClick="0" advTm="631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D66C3-8FF1-45CD-8449-39247B2535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03843" y="1225688"/>
            <a:ext cx="4876800" cy="4237038"/>
          </a:xfrm>
        </p:spPr>
        <p:txBody>
          <a:bodyPr/>
          <a:lstStyle/>
          <a:p>
            <a:r>
              <a:rPr lang="ru-RU" sz="36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семьи </a:t>
            </a:r>
            <a:r>
              <a:rPr lang="ru-RU" sz="3600" dirty="0" err="1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Дильмухаметовой</a:t>
            </a:r>
            <a:r>
              <a:rPr lang="ru-RU" sz="36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Лилии</a:t>
            </a:r>
            <a:br>
              <a:rPr lang="ru-RU" sz="3600" dirty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B05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Выполнена с использованием картонного основания и  цветной бумаги.</a:t>
            </a:r>
            <a:endParaRPr lang="ru-RU" sz="3600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8A4CE8-8F10-4D53-8D67-90EA2031C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589" y="979714"/>
            <a:ext cx="4089529" cy="504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22233"/>
      </p:ext>
    </p:extLst>
  </p:cSld>
  <p:clrMapOvr>
    <a:masterClrMapping/>
  </p:clrMapOvr>
  <p:transition spd="slow" advClick="0" advTm="11670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483B53-AE33-40E1-9C2A-0D1E197364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0" y="945434"/>
            <a:ext cx="4487862" cy="4833938"/>
          </a:xfrm>
        </p:spPr>
        <p:txBody>
          <a:bodyPr/>
          <a:lstStyle/>
          <a:p>
            <a:r>
              <a:rPr lang="ru-RU" sz="36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семьи </a:t>
            </a:r>
            <a:r>
              <a:rPr lang="ru-RU" sz="3600" dirty="0" err="1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Кудрейкина</a:t>
            </a:r>
            <a:r>
              <a:rPr lang="ru-RU" sz="36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Эмира</a:t>
            </a:r>
            <a:br>
              <a:rPr lang="ru-RU" sz="3600" dirty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B05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Выполнена с использованием картонного основания и цветной бумаги.</a:t>
            </a:r>
            <a:endParaRPr lang="ru-RU" sz="3600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7AECF7-AF7C-4F0C-A4E8-373F89067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53" y="905069"/>
            <a:ext cx="3853681" cy="504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839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5000">
        <p15:prstTrans prst="fallOver"/>
      </p:transition>
    </mc:Choice>
    <mc:Fallback xmlns="">
      <p:transition spd="slow"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December Scrapbook Diary by Slidesgo">
  <a:themeElements>
    <a:clrScheme name="Simple Light">
      <a:dk1>
        <a:srgbClr val="FFFFFF"/>
      </a:dk1>
      <a:lt1>
        <a:srgbClr val="F1DFCC"/>
      </a:lt1>
      <a:dk2>
        <a:srgbClr val="F5C48A"/>
      </a:dk2>
      <a:lt2>
        <a:srgbClr val="F2AC5B"/>
      </a:lt2>
      <a:accent1>
        <a:srgbClr val="D02C1E"/>
      </a:accent1>
      <a:accent2>
        <a:srgbClr val="A62C23"/>
      </a:accent2>
      <a:accent3>
        <a:srgbClr val="B6CA9B"/>
      </a:accent3>
      <a:accent4>
        <a:srgbClr val="61825A"/>
      </a:accent4>
      <a:accent5>
        <a:srgbClr val="30463D"/>
      </a:accent5>
      <a:accent6>
        <a:srgbClr val="000000"/>
      </a:accent6>
      <a:hlink>
        <a:srgbClr val="30463D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December Scrapbook Diary by Slidesgo</Template>
  <TotalTime>252</TotalTime>
  <Words>42</Words>
  <Application>Microsoft Office PowerPoint</Application>
  <PresentationFormat>Широкоэкранный</PresentationFormat>
  <Paragraphs>17</Paragraphs>
  <Slides>10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4" baseType="lpstr">
      <vt:lpstr>Arial</vt:lpstr>
      <vt:lpstr>Assistant</vt:lpstr>
      <vt:lpstr>Assistant Medium</vt:lpstr>
      <vt:lpstr>Bebas Neue</vt:lpstr>
      <vt:lpstr>Calibri</vt:lpstr>
      <vt:lpstr>Caveat</vt:lpstr>
      <vt:lpstr>Monotype Corsiva</vt:lpstr>
      <vt:lpstr>Nunito Light</vt:lpstr>
      <vt:lpstr>Proxima Nova</vt:lpstr>
      <vt:lpstr>PT Sans</vt:lpstr>
      <vt:lpstr>Roboto Condensed Light</vt:lpstr>
      <vt:lpstr>Roboto-Regular</vt:lpstr>
      <vt:lpstr>December Scrapbook Diary by Slidesgo</vt:lpstr>
      <vt:lpstr>Slidesgo Final Pages</vt:lpstr>
      <vt:lpstr>              Конкурс «Новогодний арт-дизайн  в рамках Республиканской акции  «Елочка, живи!» </vt:lpstr>
      <vt:lpstr>В лесу родилась елочка, в лесу она росла  </vt:lpstr>
      <vt:lpstr>  Поделки на конкурс «Елочка живи»  младшей группы  (3-4 года) №2   </vt:lpstr>
      <vt:lpstr>Работа семьи Горбачевой Варвары Выполнена с использованием фетра ,синельной проволоки и фольги.</vt:lpstr>
      <vt:lpstr>  Работа семьи  Тарасова Алексея  Выполнена с использованием ватных дисков ,ватных палочек, шишек и маленьких фигурок.  </vt:lpstr>
      <vt:lpstr>Работа семьи Масягутова Даниэля  Выполнена с использованием картонного основания и макарон.</vt:lpstr>
      <vt:lpstr>Работа семьи Брыковой Киры Выполнена с использованием картонного основания и шишек.</vt:lpstr>
      <vt:lpstr>Работа семьи Дильмухаметовой Лилии Выполнена с использованием картонного основания и  цветной бумаги.</vt:lpstr>
      <vt:lpstr>Работа семьи Кудрейкина Эмира Выполнена с использованием картонного основания и цветной бумаги.</vt:lpstr>
      <vt:lpstr>Спасибо за внимание! С Новым годом!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 Иванов</dc:creator>
  <cp:lastModifiedBy>User</cp:lastModifiedBy>
  <cp:revision>19</cp:revision>
  <dcterms:created xsi:type="dcterms:W3CDTF">2021-12-19T11:57:10Z</dcterms:created>
  <dcterms:modified xsi:type="dcterms:W3CDTF">2024-12-16T06:26:24Z</dcterms:modified>
</cp:coreProperties>
</file>