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BA1D-D692-43FB-8746-1E39DA45A9F3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E0BD-DDB9-49BF-9DE9-A7A85F821B1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 из 1581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00" cy="42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5500702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ДЕНЬ ПОБЕДЫ…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309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действующим лицом войны, творцом Победы был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великий советский народ в солдатской шинели и рабочей спецовке.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Празднуя День Победы, мы склоняем головы перед памятью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прекрасных, мужественных сынов и дочерей нашей Родины,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отдавших свои жизни за святое дело защиты Отечества.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Картинка 44 из 23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962757" cy="1970234"/>
          </a:xfrm>
          <a:prstGeom prst="rect">
            <a:avLst/>
          </a:prstGeom>
          <a:noFill/>
        </p:spPr>
      </p:pic>
      <p:pic>
        <p:nvPicPr>
          <p:cNvPr id="18437" name="Picture 5" descr="Картинка 47 из 126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00240"/>
            <a:ext cx="2961894" cy="1976231"/>
          </a:xfrm>
          <a:prstGeom prst="rect">
            <a:avLst/>
          </a:prstGeom>
          <a:noFill/>
        </p:spPr>
      </p:pic>
      <p:pic>
        <p:nvPicPr>
          <p:cNvPr id="18441" name="Picture 9" descr="Картинка 80 из 29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357562"/>
            <a:ext cx="2349163" cy="3254253"/>
          </a:xfrm>
          <a:prstGeom prst="rect">
            <a:avLst/>
          </a:prstGeom>
          <a:noFill/>
        </p:spPr>
      </p:pic>
      <p:pic>
        <p:nvPicPr>
          <p:cNvPr id="18443" name="Picture 11" descr="Картинка 102 из 29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64265">
            <a:off x="1017705" y="3840900"/>
            <a:ext cx="1846560" cy="2806323"/>
          </a:xfrm>
          <a:prstGeom prst="rect">
            <a:avLst/>
          </a:prstGeom>
          <a:noFill/>
        </p:spPr>
      </p:pic>
      <p:pic>
        <p:nvPicPr>
          <p:cNvPr id="18445" name="Picture 13" descr="Картинка 114 из 29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3713">
            <a:off x="6299661" y="3802577"/>
            <a:ext cx="1999078" cy="282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643182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Минута молчания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701225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Когда началась Вторая мировая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Когда началась Великая Отечественная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Какой город-крепость принял на себя первый удар?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В какой битве в 1941 г. немецкие войска понесли первое поражение в войне?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битве в 1943 г. был положен коренной перелом в Великой Отечественной войне?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произошла битва на Курской дуге?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закончилась Великая Отечественная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закончилась Вторая мировая война?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страна стала первой жертвой фашистской Германии?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водрузил знамя Победы над Рейхстагом?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Страны, входящие в антигитлеровскую коалицию.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Города-герои.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 Европе празднуют День Победы 8 мая, а в СНГ – 9 мая?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фашистская страна последняя сложила оружие?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честь каких освобожденных городов были произведены первые салюты?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0 из 8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6191250" cy="3762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рассвете 22 июня  1941 года германская авиация подвергла бомбардировке многие города Советского Союза,  приграничные аэродромы и гарнизоны. Бомбы еще падали, а передовые части вермахта начали переходить границу на всем ее протяжении от Баренцева до Черного морей.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4 из 8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905125" cy="3810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28794" y="4071942"/>
            <a:ext cx="56577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долгих года войны советские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с глубокой верой,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надеждой и уверенностью в завтрашнем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 слушали сообщения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событиях на фронте, передаваемые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всесоюзным радио в сводках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Совинформбюро.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Картинка 47 из 8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5429248" cy="379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7" y="428604"/>
            <a:ext cx="81439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первые годы войны сообщалось об упорных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оборонительных боях Красной Армии, затем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великих победах советских войск под Москвой,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Сталинградом и Курском, в ходе форсирования Днепра,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наконец – о грандиозных наступательных операциях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войск в 1944-1945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Картинка 106 из 8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84306"/>
            <a:ext cx="4857784" cy="3449851"/>
          </a:xfrm>
          <a:prstGeom prst="rect">
            <a:avLst/>
          </a:prstGeom>
          <a:noFill/>
        </p:spPr>
      </p:pic>
      <p:pic>
        <p:nvPicPr>
          <p:cNvPr id="4" name="Рисунок 3" descr="http://im6-tub-ru.yandex.net/i?id=481948402-48-7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 о  безоговорочной капитуляции фашистской Германии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имени гитлеровского верховного командования подписал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генерал-фельдмаршал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артинка 2 из 258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940425" cy="46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имени Советского Верховного Главнокомандования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 подписал заместитель Верховного Главнокомандующего,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Маршал Советского Союза Г.К. Жуков.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4 из 25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859780" cy="37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1" y="142852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средне европейскому времени это произошло поздно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ночью 8 мая 1945 года. Поэтому большинство европейских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 отмечают этот светлый праздник 8 мая.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нашей стране принято отмечать этот радостный день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мая из-за разницы во времени.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1 из 258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несколько дней до победы с 16 апреля по 8 мая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войска   1-го Белорусского фронта, прорвав сильно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укрепленную оборону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немецко-фашистских войск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Зееловских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высотах, штурмом овладели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столицей фашистской Германии – Берлином и водрузили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Знамя Победы над рейхстагом.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произошло 30 апреля 1945 года.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Знамя Победы водрузили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младший сержант 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Кантария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сержант М. Егоров.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Картинка 2 из 155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57302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июня 1945 года Знамя Победы было перевезено в Москву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участия в Параде Победы. Сейчас это легендарное знамя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хранится в зале Победы Центрального музея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Вооруженных Сил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Картинка 36 из 23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000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523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Анечка</cp:lastModifiedBy>
  <cp:revision>13</cp:revision>
  <dcterms:created xsi:type="dcterms:W3CDTF">2012-05-04T06:38:45Z</dcterms:created>
  <dcterms:modified xsi:type="dcterms:W3CDTF">2015-03-05T20:12:42Z</dcterms:modified>
</cp:coreProperties>
</file>