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5" r:id="rId5"/>
    <p:sldId id="266" r:id="rId6"/>
    <p:sldId id="259" r:id="rId7"/>
    <p:sldId id="262" r:id="rId8"/>
    <p:sldId id="267" r:id="rId9"/>
    <p:sldId id="261" r:id="rId10"/>
    <p:sldId id="260" r:id="rId11"/>
    <p:sldId id="263" r:id="rId12"/>
    <p:sldId id="26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62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B62EDB-EA65-4182-9393-00B963C3345B}" type="doc">
      <dgm:prSet loTypeId="urn:microsoft.com/office/officeart/2005/8/layout/vList2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C9A2F76-2F70-46CB-B9DB-2D128FEEC055}">
      <dgm:prSet custT="1"/>
      <dgm:spPr/>
      <dgm:t>
        <a:bodyPr/>
        <a:lstStyle/>
        <a:p>
          <a:pPr rtl="0"/>
          <a:r>
            <a:rPr lang="ru-RU" sz="1800" dirty="0" smtClean="0"/>
            <a:t>87 % опрошенных в МАДОУ «Детский сад №2» родителей признают недостаток времени, которое они проводят с ребенком</a:t>
          </a:r>
          <a:endParaRPr lang="ru-RU" sz="1800" dirty="0"/>
        </a:p>
      </dgm:t>
    </dgm:pt>
    <dgm:pt modelId="{EF420C1F-E8F5-4A17-A8B3-EE7D886C39CE}" type="parTrans" cxnId="{CE34DC28-6D2F-41C8-A151-217515DEAC95}">
      <dgm:prSet/>
      <dgm:spPr/>
      <dgm:t>
        <a:bodyPr/>
        <a:lstStyle/>
        <a:p>
          <a:endParaRPr lang="ru-RU"/>
        </a:p>
      </dgm:t>
    </dgm:pt>
    <dgm:pt modelId="{2DC18EA8-6618-44C3-B9D7-F3121304EA7F}" type="sibTrans" cxnId="{CE34DC28-6D2F-41C8-A151-217515DEAC95}">
      <dgm:prSet/>
      <dgm:spPr/>
      <dgm:t>
        <a:bodyPr/>
        <a:lstStyle/>
        <a:p>
          <a:endParaRPr lang="ru-RU"/>
        </a:p>
      </dgm:t>
    </dgm:pt>
    <dgm:pt modelId="{14456CC5-B0EF-4F21-98B0-AE3A8C584169}">
      <dgm:prSet custT="1"/>
      <dgm:spPr/>
      <dgm:t>
        <a:bodyPr/>
        <a:lstStyle/>
        <a:p>
          <a:pPr rtl="0"/>
          <a:r>
            <a:rPr lang="ru-RU" sz="2000" dirty="0" smtClean="0"/>
            <a:t>60 % родителей основную проблему видят в чрезмерной занятости </a:t>
          </a:r>
          <a:endParaRPr lang="ru-RU" sz="2000" dirty="0"/>
        </a:p>
      </dgm:t>
    </dgm:pt>
    <dgm:pt modelId="{E96841C5-764B-47EF-A762-77702ED5D410}" type="parTrans" cxnId="{C52CAD69-D71B-4347-9BC1-99822507DBA6}">
      <dgm:prSet/>
      <dgm:spPr/>
      <dgm:t>
        <a:bodyPr/>
        <a:lstStyle/>
        <a:p>
          <a:endParaRPr lang="ru-RU"/>
        </a:p>
      </dgm:t>
    </dgm:pt>
    <dgm:pt modelId="{A84FB7A8-600F-4AE8-B12E-01CC6FC65BCE}" type="sibTrans" cxnId="{C52CAD69-D71B-4347-9BC1-99822507DBA6}">
      <dgm:prSet/>
      <dgm:spPr/>
      <dgm:t>
        <a:bodyPr/>
        <a:lstStyle/>
        <a:p>
          <a:endParaRPr lang="ru-RU"/>
        </a:p>
      </dgm:t>
    </dgm:pt>
    <dgm:pt modelId="{9CAE7685-4633-4C54-AD6A-87A9258D2DDA}">
      <dgm:prSet custT="1"/>
      <dgm:spPr/>
      <dgm:t>
        <a:bodyPr/>
        <a:lstStyle/>
        <a:p>
          <a:pPr rtl="0"/>
          <a:r>
            <a:rPr lang="ru-RU" sz="2000" dirty="0" smtClean="0"/>
            <a:t>10 % в усталости после рабочего дня</a:t>
          </a:r>
          <a:endParaRPr lang="ru-RU" sz="2000" dirty="0"/>
        </a:p>
      </dgm:t>
    </dgm:pt>
    <dgm:pt modelId="{3A0D2C42-2268-4CAB-B5C4-EA9B3C5329D2}" type="parTrans" cxnId="{EF92816E-5882-4F75-921A-A16EA86E0056}">
      <dgm:prSet/>
      <dgm:spPr/>
      <dgm:t>
        <a:bodyPr/>
        <a:lstStyle/>
        <a:p>
          <a:endParaRPr lang="ru-RU"/>
        </a:p>
      </dgm:t>
    </dgm:pt>
    <dgm:pt modelId="{E54E38D3-EB56-4DDC-83AE-8354B210F42E}" type="sibTrans" cxnId="{EF92816E-5882-4F75-921A-A16EA86E0056}">
      <dgm:prSet/>
      <dgm:spPr/>
      <dgm:t>
        <a:bodyPr/>
        <a:lstStyle/>
        <a:p>
          <a:endParaRPr lang="ru-RU"/>
        </a:p>
      </dgm:t>
    </dgm:pt>
    <dgm:pt modelId="{3BB76CB0-A795-49B4-9BD9-EB7129CE5A92}">
      <dgm:prSet custT="1"/>
      <dgm:spPr/>
      <dgm:t>
        <a:bodyPr/>
        <a:lstStyle/>
        <a:p>
          <a:pPr rtl="0"/>
          <a:r>
            <a:rPr lang="ru-RU" sz="2000" dirty="0" smtClean="0"/>
            <a:t>20 % родителей нуждаются в определенных знаниях  по вопросам воспитания детей</a:t>
          </a:r>
          <a:endParaRPr lang="ru-RU" sz="2000" dirty="0"/>
        </a:p>
      </dgm:t>
    </dgm:pt>
    <dgm:pt modelId="{6BF68739-BE04-40CB-BBE9-9B41816CE458}" type="parTrans" cxnId="{748ECBFE-3769-411C-98DB-860366978529}">
      <dgm:prSet/>
      <dgm:spPr/>
      <dgm:t>
        <a:bodyPr/>
        <a:lstStyle/>
        <a:p>
          <a:endParaRPr lang="ru-RU"/>
        </a:p>
      </dgm:t>
    </dgm:pt>
    <dgm:pt modelId="{2F3DF091-DEFA-414B-A84E-B538D66816F4}" type="sibTrans" cxnId="{748ECBFE-3769-411C-98DB-860366978529}">
      <dgm:prSet/>
      <dgm:spPr/>
      <dgm:t>
        <a:bodyPr/>
        <a:lstStyle/>
        <a:p>
          <a:endParaRPr lang="ru-RU"/>
        </a:p>
      </dgm:t>
    </dgm:pt>
    <dgm:pt modelId="{41F14872-A078-4F97-BD71-7F899D65A9BD}">
      <dgm:prSet custT="1"/>
      <dgm:spPr/>
      <dgm:t>
        <a:bodyPr/>
        <a:lstStyle/>
        <a:p>
          <a:pPr rtl="0"/>
          <a:r>
            <a:rPr lang="ru-RU" sz="2000" dirty="0" smtClean="0"/>
            <a:t>10 % родителей признают, что все выше перечисленные проблемы присутствуют в их семье.</a:t>
          </a:r>
          <a:endParaRPr lang="ru-RU" sz="2000" dirty="0"/>
        </a:p>
      </dgm:t>
    </dgm:pt>
    <dgm:pt modelId="{C6AC05CE-1F2F-427D-BB47-A63D35690A04}" type="parTrans" cxnId="{3BFECE56-49D4-4FFC-AC10-28F3582DE72F}">
      <dgm:prSet/>
      <dgm:spPr/>
      <dgm:t>
        <a:bodyPr/>
        <a:lstStyle/>
        <a:p>
          <a:endParaRPr lang="ru-RU"/>
        </a:p>
      </dgm:t>
    </dgm:pt>
    <dgm:pt modelId="{652B89D1-AD49-4F7B-8A2A-06283CA94D3C}" type="sibTrans" cxnId="{3BFECE56-49D4-4FFC-AC10-28F3582DE72F}">
      <dgm:prSet/>
      <dgm:spPr/>
      <dgm:t>
        <a:bodyPr/>
        <a:lstStyle/>
        <a:p>
          <a:endParaRPr lang="ru-RU"/>
        </a:p>
      </dgm:t>
    </dgm:pt>
    <dgm:pt modelId="{15AB1980-9755-4B9D-A6AC-9B575954C5C8}">
      <dgm:prSet custT="1"/>
      <dgm:spPr/>
      <dgm:t>
        <a:bodyPr/>
        <a:lstStyle/>
        <a:p>
          <a:pPr rtl="0"/>
          <a:r>
            <a:rPr lang="ru-RU" sz="1400" dirty="0" smtClean="0"/>
            <a:t>На вопрос «Какие пути решения этих проблем  вы видите?» родители предлагали следующие варианты: обучение в вопросах воспитания детей, участие в родительских выходных, увеличение заработной платы.</a:t>
          </a:r>
          <a:endParaRPr lang="ru-RU" sz="1400" dirty="0"/>
        </a:p>
      </dgm:t>
    </dgm:pt>
    <dgm:pt modelId="{8E717027-A23C-4979-AB5D-7D53C8F1039B}" type="parTrans" cxnId="{F59D8949-E0AD-4438-BEE3-34DF3476FFAC}">
      <dgm:prSet/>
      <dgm:spPr/>
      <dgm:t>
        <a:bodyPr/>
        <a:lstStyle/>
        <a:p>
          <a:endParaRPr lang="ru-RU"/>
        </a:p>
      </dgm:t>
    </dgm:pt>
    <dgm:pt modelId="{4A5B1355-30CA-4994-AD7E-94B9514EFE38}" type="sibTrans" cxnId="{F59D8949-E0AD-4438-BEE3-34DF3476FFAC}">
      <dgm:prSet/>
      <dgm:spPr/>
      <dgm:t>
        <a:bodyPr/>
        <a:lstStyle/>
        <a:p>
          <a:endParaRPr lang="ru-RU"/>
        </a:p>
      </dgm:t>
    </dgm:pt>
    <dgm:pt modelId="{CD0581D6-C88E-4DFC-96AB-2960028E6295}">
      <dgm:prSet custT="1"/>
      <dgm:spPr/>
      <dgm:t>
        <a:bodyPr/>
        <a:lstStyle/>
        <a:p>
          <a:pPr rtl="0"/>
          <a:r>
            <a:rPr lang="ru-RU" sz="3600" b="1" dirty="0" smtClean="0"/>
            <a:t>Проблемы современных родителей</a:t>
          </a:r>
          <a:endParaRPr lang="ru-RU" sz="3600" dirty="0"/>
        </a:p>
      </dgm:t>
    </dgm:pt>
    <dgm:pt modelId="{B539929A-73D1-4711-B511-ED69D0BB267F}" type="sibTrans" cxnId="{6ACD145A-1FC7-42B6-9611-BADBC72DE1FA}">
      <dgm:prSet/>
      <dgm:spPr/>
      <dgm:t>
        <a:bodyPr/>
        <a:lstStyle/>
        <a:p>
          <a:endParaRPr lang="ru-RU"/>
        </a:p>
      </dgm:t>
    </dgm:pt>
    <dgm:pt modelId="{8130B0AA-03F0-4DD7-B8AF-05CBB776A3C0}" type="parTrans" cxnId="{6ACD145A-1FC7-42B6-9611-BADBC72DE1FA}">
      <dgm:prSet/>
      <dgm:spPr/>
      <dgm:t>
        <a:bodyPr/>
        <a:lstStyle/>
        <a:p>
          <a:endParaRPr lang="ru-RU"/>
        </a:p>
      </dgm:t>
    </dgm:pt>
    <dgm:pt modelId="{0659652C-ECA1-44AC-B1CD-D7021E88140E}" type="pres">
      <dgm:prSet presAssocID="{B4B62EDB-EA65-4182-9393-00B963C3345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122DDA3-7D23-4317-BF43-739638762E0A}" type="pres">
      <dgm:prSet presAssocID="{CD0581D6-C88E-4DFC-96AB-2960028E6295}" presName="parentText" presStyleLbl="node1" presStyleIdx="0" presStyleCnt="7" custLinFactY="-47213" custLinFactNeighborX="-92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8752C1-7F82-422B-8E2C-DA5EF182E691}" type="pres">
      <dgm:prSet presAssocID="{B539929A-73D1-4711-B511-ED69D0BB267F}" presName="spacer" presStyleCnt="0"/>
      <dgm:spPr/>
    </dgm:pt>
    <dgm:pt modelId="{234AA2C3-7FB8-49FE-96C0-253B6FBF65AF}" type="pres">
      <dgm:prSet presAssocID="{4C9A2F76-2F70-46CB-B9DB-2D128FEEC055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E1ABA8-6BBA-4E4B-9B7C-C274B75442C3}" type="pres">
      <dgm:prSet presAssocID="{2DC18EA8-6618-44C3-B9D7-F3121304EA7F}" presName="spacer" presStyleCnt="0"/>
      <dgm:spPr/>
    </dgm:pt>
    <dgm:pt modelId="{8E945B95-DBA2-40D6-8CCF-CCC119A0EB73}" type="pres">
      <dgm:prSet presAssocID="{14456CC5-B0EF-4F21-98B0-AE3A8C584169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6176F7-CF8A-4A7C-AB36-3BA200C79BC0}" type="pres">
      <dgm:prSet presAssocID="{A84FB7A8-600F-4AE8-B12E-01CC6FC65BCE}" presName="spacer" presStyleCnt="0"/>
      <dgm:spPr/>
    </dgm:pt>
    <dgm:pt modelId="{1B8D3C29-2BC0-43ED-A902-462945D1F560}" type="pres">
      <dgm:prSet presAssocID="{9CAE7685-4633-4C54-AD6A-87A9258D2DDA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C87ECB-E864-428A-BAD9-12E1DEEBC041}" type="pres">
      <dgm:prSet presAssocID="{E54E38D3-EB56-4DDC-83AE-8354B210F42E}" presName="spacer" presStyleCnt="0"/>
      <dgm:spPr/>
    </dgm:pt>
    <dgm:pt modelId="{32CE8EA6-5B38-48F1-8ECA-6D7265B3CCF8}" type="pres">
      <dgm:prSet presAssocID="{3BB76CB0-A795-49B4-9BD9-EB7129CE5A92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7B32F2-426A-49A8-ACBD-8A114417ACBB}" type="pres">
      <dgm:prSet presAssocID="{2F3DF091-DEFA-414B-A84E-B538D66816F4}" presName="spacer" presStyleCnt="0"/>
      <dgm:spPr/>
    </dgm:pt>
    <dgm:pt modelId="{9D505C47-7EDB-4DDA-97C4-7E7314E792FE}" type="pres">
      <dgm:prSet presAssocID="{41F14872-A078-4F97-BD71-7F899D65A9BD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257254-FC51-434E-9029-318DBFCDA8C9}" type="pres">
      <dgm:prSet presAssocID="{652B89D1-AD49-4F7B-8A2A-06283CA94D3C}" presName="spacer" presStyleCnt="0"/>
      <dgm:spPr/>
    </dgm:pt>
    <dgm:pt modelId="{C707AB44-93A2-40ED-9CB1-B65EB7544AB1}" type="pres">
      <dgm:prSet presAssocID="{15AB1980-9755-4B9D-A6AC-9B575954C5C8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1ABDB9A-7206-40BB-B49F-8A405C5DC969}" type="presOf" srcId="{15AB1980-9755-4B9D-A6AC-9B575954C5C8}" destId="{C707AB44-93A2-40ED-9CB1-B65EB7544AB1}" srcOrd="0" destOrd="0" presId="urn:microsoft.com/office/officeart/2005/8/layout/vList2"/>
    <dgm:cxn modelId="{7C346E2A-58EA-4635-B93D-6CEDB2DB2FDE}" type="presOf" srcId="{4C9A2F76-2F70-46CB-B9DB-2D128FEEC055}" destId="{234AA2C3-7FB8-49FE-96C0-253B6FBF65AF}" srcOrd="0" destOrd="0" presId="urn:microsoft.com/office/officeart/2005/8/layout/vList2"/>
    <dgm:cxn modelId="{1DE01DEF-E5A1-4BEB-B7DE-727F6A654586}" type="presOf" srcId="{14456CC5-B0EF-4F21-98B0-AE3A8C584169}" destId="{8E945B95-DBA2-40D6-8CCF-CCC119A0EB73}" srcOrd="0" destOrd="0" presId="urn:microsoft.com/office/officeart/2005/8/layout/vList2"/>
    <dgm:cxn modelId="{F59D8949-E0AD-4438-BEE3-34DF3476FFAC}" srcId="{B4B62EDB-EA65-4182-9393-00B963C3345B}" destId="{15AB1980-9755-4B9D-A6AC-9B575954C5C8}" srcOrd="6" destOrd="0" parTransId="{8E717027-A23C-4979-AB5D-7D53C8F1039B}" sibTransId="{4A5B1355-30CA-4994-AD7E-94B9514EFE38}"/>
    <dgm:cxn modelId="{C52CAD69-D71B-4347-9BC1-99822507DBA6}" srcId="{B4B62EDB-EA65-4182-9393-00B963C3345B}" destId="{14456CC5-B0EF-4F21-98B0-AE3A8C584169}" srcOrd="2" destOrd="0" parTransId="{E96841C5-764B-47EF-A762-77702ED5D410}" sibTransId="{A84FB7A8-600F-4AE8-B12E-01CC6FC65BCE}"/>
    <dgm:cxn modelId="{3BFECE56-49D4-4FFC-AC10-28F3582DE72F}" srcId="{B4B62EDB-EA65-4182-9393-00B963C3345B}" destId="{41F14872-A078-4F97-BD71-7F899D65A9BD}" srcOrd="5" destOrd="0" parTransId="{C6AC05CE-1F2F-427D-BB47-A63D35690A04}" sibTransId="{652B89D1-AD49-4F7B-8A2A-06283CA94D3C}"/>
    <dgm:cxn modelId="{78164D46-9145-4BF4-96FB-AEED41DE27FB}" type="presOf" srcId="{41F14872-A078-4F97-BD71-7F899D65A9BD}" destId="{9D505C47-7EDB-4DDA-97C4-7E7314E792FE}" srcOrd="0" destOrd="0" presId="urn:microsoft.com/office/officeart/2005/8/layout/vList2"/>
    <dgm:cxn modelId="{6B260F88-1112-409F-B415-213AA4BA03BD}" type="presOf" srcId="{9CAE7685-4633-4C54-AD6A-87A9258D2DDA}" destId="{1B8D3C29-2BC0-43ED-A902-462945D1F560}" srcOrd="0" destOrd="0" presId="urn:microsoft.com/office/officeart/2005/8/layout/vList2"/>
    <dgm:cxn modelId="{246A74AB-563E-4E1E-9921-DFB068B0533A}" type="presOf" srcId="{3BB76CB0-A795-49B4-9BD9-EB7129CE5A92}" destId="{32CE8EA6-5B38-48F1-8ECA-6D7265B3CCF8}" srcOrd="0" destOrd="0" presId="urn:microsoft.com/office/officeart/2005/8/layout/vList2"/>
    <dgm:cxn modelId="{CE34DC28-6D2F-41C8-A151-217515DEAC95}" srcId="{B4B62EDB-EA65-4182-9393-00B963C3345B}" destId="{4C9A2F76-2F70-46CB-B9DB-2D128FEEC055}" srcOrd="1" destOrd="0" parTransId="{EF420C1F-E8F5-4A17-A8B3-EE7D886C39CE}" sibTransId="{2DC18EA8-6618-44C3-B9D7-F3121304EA7F}"/>
    <dgm:cxn modelId="{AB2BE663-E79A-479D-B32B-8D050E9F8DCE}" type="presOf" srcId="{CD0581D6-C88E-4DFC-96AB-2960028E6295}" destId="{8122DDA3-7D23-4317-BF43-739638762E0A}" srcOrd="0" destOrd="0" presId="urn:microsoft.com/office/officeart/2005/8/layout/vList2"/>
    <dgm:cxn modelId="{6ACD145A-1FC7-42B6-9611-BADBC72DE1FA}" srcId="{B4B62EDB-EA65-4182-9393-00B963C3345B}" destId="{CD0581D6-C88E-4DFC-96AB-2960028E6295}" srcOrd="0" destOrd="0" parTransId="{8130B0AA-03F0-4DD7-B8AF-05CBB776A3C0}" sibTransId="{B539929A-73D1-4711-B511-ED69D0BB267F}"/>
    <dgm:cxn modelId="{748ECBFE-3769-411C-98DB-860366978529}" srcId="{B4B62EDB-EA65-4182-9393-00B963C3345B}" destId="{3BB76CB0-A795-49B4-9BD9-EB7129CE5A92}" srcOrd="4" destOrd="0" parTransId="{6BF68739-BE04-40CB-BBE9-9B41816CE458}" sibTransId="{2F3DF091-DEFA-414B-A84E-B538D66816F4}"/>
    <dgm:cxn modelId="{07D2E38F-5B84-46F6-A077-F1820168EE47}" type="presOf" srcId="{B4B62EDB-EA65-4182-9393-00B963C3345B}" destId="{0659652C-ECA1-44AC-B1CD-D7021E88140E}" srcOrd="0" destOrd="0" presId="urn:microsoft.com/office/officeart/2005/8/layout/vList2"/>
    <dgm:cxn modelId="{EF92816E-5882-4F75-921A-A16EA86E0056}" srcId="{B4B62EDB-EA65-4182-9393-00B963C3345B}" destId="{9CAE7685-4633-4C54-AD6A-87A9258D2DDA}" srcOrd="3" destOrd="0" parTransId="{3A0D2C42-2268-4CAB-B5C4-EA9B3C5329D2}" sibTransId="{E54E38D3-EB56-4DDC-83AE-8354B210F42E}"/>
    <dgm:cxn modelId="{DF84E549-AA12-493E-87C5-546195461DD1}" type="presParOf" srcId="{0659652C-ECA1-44AC-B1CD-D7021E88140E}" destId="{8122DDA3-7D23-4317-BF43-739638762E0A}" srcOrd="0" destOrd="0" presId="urn:microsoft.com/office/officeart/2005/8/layout/vList2"/>
    <dgm:cxn modelId="{548B75F1-8C22-434A-B81E-7A49DB3A375A}" type="presParOf" srcId="{0659652C-ECA1-44AC-B1CD-D7021E88140E}" destId="{EB8752C1-7F82-422B-8E2C-DA5EF182E691}" srcOrd="1" destOrd="0" presId="urn:microsoft.com/office/officeart/2005/8/layout/vList2"/>
    <dgm:cxn modelId="{1DB14B92-30DA-40A8-A8C1-0918253B22AC}" type="presParOf" srcId="{0659652C-ECA1-44AC-B1CD-D7021E88140E}" destId="{234AA2C3-7FB8-49FE-96C0-253B6FBF65AF}" srcOrd="2" destOrd="0" presId="urn:microsoft.com/office/officeart/2005/8/layout/vList2"/>
    <dgm:cxn modelId="{187EFDE2-66B3-48DD-AF5D-A3AC55A82E6F}" type="presParOf" srcId="{0659652C-ECA1-44AC-B1CD-D7021E88140E}" destId="{62E1ABA8-6BBA-4E4B-9B7C-C274B75442C3}" srcOrd="3" destOrd="0" presId="urn:microsoft.com/office/officeart/2005/8/layout/vList2"/>
    <dgm:cxn modelId="{9AC9C831-0AC3-4F39-909E-FAFE73E110CF}" type="presParOf" srcId="{0659652C-ECA1-44AC-B1CD-D7021E88140E}" destId="{8E945B95-DBA2-40D6-8CCF-CCC119A0EB73}" srcOrd="4" destOrd="0" presId="urn:microsoft.com/office/officeart/2005/8/layout/vList2"/>
    <dgm:cxn modelId="{947FE458-F75B-4D1E-8D11-F50092BCD7C2}" type="presParOf" srcId="{0659652C-ECA1-44AC-B1CD-D7021E88140E}" destId="{3E6176F7-CF8A-4A7C-AB36-3BA200C79BC0}" srcOrd="5" destOrd="0" presId="urn:microsoft.com/office/officeart/2005/8/layout/vList2"/>
    <dgm:cxn modelId="{E8D4D3C3-D246-422C-A79E-3F5A947097F2}" type="presParOf" srcId="{0659652C-ECA1-44AC-B1CD-D7021E88140E}" destId="{1B8D3C29-2BC0-43ED-A902-462945D1F560}" srcOrd="6" destOrd="0" presId="urn:microsoft.com/office/officeart/2005/8/layout/vList2"/>
    <dgm:cxn modelId="{8C0876EA-503A-401A-8A68-E748B92C78BF}" type="presParOf" srcId="{0659652C-ECA1-44AC-B1CD-D7021E88140E}" destId="{E3C87ECB-E864-428A-BAD9-12E1DEEBC041}" srcOrd="7" destOrd="0" presId="urn:microsoft.com/office/officeart/2005/8/layout/vList2"/>
    <dgm:cxn modelId="{CED60C5A-636B-46B8-86E7-057DCCE15D56}" type="presParOf" srcId="{0659652C-ECA1-44AC-B1CD-D7021E88140E}" destId="{32CE8EA6-5B38-48F1-8ECA-6D7265B3CCF8}" srcOrd="8" destOrd="0" presId="urn:microsoft.com/office/officeart/2005/8/layout/vList2"/>
    <dgm:cxn modelId="{F0096140-3747-4FA1-B77A-6F84DDB3F4CE}" type="presParOf" srcId="{0659652C-ECA1-44AC-B1CD-D7021E88140E}" destId="{C67B32F2-426A-49A8-ACBD-8A114417ACBB}" srcOrd="9" destOrd="0" presId="urn:microsoft.com/office/officeart/2005/8/layout/vList2"/>
    <dgm:cxn modelId="{A369F2B9-6563-416A-A1B0-7858B0BDCF4B}" type="presParOf" srcId="{0659652C-ECA1-44AC-B1CD-D7021E88140E}" destId="{9D505C47-7EDB-4DDA-97C4-7E7314E792FE}" srcOrd="10" destOrd="0" presId="urn:microsoft.com/office/officeart/2005/8/layout/vList2"/>
    <dgm:cxn modelId="{E6F23AB5-B351-4C86-8E84-D7885CB224FE}" type="presParOf" srcId="{0659652C-ECA1-44AC-B1CD-D7021E88140E}" destId="{9B257254-FC51-434E-9029-318DBFCDA8C9}" srcOrd="11" destOrd="0" presId="urn:microsoft.com/office/officeart/2005/8/layout/vList2"/>
    <dgm:cxn modelId="{364A2633-3E09-4441-8CFC-6A0D40C3FD30}" type="presParOf" srcId="{0659652C-ECA1-44AC-B1CD-D7021E88140E}" destId="{C707AB44-93A2-40ED-9CB1-B65EB7544AB1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8423B4-CAF3-403D-9D46-340278B1FC5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99C978C-A33A-499E-872F-3500714D4A4E}">
      <dgm:prSet/>
      <dgm:spPr/>
      <dgm:t>
        <a:bodyPr/>
        <a:lstStyle/>
        <a:p>
          <a:pPr rtl="0"/>
          <a:r>
            <a:rPr lang="ru-RU" smtClean="0"/>
            <a:t>В проекте приняли участие </a:t>
          </a:r>
          <a:endParaRPr lang="ru-RU"/>
        </a:p>
      </dgm:t>
    </dgm:pt>
    <dgm:pt modelId="{31DB5AED-D825-49E2-B9BB-A680180DAA6C}" type="parTrans" cxnId="{498505CA-09A7-457F-89D8-1C71A030AEAE}">
      <dgm:prSet/>
      <dgm:spPr/>
      <dgm:t>
        <a:bodyPr/>
        <a:lstStyle/>
        <a:p>
          <a:endParaRPr lang="ru-RU"/>
        </a:p>
      </dgm:t>
    </dgm:pt>
    <dgm:pt modelId="{BD789B6B-3D4F-481A-8092-E384C36EA731}" type="sibTrans" cxnId="{498505CA-09A7-457F-89D8-1C71A030AEAE}">
      <dgm:prSet/>
      <dgm:spPr/>
      <dgm:t>
        <a:bodyPr/>
        <a:lstStyle/>
        <a:p>
          <a:endParaRPr lang="ru-RU"/>
        </a:p>
      </dgm:t>
    </dgm:pt>
    <dgm:pt modelId="{94257A81-A65B-4B6A-B280-3048527C4A7B}">
      <dgm:prSet/>
      <dgm:spPr/>
      <dgm:t>
        <a:bodyPr/>
        <a:lstStyle/>
        <a:p>
          <a:pPr rtl="0"/>
          <a:r>
            <a:rPr lang="ru-RU" smtClean="0"/>
            <a:t>43 воспитанников 5 -7 лет, </a:t>
          </a:r>
          <a:endParaRPr lang="ru-RU"/>
        </a:p>
      </dgm:t>
    </dgm:pt>
    <dgm:pt modelId="{D7D188AA-C2B5-41ED-B8C4-EC702E431112}" type="parTrans" cxnId="{4158D887-EF80-4028-9EF4-399E5D4D2C37}">
      <dgm:prSet/>
      <dgm:spPr/>
      <dgm:t>
        <a:bodyPr/>
        <a:lstStyle/>
        <a:p>
          <a:endParaRPr lang="ru-RU"/>
        </a:p>
      </dgm:t>
    </dgm:pt>
    <dgm:pt modelId="{BF5AF910-717F-4BEB-AA50-0947360FFEE4}" type="sibTrans" cxnId="{4158D887-EF80-4028-9EF4-399E5D4D2C37}">
      <dgm:prSet/>
      <dgm:spPr/>
      <dgm:t>
        <a:bodyPr/>
        <a:lstStyle/>
        <a:p>
          <a:endParaRPr lang="ru-RU"/>
        </a:p>
      </dgm:t>
    </dgm:pt>
    <dgm:pt modelId="{B1B053FF-2BCB-4004-ADDC-E6070DCC9347}">
      <dgm:prSet/>
      <dgm:spPr/>
      <dgm:t>
        <a:bodyPr/>
        <a:lstStyle/>
        <a:p>
          <a:pPr rtl="0"/>
          <a:r>
            <a:rPr lang="ru-RU" smtClean="0"/>
            <a:t>74 родителя,</a:t>
          </a:r>
          <a:endParaRPr lang="ru-RU"/>
        </a:p>
      </dgm:t>
    </dgm:pt>
    <dgm:pt modelId="{AE98A87D-845E-42D8-A1CE-EB41D5885A3C}" type="parTrans" cxnId="{EB53CE13-D8A0-4103-B000-F281659C6826}">
      <dgm:prSet/>
      <dgm:spPr/>
      <dgm:t>
        <a:bodyPr/>
        <a:lstStyle/>
        <a:p>
          <a:endParaRPr lang="ru-RU"/>
        </a:p>
      </dgm:t>
    </dgm:pt>
    <dgm:pt modelId="{892F8673-1CC8-4EA9-B8D9-2318A5DD459A}" type="sibTrans" cxnId="{EB53CE13-D8A0-4103-B000-F281659C6826}">
      <dgm:prSet/>
      <dgm:spPr/>
      <dgm:t>
        <a:bodyPr/>
        <a:lstStyle/>
        <a:p>
          <a:endParaRPr lang="ru-RU"/>
        </a:p>
      </dgm:t>
    </dgm:pt>
    <dgm:pt modelId="{CEE41C9F-45DE-4C6C-850D-4EF46B56914B}">
      <dgm:prSet/>
      <dgm:spPr/>
      <dgm:t>
        <a:bodyPr/>
        <a:lstStyle/>
        <a:p>
          <a:pPr rtl="0"/>
          <a:r>
            <a:rPr lang="ru-RU" smtClean="0"/>
            <a:t>4 педагога.</a:t>
          </a:r>
          <a:endParaRPr lang="ru-RU"/>
        </a:p>
      </dgm:t>
    </dgm:pt>
    <dgm:pt modelId="{50E1BEB1-B7B8-4776-A229-8A10E80EB210}" type="parTrans" cxnId="{73383069-86F4-4813-80BB-8F28ED89E4DF}">
      <dgm:prSet/>
      <dgm:spPr/>
      <dgm:t>
        <a:bodyPr/>
        <a:lstStyle/>
        <a:p>
          <a:endParaRPr lang="ru-RU"/>
        </a:p>
      </dgm:t>
    </dgm:pt>
    <dgm:pt modelId="{8025DD6C-FA1A-45F6-A3C9-D1A07B8363D1}" type="sibTrans" cxnId="{73383069-86F4-4813-80BB-8F28ED89E4DF}">
      <dgm:prSet/>
      <dgm:spPr/>
      <dgm:t>
        <a:bodyPr/>
        <a:lstStyle/>
        <a:p>
          <a:endParaRPr lang="ru-RU"/>
        </a:p>
      </dgm:t>
    </dgm:pt>
    <dgm:pt modelId="{7C4E6C65-3097-4895-8C07-49E70A27B539}" type="pres">
      <dgm:prSet presAssocID="{928423B4-CAF3-403D-9D46-340278B1FC5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152A7E9-C75A-4436-9454-C1C93A64E6E2}" type="pres">
      <dgm:prSet presAssocID="{E99C978C-A33A-499E-872F-3500714D4A4E}" presName="linNode" presStyleCnt="0"/>
      <dgm:spPr/>
    </dgm:pt>
    <dgm:pt modelId="{F47450FA-9358-4905-A0C3-B638F78B39B6}" type="pres">
      <dgm:prSet presAssocID="{E99C978C-A33A-499E-872F-3500714D4A4E}" presName="parentText" presStyleLbl="node1" presStyleIdx="0" presStyleCnt="4" custLinFactNeighborX="-73419" custLinFactNeighborY="399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A743D3-C1B1-4AF7-B2FF-B8E2EC0F7D4A}" type="pres">
      <dgm:prSet presAssocID="{BD789B6B-3D4F-481A-8092-E384C36EA731}" presName="sp" presStyleCnt="0"/>
      <dgm:spPr/>
    </dgm:pt>
    <dgm:pt modelId="{2072F89A-EABC-41B3-8589-00D5BF17B24D}" type="pres">
      <dgm:prSet presAssocID="{94257A81-A65B-4B6A-B280-3048527C4A7B}" presName="linNode" presStyleCnt="0"/>
      <dgm:spPr/>
    </dgm:pt>
    <dgm:pt modelId="{EA7227C0-4250-4EE9-956F-711EB63C27C9}" type="pres">
      <dgm:prSet presAssocID="{94257A81-A65B-4B6A-B280-3048527C4A7B}" presName="parentText" presStyleLbl="node1" presStyleIdx="1" presStyleCnt="4" custLinFactNeighborX="-45881" custLinFactNeighborY="-14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330EE1-97AE-46C1-B7FB-FF087A20650C}" type="pres">
      <dgm:prSet presAssocID="{BF5AF910-717F-4BEB-AA50-0947360FFEE4}" presName="sp" presStyleCnt="0"/>
      <dgm:spPr/>
    </dgm:pt>
    <dgm:pt modelId="{04AE8CE1-69BD-45E9-8F98-92E97B6DFB39}" type="pres">
      <dgm:prSet presAssocID="{B1B053FF-2BCB-4004-ADDC-E6070DCC9347}" presName="linNode" presStyleCnt="0"/>
      <dgm:spPr/>
    </dgm:pt>
    <dgm:pt modelId="{DF561E43-1C38-4C5A-8F48-22D0D2C3777E}" type="pres">
      <dgm:prSet presAssocID="{B1B053FF-2BCB-4004-ADDC-E6070DCC9347}" presName="parentText" presStyleLbl="node1" presStyleIdx="2" presStyleCnt="4" custLinFactNeighborX="-5530" custLinFactNeighborY="-428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B86548-882F-4D42-9ABF-563717B077D6}" type="pres">
      <dgm:prSet presAssocID="{892F8673-1CC8-4EA9-B8D9-2318A5DD459A}" presName="sp" presStyleCnt="0"/>
      <dgm:spPr/>
    </dgm:pt>
    <dgm:pt modelId="{AB7E25E8-B4CA-44A4-A9D3-67539A731C19}" type="pres">
      <dgm:prSet presAssocID="{CEE41C9F-45DE-4C6C-850D-4EF46B56914B}" presName="linNode" presStyleCnt="0"/>
      <dgm:spPr/>
    </dgm:pt>
    <dgm:pt modelId="{D3D84763-0084-4683-9424-7E48893D95C4}" type="pres">
      <dgm:prSet presAssocID="{CEE41C9F-45DE-4C6C-850D-4EF46B56914B}" presName="parentText" presStyleLbl="node1" presStyleIdx="3" presStyleCnt="4" custLinFactNeighborX="34821" custLinFactNeighborY="-421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0B4D5AB-46ED-4368-8C59-0910D2631C82}" type="presOf" srcId="{E99C978C-A33A-499E-872F-3500714D4A4E}" destId="{F47450FA-9358-4905-A0C3-B638F78B39B6}" srcOrd="0" destOrd="0" presId="urn:microsoft.com/office/officeart/2005/8/layout/vList5"/>
    <dgm:cxn modelId="{73383069-86F4-4813-80BB-8F28ED89E4DF}" srcId="{928423B4-CAF3-403D-9D46-340278B1FC53}" destId="{CEE41C9F-45DE-4C6C-850D-4EF46B56914B}" srcOrd="3" destOrd="0" parTransId="{50E1BEB1-B7B8-4776-A229-8A10E80EB210}" sibTransId="{8025DD6C-FA1A-45F6-A3C9-D1A07B8363D1}"/>
    <dgm:cxn modelId="{60EA590B-D2C6-40B8-A041-89F8187AE211}" type="presOf" srcId="{94257A81-A65B-4B6A-B280-3048527C4A7B}" destId="{EA7227C0-4250-4EE9-956F-711EB63C27C9}" srcOrd="0" destOrd="0" presId="urn:microsoft.com/office/officeart/2005/8/layout/vList5"/>
    <dgm:cxn modelId="{4158D887-EF80-4028-9EF4-399E5D4D2C37}" srcId="{928423B4-CAF3-403D-9D46-340278B1FC53}" destId="{94257A81-A65B-4B6A-B280-3048527C4A7B}" srcOrd="1" destOrd="0" parTransId="{D7D188AA-C2B5-41ED-B8C4-EC702E431112}" sibTransId="{BF5AF910-717F-4BEB-AA50-0947360FFEE4}"/>
    <dgm:cxn modelId="{498505CA-09A7-457F-89D8-1C71A030AEAE}" srcId="{928423B4-CAF3-403D-9D46-340278B1FC53}" destId="{E99C978C-A33A-499E-872F-3500714D4A4E}" srcOrd="0" destOrd="0" parTransId="{31DB5AED-D825-49E2-B9BB-A680180DAA6C}" sibTransId="{BD789B6B-3D4F-481A-8092-E384C36EA731}"/>
    <dgm:cxn modelId="{15965100-E9BF-443F-8995-77EF072B1485}" type="presOf" srcId="{B1B053FF-2BCB-4004-ADDC-E6070DCC9347}" destId="{DF561E43-1C38-4C5A-8F48-22D0D2C3777E}" srcOrd="0" destOrd="0" presId="urn:microsoft.com/office/officeart/2005/8/layout/vList5"/>
    <dgm:cxn modelId="{2DAED66D-E789-4A33-B100-EC53797D28B1}" type="presOf" srcId="{CEE41C9F-45DE-4C6C-850D-4EF46B56914B}" destId="{D3D84763-0084-4683-9424-7E48893D95C4}" srcOrd="0" destOrd="0" presId="urn:microsoft.com/office/officeart/2005/8/layout/vList5"/>
    <dgm:cxn modelId="{68953F8C-C168-4949-8494-E15A91E9F7FD}" type="presOf" srcId="{928423B4-CAF3-403D-9D46-340278B1FC53}" destId="{7C4E6C65-3097-4895-8C07-49E70A27B539}" srcOrd="0" destOrd="0" presId="urn:microsoft.com/office/officeart/2005/8/layout/vList5"/>
    <dgm:cxn modelId="{EB53CE13-D8A0-4103-B000-F281659C6826}" srcId="{928423B4-CAF3-403D-9D46-340278B1FC53}" destId="{B1B053FF-2BCB-4004-ADDC-E6070DCC9347}" srcOrd="2" destOrd="0" parTransId="{AE98A87D-845E-42D8-A1CE-EB41D5885A3C}" sibTransId="{892F8673-1CC8-4EA9-B8D9-2318A5DD459A}"/>
    <dgm:cxn modelId="{559E35A1-B283-40B5-9BAC-FB7FF95F28E0}" type="presParOf" srcId="{7C4E6C65-3097-4895-8C07-49E70A27B539}" destId="{9152A7E9-C75A-4436-9454-C1C93A64E6E2}" srcOrd="0" destOrd="0" presId="urn:microsoft.com/office/officeart/2005/8/layout/vList5"/>
    <dgm:cxn modelId="{C413A7A6-CD5D-4EC6-BA96-190EF2370269}" type="presParOf" srcId="{9152A7E9-C75A-4436-9454-C1C93A64E6E2}" destId="{F47450FA-9358-4905-A0C3-B638F78B39B6}" srcOrd="0" destOrd="0" presId="urn:microsoft.com/office/officeart/2005/8/layout/vList5"/>
    <dgm:cxn modelId="{9F7D1BCF-B2AB-49E7-9E6F-895E97E8018F}" type="presParOf" srcId="{7C4E6C65-3097-4895-8C07-49E70A27B539}" destId="{35A743D3-C1B1-4AF7-B2FF-B8E2EC0F7D4A}" srcOrd="1" destOrd="0" presId="urn:microsoft.com/office/officeart/2005/8/layout/vList5"/>
    <dgm:cxn modelId="{52104F3A-63BE-4484-8158-93F09B6D2D64}" type="presParOf" srcId="{7C4E6C65-3097-4895-8C07-49E70A27B539}" destId="{2072F89A-EABC-41B3-8589-00D5BF17B24D}" srcOrd="2" destOrd="0" presId="urn:microsoft.com/office/officeart/2005/8/layout/vList5"/>
    <dgm:cxn modelId="{57306B3A-4DA9-4038-8AE9-8D51C3ECD245}" type="presParOf" srcId="{2072F89A-EABC-41B3-8589-00D5BF17B24D}" destId="{EA7227C0-4250-4EE9-956F-711EB63C27C9}" srcOrd="0" destOrd="0" presId="urn:microsoft.com/office/officeart/2005/8/layout/vList5"/>
    <dgm:cxn modelId="{35455F42-C2FC-4D8C-B90A-2C01F44B55B2}" type="presParOf" srcId="{7C4E6C65-3097-4895-8C07-49E70A27B539}" destId="{8B330EE1-97AE-46C1-B7FB-FF087A20650C}" srcOrd="3" destOrd="0" presId="urn:microsoft.com/office/officeart/2005/8/layout/vList5"/>
    <dgm:cxn modelId="{B12AF4A3-FFF9-48D4-AEC2-76231DDC3803}" type="presParOf" srcId="{7C4E6C65-3097-4895-8C07-49E70A27B539}" destId="{04AE8CE1-69BD-45E9-8F98-92E97B6DFB39}" srcOrd="4" destOrd="0" presId="urn:microsoft.com/office/officeart/2005/8/layout/vList5"/>
    <dgm:cxn modelId="{71B9DF7C-DED8-43DE-B358-743CE55F24A4}" type="presParOf" srcId="{04AE8CE1-69BD-45E9-8F98-92E97B6DFB39}" destId="{DF561E43-1C38-4C5A-8F48-22D0D2C3777E}" srcOrd="0" destOrd="0" presId="urn:microsoft.com/office/officeart/2005/8/layout/vList5"/>
    <dgm:cxn modelId="{97DCDAEC-A6A0-4370-903B-6DD737A55E7D}" type="presParOf" srcId="{7C4E6C65-3097-4895-8C07-49E70A27B539}" destId="{06B86548-882F-4D42-9ABF-563717B077D6}" srcOrd="5" destOrd="0" presId="urn:microsoft.com/office/officeart/2005/8/layout/vList5"/>
    <dgm:cxn modelId="{0D4CB0A5-C239-461E-AB67-737EF07F4ABD}" type="presParOf" srcId="{7C4E6C65-3097-4895-8C07-49E70A27B539}" destId="{AB7E25E8-B4CA-44A4-A9D3-67539A731C19}" srcOrd="6" destOrd="0" presId="urn:microsoft.com/office/officeart/2005/8/layout/vList5"/>
    <dgm:cxn modelId="{849EE174-EA35-435B-8F8F-500ED9FEF9C2}" type="presParOf" srcId="{AB7E25E8-B4CA-44A4-A9D3-67539A731C19}" destId="{D3D84763-0084-4683-9424-7E48893D95C4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E13393-B608-4F9F-8733-5BB9EB18BF7A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F9171E-B430-418B-BF93-8E2F81140C2F}">
      <dgm:prSet/>
      <dgm:spPr/>
      <dgm:t>
        <a:bodyPr/>
        <a:lstStyle/>
        <a:p>
          <a:pPr rtl="0"/>
          <a:r>
            <a:rPr lang="ru-RU" dirty="0" smtClean="0"/>
            <a:t>Панельные дискуссии родительского сообщества и специалистов детского сада (психологи, музыкальный руководитель, инструктор по физической культуре, старший воспитатель, воспитатели)</a:t>
          </a:r>
          <a:endParaRPr lang="ru-RU" dirty="0"/>
        </a:p>
      </dgm:t>
    </dgm:pt>
    <dgm:pt modelId="{7F9233D9-DF42-42D8-BFC8-FA5B012F608B}" type="parTrans" cxnId="{D31C17A5-196A-4E0E-A789-835636071F2A}">
      <dgm:prSet/>
      <dgm:spPr/>
      <dgm:t>
        <a:bodyPr/>
        <a:lstStyle/>
        <a:p>
          <a:endParaRPr lang="ru-RU"/>
        </a:p>
      </dgm:t>
    </dgm:pt>
    <dgm:pt modelId="{DC703FCF-CBFB-413A-AEAD-E55AA73C44EF}" type="sibTrans" cxnId="{D31C17A5-196A-4E0E-A789-835636071F2A}">
      <dgm:prSet/>
      <dgm:spPr/>
      <dgm:t>
        <a:bodyPr/>
        <a:lstStyle/>
        <a:p>
          <a:endParaRPr lang="ru-RU"/>
        </a:p>
      </dgm:t>
    </dgm:pt>
    <dgm:pt modelId="{2224BD7B-6C1B-472A-9A13-FE1CD4C35762}">
      <dgm:prSet/>
      <dgm:spPr/>
      <dgm:t>
        <a:bodyPr/>
        <a:lstStyle/>
        <a:p>
          <a:pPr rtl="0"/>
          <a:r>
            <a:rPr lang="ru-RU" smtClean="0"/>
            <a:t>Занятия «Мягкая школа для родителей» (Телесно-ориентированные занятия для семей на основе игр и принципов Семейной Мягкой Школы Э.Л. Глушковой)</a:t>
          </a:r>
          <a:endParaRPr lang="ru-RU"/>
        </a:p>
      </dgm:t>
    </dgm:pt>
    <dgm:pt modelId="{9AE6F9A5-9739-404C-893C-6617D1D86917}" type="parTrans" cxnId="{4FF17729-001F-43B8-826D-CAE10F5F79D2}">
      <dgm:prSet/>
      <dgm:spPr/>
      <dgm:t>
        <a:bodyPr/>
        <a:lstStyle/>
        <a:p>
          <a:endParaRPr lang="ru-RU"/>
        </a:p>
      </dgm:t>
    </dgm:pt>
    <dgm:pt modelId="{757B1202-4D10-424C-B30E-41E63A500CE6}" type="sibTrans" cxnId="{4FF17729-001F-43B8-826D-CAE10F5F79D2}">
      <dgm:prSet/>
      <dgm:spPr/>
      <dgm:t>
        <a:bodyPr/>
        <a:lstStyle/>
        <a:p>
          <a:endParaRPr lang="ru-RU"/>
        </a:p>
      </dgm:t>
    </dgm:pt>
    <dgm:pt modelId="{B2C3FF28-5E66-49A9-826A-33A114C2C4E8}">
      <dgm:prSet/>
      <dgm:spPr/>
      <dgm:t>
        <a:bodyPr/>
        <a:lstStyle/>
        <a:p>
          <a:pPr rtl="0"/>
          <a:r>
            <a:rPr lang="ru-RU" smtClean="0"/>
            <a:t>Игровые практикумы</a:t>
          </a:r>
          <a:endParaRPr lang="ru-RU"/>
        </a:p>
      </dgm:t>
    </dgm:pt>
    <dgm:pt modelId="{4A77B7C4-6751-4B1C-98E1-EA4A2F4D3262}" type="parTrans" cxnId="{0B0EB8BE-839A-45AF-83D2-413CE94D98CA}">
      <dgm:prSet/>
      <dgm:spPr/>
      <dgm:t>
        <a:bodyPr/>
        <a:lstStyle/>
        <a:p>
          <a:endParaRPr lang="ru-RU"/>
        </a:p>
      </dgm:t>
    </dgm:pt>
    <dgm:pt modelId="{6F2E3D9E-2491-481E-917B-82DF4DFC3635}" type="sibTrans" cxnId="{0B0EB8BE-839A-45AF-83D2-413CE94D98CA}">
      <dgm:prSet/>
      <dgm:spPr/>
      <dgm:t>
        <a:bodyPr/>
        <a:lstStyle/>
        <a:p>
          <a:endParaRPr lang="ru-RU"/>
        </a:p>
      </dgm:t>
    </dgm:pt>
    <dgm:pt modelId="{6B7EAFBD-7EEF-4A53-8E6E-CBB0BD601F6B}">
      <dgm:prSet/>
      <dgm:spPr/>
      <dgm:t>
        <a:bodyPr/>
        <a:lstStyle/>
        <a:p>
          <a:pPr rtl="0"/>
          <a:r>
            <a:rPr lang="ru-RU" smtClean="0"/>
            <a:t>Экскурсии</a:t>
          </a:r>
          <a:endParaRPr lang="ru-RU"/>
        </a:p>
      </dgm:t>
    </dgm:pt>
    <dgm:pt modelId="{3426A514-2E7D-485A-8EB6-8A8BBD3AA66F}" type="parTrans" cxnId="{C29E081B-2CC7-4D15-AD04-0404007F679C}">
      <dgm:prSet/>
      <dgm:spPr/>
      <dgm:t>
        <a:bodyPr/>
        <a:lstStyle/>
        <a:p>
          <a:endParaRPr lang="ru-RU"/>
        </a:p>
      </dgm:t>
    </dgm:pt>
    <dgm:pt modelId="{3891B40C-3968-4430-8E39-2E0C05AD64E5}" type="sibTrans" cxnId="{C29E081B-2CC7-4D15-AD04-0404007F679C}">
      <dgm:prSet/>
      <dgm:spPr/>
      <dgm:t>
        <a:bodyPr/>
        <a:lstStyle/>
        <a:p>
          <a:endParaRPr lang="ru-RU"/>
        </a:p>
      </dgm:t>
    </dgm:pt>
    <dgm:pt modelId="{391337A5-C248-4A90-BE17-191DF3F2D127}">
      <dgm:prSet/>
      <dgm:spPr/>
      <dgm:t>
        <a:bodyPr/>
        <a:lstStyle/>
        <a:p>
          <a:pPr rtl="0"/>
          <a:r>
            <a:rPr lang="ru-RU" smtClean="0"/>
            <a:t>Семейные развлечения и праздники</a:t>
          </a:r>
          <a:endParaRPr lang="ru-RU"/>
        </a:p>
      </dgm:t>
    </dgm:pt>
    <dgm:pt modelId="{375D32CF-ED6E-4E05-8B43-F9C544E8B4AD}" type="parTrans" cxnId="{AF846D32-C082-47A3-A19A-C00195512488}">
      <dgm:prSet/>
      <dgm:spPr/>
      <dgm:t>
        <a:bodyPr/>
        <a:lstStyle/>
        <a:p>
          <a:endParaRPr lang="ru-RU"/>
        </a:p>
      </dgm:t>
    </dgm:pt>
    <dgm:pt modelId="{2D9883EB-CC8F-4F38-9CD5-BC4CA6D77851}" type="sibTrans" cxnId="{AF846D32-C082-47A3-A19A-C00195512488}">
      <dgm:prSet/>
      <dgm:spPr/>
      <dgm:t>
        <a:bodyPr/>
        <a:lstStyle/>
        <a:p>
          <a:endParaRPr lang="ru-RU"/>
        </a:p>
      </dgm:t>
    </dgm:pt>
    <dgm:pt modelId="{B2D9BD11-02D0-4C73-8FAA-AF36F86926A1}">
      <dgm:prSet/>
      <dgm:spPr/>
      <dgm:t>
        <a:bodyPr/>
        <a:lstStyle/>
        <a:p>
          <a:pPr rtl="0"/>
          <a:r>
            <a:rPr lang="ru-RU" smtClean="0"/>
            <a:t>Челленджи</a:t>
          </a:r>
          <a:endParaRPr lang="ru-RU"/>
        </a:p>
      </dgm:t>
    </dgm:pt>
    <dgm:pt modelId="{7EEBA3D2-BFF8-417E-9062-7263EABB34DB}" type="parTrans" cxnId="{8BDB8ACC-CDDC-490D-A15C-878B97DA7532}">
      <dgm:prSet/>
      <dgm:spPr/>
      <dgm:t>
        <a:bodyPr/>
        <a:lstStyle/>
        <a:p>
          <a:endParaRPr lang="ru-RU"/>
        </a:p>
      </dgm:t>
    </dgm:pt>
    <dgm:pt modelId="{D269460D-41F4-4C1B-BB2D-640B894E9095}" type="sibTrans" cxnId="{8BDB8ACC-CDDC-490D-A15C-878B97DA7532}">
      <dgm:prSet/>
      <dgm:spPr/>
      <dgm:t>
        <a:bodyPr/>
        <a:lstStyle/>
        <a:p>
          <a:endParaRPr lang="ru-RU"/>
        </a:p>
      </dgm:t>
    </dgm:pt>
    <dgm:pt modelId="{85EFEBC1-3F85-41EF-B579-993937C40EE3}">
      <dgm:prSet/>
      <dgm:spPr/>
      <dgm:t>
        <a:bodyPr/>
        <a:lstStyle/>
        <a:p>
          <a:pPr rtl="0"/>
          <a:r>
            <a:rPr lang="ru-RU" smtClean="0"/>
            <a:t>Спортивные встречи</a:t>
          </a:r>
          <a:endParaRPr lang="ru-RU"/>
        </a:p>
      </dgm:t>
    </dgm:pt>
    <dgm:pt modelId="{8CD59C3F-DF6D-4EAD-97B7-3974F781A043}" type="parTrans" cxnId="{7BC6F18E-F6FD-4E67-AC8A-0DD765540689}">
      <dgm:prSet/>
      <dgm:spPr/>
      <dgm:t>
        <a:bodyPr/>
        <a:lstStyle/>
        <a:p>
          <a:endParaRPr lang="ru-RU"/>
        </a:p>
      </dgm:t>
    </dgm:pt>
    <dgm:pt modelId="{6FAC6FB9-8163-49F0-AFDD-BF9FB41BDE2C}" type="sibTrans" cxnId="{7BC6F18E-F6FD-4E67-AC8A-0DD765540689}">
      <dgm:prSet/>
      <dgm:spPr/>
      <dgm:t>
        <a:bodyPr/>
        <a:lstStyle/>
        <a:p>
          <a:endParaRPr lang="ru-RU"/>
        </a:p>
      </dgm:t>
    </dgm:pt>
    <dgm:pt modelId="{8B050805-0B26-4D92-A8CC-360B7B097F83}" type="pres">
      <dgm:prSet presAssocID="{5AE13393-B608-4F9F-8733-5BB9EB18BF7A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48038C3-4086-438C-A09A-AF640BA70A49}" type="pres">
      <dgm:prSet presAssocID="{4AF9171E-B430-418B-BF93-8E2F81140C2F}" presName="composite" presStyleCnt="0"/>
      <dgm:spPr/>
    </dgm:pt>
    <dgm:pt modelId="{BCFE8C65-49A1-4AAC-B11E-EC9464E0DF96}" type="pres">
      <dgm:prSet presAssocID="{4AF9171E-B430-418B-BF93-8E2F81140C2F}" presName="imgShp" presStyleLbl="fgImgPlace1" presStyleIdx="0" presStyleCnt="7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</dgm:spPr>
    </dgm:pt>
    <dgm:pt modelId="{3A9A180F-534B-4485-BB9D-B3A6E71C14C3}" type="pres">
      <dgm:prSet presAssocID="{4AF9171E-B430-418B-BF93-8E2F81140C2F}" presName="txShp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271D88-2792-41D1-B8C2-75DBE4893FCB}" type="pres">
      <dgm:prSet presAssocID="{DC703FCF-CBFB-413A-AEAD-E55AA73C44EF}" presName="spacing" presStyleCnt="0"/>
      <dgm:spPr/>
    </dgm:pt>
    <dgm:pt modelId="{E0B20E87-3DC7-4819-AD96-F589E53C8C7A}" type="pres">
      <dgm:prSet presAssocID="{2224BD7B-6C1B-472A-9A13-FE1CD4C35762}" presName="composite" presStyleCnt="0"/>
      <dgm:spPr/>
    </dgm:pt>
    <dgm:pt modelId="{2AAC49B4-B4D9-49AF-B5E7-31B78A9424ED}" type="pres">
      <dgm:prSet presAssocID="{2224BD7B-6C1B-472A-9A13-FE1CD4C35762}" presName="imgShp" presStyleLbl="fgImgPlace1" presStyleIdx="1" presStyleCnt="7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</dgm:pt>
    <dgm:pt modelId="{F12AB1E0-09C5-4827-8AF5-39F648845EFB}" type="pres">
      <dgm:prSet presAssocID="{2224BD7B-6C1B-472A-9A13-FE1CD4C35762}" presName="txShp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65E6E3-C118-400A-9B23-FEB52AA5A748}" type="pres">
      <dgm:prSet presAssocID="{757B1202-4D10-424C-B30E-41E63A500CE6}" presName="spacing" presStyleCnt="0"/>
      <dgm:spPr/>
    </dgm:pt>
    <dgm:pt modelId="{2DE47846-A31F-4A25-B131-7DBD4F3A94A6}" type="pres">
      <dgm:prSet presAssocID="{B2C3FF28-5E66-49A9-826A-33A114C2C4E8}" presName="composite" presStyleCnt="0"/>
      <dgm:spPr/>
    </dgm:pt>
    <dgm:pt modelId="{044ACD2E-85AF-414B-B83A-AA25B0793DA5}" type="pres">
      <dgm:prSet presAssocID="{B2C3FF28-5E66-49A9-826A-33A114C2C4E8}" presName="imgShp" presStyleLbl="fgImgPlace1" presStyleIdx="2" presStyleCnt="7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F76312C6-1526-4D2A-AC6D-6403558756C0}" type="pres">
      <dgm:prSet presAssocID="{B2C3FF28-5E66-49A9-826A-33A114C2C4E8}" presName="txShp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F4FC0E-367E-4B32-978D-C80FD15E5E8B}" type="pres">
      <dgm:prSet presAssocID="{6F2E3D9E-2491-481E-917B-82DF4DFC3635}" presName="spacing" presStyleCnt="0"/>
      <dgm:spPr/>
    </dgm:pt>
    <dgm:pt modelId="{96A699C6-6DE9-40B1-B403-861226589822}" type="pres">
      <dgm:prSet presAssocID="{6B7EAFBD-7EEF-4A53-8E6E-CBB0BD601F6B}" presName="composite" presStyleCnt="0"/>
      <dgm:spPr/>
    </dgm:pt>
    <dgm:pt modelId="{2C508E55-6CBD-4A61-84DF-332F7A73FE42}" type="pres">
      <dgm:prSet presAssocID="{6B7EAFBD-7EEF-4A53-8E6E-CBB0BD601F6B}" presName="imgShp" presStyleLbl="fgImgPlace1" presStyleIdx="3" presStyleCnt="7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</dgm:pt>
    <dgm:pt modelId="{AA431CAC-526D-468B-AD34-D9514785642F}" type="pres">
      <dgm:prSet presAssocID="{6B7EAFBD-7EEF-4A53-8E6E-CBB0BD601F6B}" presName="txShp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42D73D-453B-4115-82A0-ABF2E35518A6}" type="pres">
      <dgm:prSet presAssocID="{3891B40C-3968-4430-8E39-2E0C05AD64E5}" presName="spacing" presStyleCnt="0"/>
      <dgm:spPr/>
    </dgm:pt>
    <dgm:pt modelId="{DEE4B7C0-99F3-4D6D-B7CA-B69152ADC57D}" type="pres">
      <dgm:prSet presAssocID="{391337A5-C248-4A90-BE17-191DF3F2D127}" presName="composite" presStyleCnt="0"/>
      <dgm:spPr/>
    </dgm:pt>
    <dgm:pt modelId="{1AACC637-F23D-4D5D-B83E-7C6215F57B8C}" type="pres">
      <dgm:prSet presAssocID="{391337A5-C248-4A90-BE17-191DF3F2D127}" presName="imgShp" presStyleLbl="fgImgPlace1" presStyleIdx="4" presStyleCnt="7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353DE96A-7339-4353-9263-C1A426BBC96C}" type="pres">
      <dgm:prSet presAssocID="{391337A5-C248-4A90-BE17-191DF3F2D127}" presName="txShp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C64DE6-722A-4296-A7D4-90DEF348579D}" type="pres">
      <dgm:prSet presAssocID="{2D9883EB-CC8F-4F38-9CD5-BC4CA6D77851}" presName="spacing" presStyleCnt="0"/>
      <dgm:spPr/>
    </dgm:pt>
    <dgm:pt modelId="{05740E5A-74C5-4261-ACF5-281A4C56C9B3}" type="pres">
      <dgm:prSet presAssocID="{B2D9BD11-02D0-4C73-8FAA-AF36F86926A1}" presName="composite" presStyleCnt="0"/>
      <dgm:spPr/>
    </dgm:pt>
    <dgm:pt modelId="{C817E547-0CDC-4FEF-8033-41EDA41EACA0}" type="pres">
      <dgm:prSet presAssocID="{B2D9BD11-02D0-4C73-8FAA-AF36F86926A1}" presName="imgShp" presStyleLbl="fgImgPlace1" presStyleIdx="5" presStyleCnt="7"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</dgm:pt>
    <dgm:pt modelId="{8A2B4842-C64F-416A-8068-13BBA7FC74B7}" type="pres">
      <dgm:prSet presAssocID="{B2D9BD11-02D0-4C73-8FAA-AF36F86926A1}" presName="txShp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FCCF56-9099-4377-AB4E-4690AE103C61}" type="pres">
      <dgm:prSet presAssocID="{D269460D-41F4-4C1B-BB2D-640B894E9095}" presName="spacing" presStyleCnt="0"/>
      <dgm:spPr/>
    </dgm:pt>
    <dgm:pt modelId="{C9F36C96-E591-4245-9826-5AC8671F55B8}" type="pres">
      <dgm:prSet presAssocID="{85EFEBC1-3F85-41EF-B579-993937C40EE3}" presName="composite" presStyleCnt="0"/>
      <dgm:spPr/>
    </dgm:pt>
    <dgm:pt modelId="{0F7D6391-6C22-4DB7-B2EC-76B49DCF81D2}" type="pres">
      <dgm:prSet presAssocID="{85EFEBC1-3F85-41EF-B579-993937C40EE3}" presName="imgShp" presStyleLbl="fgImgPlace1" presStyleIdx="6" presStyleCnt="7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</dgm:pt>
    <dgm:pt modelId="{51E713B5-A7AB-4F45-AD89-2F8FA5C03B02}" type="pres">
      <dgm:prSet presAssocID="{85EFEBC1-3F85-41EF-B579-993937C40EE3}" presName="txShp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038E591-2A8F-4BD2-828D-6E13F2684596}" type="presOf" srcId="{B2D9BD11-02D0-4C73-8FAA-AF36F86926A1}" destId="{8A2B4842-C64F-416A-8068-13BBA7FC74B7}" srcOrd="0" destOrd="0" presId="urn:microsoft.com/office/officeart/2005/8/layout/vList3"/>
    <dgm:cxn modelId="{17A5BA7D-E568-430C-B903-D41C3FE69C14}" type="presOf" srcId="{391337A5-C248-4A90-BE17-191DF3F2D127}" destId="{353DE96A-7339-4353-9263-C1A426BBC96C}" srcOrd="0" destOrd="0" presId="urn:microsoft.com/office/officeart/2005/8/layout/vList3"/>
    <dgm:cxn modelId="{B99EA2A1-59D2-4DD2-8D63-5FC486034EDC}" type="presOf" srcId="{85EFEBC1-3F85-41EF-B579-993937C40EE3}" destId="{51E713B5-A7AB-4F45-AD89-2F8FA5C03B02}" srcOrd="0" destOrd="0" presId="urn:microsoft.com/office/officeart/2005/8/layout/vList3"/>
    <dgm:cxn modelId="{AF846D32-C082-47A3-A19A-C00195512488}" srcId="{5AE13393-B608-4F9F-8733-5BB9EB18BF7A}" destId="{391337A5-C248-4A90-BE17-191DF3F2D127}" srcOrd="4" destOrd="0" parTransId="{375D32CF-ED6E-4E05-8B43-F9C544E8B4AD}" sibTransId="{2D9883EB-CC8F-4F38-9CD5-BC4CA6D77851}"/>
    <dgm:cxn modelId="{C6EDF6B2-5210-475D-9199-2C5C2D829D40}" type="presOf" srcId="{4AF9171E-B430-418B-BF93-8E2F81140C2F}" destId="{3A9A180F-534B-4485-BB9D-B3A6E71C14C3}" srcOrd="0" destOrd="0" presId="urn:microsoft.com/office/officeart/2005/8/layout/vList3"/>
    <dgm:cxn modelId="{8BDB8ACC-CDDC-490D-A15C-878B97DA7532}" srcId="{5AE13393-B608-4F9F-8733-5BB9EB18BF7A}" destId="{B2D9BD11-02D0-4C73-8FAA-AF36F86926A1}" srcOrd="5" destOrd="0" parTransId="{7EEBA3D2-BFF8-417E-9062-7263EABB34DB}" sibTransId="{D269460D-41F4-4C1B-BB2D-640B894E9095}"/>
    <dgm:cxn modelId="{4FF17729-001F-43B8-826D-CAE10F5F79D2}" srcId="{5AE13393-B608-4F9F-8733-5BB9EB18BF7A}" destId="{2224BD7B-6C1B-472A-9A13-FE1CD4C35762}" srcOrd="1" destOrd="0" parTransId="{9AE6F9A5-9739-404C-893C-6617D1D86917}" sibTransId="{757B1202-4D10-424C-B30E-41E63A500CE6}"/>
    <dgm:cxn modelId="{C29E081B-2CC7-4D15-AD04-0404007F679C}" srcId="{5AE13393-B608-4F9F-8733-5BB9EB18BF7A}" destId="{6B7EAFBD-7EEF-4A53-8E6E-CBB0BD601F6B}" srcOrd="3" destOrd="0" parTransId="{3426A514-2E7D-485A-8EB6-8A8BBD3AA66F}" sibTransId="{3891B40C-3968-4430-8E39-2E0C05AD64E5}"/>
    <dgm:cxn modelId="{CB66EFB5-1302-42AE-82B8-825E82C3743A}" type="presOf" srcId="{5AE13393-B608-4F9F-8733-5BB9EB18BF7A}" destId="{8B050805-0B26-4D92-A8CC-360B7B097F83}" srcOrd="0" destOrd="0" presId="urn:microsoft.com/office/officeart/2005/8/layout/vList3"/>
    <dgm:cxn modelId="{C4FFA412-673C-4EFB-9D54-28E3706B0660}" type="presOf" srcId="{6B7EAFBD-7EEF-4A53-8E6E-CBB0BD601F6B}" destId="{AA431CAC-526D-468B-AD34-D9514785642F}" srcOrd="0" destOrd="0" presId="urn:microsoft.com/office/officeart/2005/8/layout/vList3"/>
    <dgm:cxn modelId="{2D1E6FE9-7F99-4E52-8D56-06F76CA10C78}" type="presOf" srcId="{B2C3FF28-5E66-49A9-826A-33A114C2C4E8}" destId="{F76312C6-1526-4D2A-AC6D-6403558756C0}" srcOrd="0" destOrd="0" presId="urn:microsoft.com/office/officeart/2005/8/layout/vList3"/>
    <dgm:cxn modelId="{0B0EB8BE-839A-45AF-83D2-413CE94D98CA}" srcId="{5AE13393-B608-4F9F-8733-5BB9EB18BF7A}" destId="{B2C3FF28-5E66-49A9-826A-33A114C2C4E8}" srcOrd="2" destOrd="0" parTransId="{4A77B7C4-6751-4B1C-98E1-EA4A2F4D3262}" sibTransId="{6F2E3D9E-2491-481E-917B-82DF4DFC3635}"/>
    <dgm:cxn modelId="{D31C17A5-196A-4E0E-A789-835636071F2A}" srcId="{5AE13393-B608-4F9F-8733-5BB9EB18BF7A}" destId="{4AF9171E-B430-418B-BF93-8E2F81140C2F}" srcOrd="0" destOrd="0" parTransId="{7F9233D9-DF42-42D8-BFC8-FA5B012F608B}" sibTransId="{DC703FCF-CBFB-413A-AEAD-E55AA73C44EF}"/>
    <dgm:cxn modelId="{7BC6F18E-F6FD-4E67-AC8A-0DD765540689}" srcId="{5AE13393-B608-4F9F-8733-5BB9EB18BF7A}" destId="{85EFEBC1-3F85-41EF-B579-993937C40EE3}" srcOrd="6" destOrd="0" parTransId="{8CD59C3F-DF6D-4EAD-97B7-3974F781A043}" sibTransId="{6FAC6FB9-8163-49F0-AFDD-BF9FB41BDE2C}"/>
    <dgm:cxn modelId="{504A681D-468A-4F23-B91D-EECEEEC63015}" type="presOf" srcId="{2224BD7B-6C1B-472A-9A13-FE1CD4C35762}" destId="{F12AB1E0-09C5-4827-8AF5-39F648845EFB}" srcOrd="0" destOrd="0" presId="urn:microsoft.com/office/officeart/2005/8/layout/vList3"/>
    <dgm:cxn modelId="{AE3AE937-051B-4E2A-8DAE-40F3B31EE025}" type="presParOf" srcId="{8B050805-0B26-4D92-A8CC-360B7B097F83}" destId="{D48038C3-4086-438C-A09A-AF640BA70A49}" srcOrd="0" destOrd="0" presId="urn:microsoft.com/office/officeart/2005/8/layout/vList3"/>
    <dgm:cxn modelId="{76F67A62-F3E0-42A2-BE15-63888C9C2C78}" type="presParOf" srcId="{D48038C3-4086-438C-A09A-AF640BA70A49}" destId="{BCFE8C65-49A1-4AAC-B11E-EC9464E0DF96}" srcOrd="0" destOrd="0" presId="urn:microsoft.com/office/officeart/2005/8/layout/vList3"/>
    <dgm:cxn modelId="{3A916819-39A3-4532-A26F-287509D292F4}" type="presParOf" srcId="{D48038C3-4086-438C-A09A-AF640BA70A49}" destId="{3A9A180F-534B-4485-BB9D-B3A6E71C14C3}" srcOrd="1" destOrd="0" presId="urn:microsoft.com/office/officeart/2005/8/layout/vList3"/>
    <dgm:cxn modelId="{C46F73E2-4AF8-441C-80E4-114E5E276C87}" type="presParOf" srcId="{8B050805-0B26-4D92-A8CC-360B7B097F83}" destId="{19271D88-2792-41D1-B8C2-75DBE4893FCB}" srcOrd="1" destOrd="0" presId="urn:microsoft.com/office/officeart/2005/8/layout/vList3"/>
    <dgm:cxn modelId="{9695FCA8-5253-4784-9B26-78053FB21514}" type="presParOf" srcId="{8B050805-0B26-4D92-A8CC-360B7B097F83}" destId="{E0B20E87-3DC7-4819-AD96-F589E53C8C7A}" srcOrd="2" destOrd="0" presId="urn:microsoft.com/office/officeart/2005/8/layout/vList3"/>
    <dgm:cxn modelId="{D87DABB4-8FA7-4E5A-80EA-E416BCB03948}" type="presParOf" srcId="{E0B20E87-3DC7-4819-AD96-F589E53C8C7A}" destId="{2AAC49B4-B4D9-49AF-B5E7-31B78A9424ED}" srcOrd="0" destOrd="0" presId="urn:microsoft.com/office/officeart/2005/8/layout/vList3"/>
    <dgm:cxn modelId="{5A03B7F3-3EFD-4CA4-BD7B-C440F09B1460}" type="presParOf" srcId="{E0B20E87-3DC7-4819-AD96-F589E53C8C7A}" destId="{F12AB1E0-09C5-4827-8AF5-39F648845EFB}" srcOrd="1" destOrd="0" presId="urn:microsoft.com/office/officeart/2005/8/layout/vList3"/>
    <dgm:cxn modelId="{274E6F11-5C17-49E3-81A7-762A54078350}" type="presParOf" srcId="{8B050805-0B26-4D92-A8CC-360B7B097F83}" destId="{FB65E6E3-C118-400A-9B23-FEB52AA5A748}" srcOrd="3" destOrd="0" presId="urn:microsoft.com/office/officeart/2005/8/layout/vList3"/>
    <dgm:cxn modelId="{64779E2E-BB46-4898-9B58-96BE28880F52}" type="presParOf" srcId="{8B050805-0B26-4D92-A8CC-360B7B097F83}" destId="{2DE47846-A31F-4A25-B131-7DBD4F3A94A6}" srcOrd="4" destOrd="0" presId="urn:microsoft.com/office/officeart/2005/8/layout/vList3"/>
    <dgm:cxn modelId="{E6279582-565A-4E3D-AFE9-2F7106B4DA85}" type="presParOf" srcId="{2DE47846-A31F-4A25-B131-7DBD4F3A94A6}" destId="{044ACD2E-85AF-414B-B83A-AA25B0793DA5}" srcOrd="0" destOrd="0" presId="urn:microsoft.com/office/officeart/2005/8/layout/vList3"/>
    <dgm:cxn modelId="{6B53E081-AD5B-4935-A46C-3554BF1E98D5}" type="presParOf" srcId="{2DE47846-A31F-4A25-B131-7DBD4F3A94A6}" destId="{F76312C6-1526-4D2A-AC6D-6403558756C0}" srcOrd="1" destOrd="0" presId="urn:microsoft.com/office/officeart/2005/8/layout/vList3"/>
    <dgm:cxn modelId="{7BCF5ED1-4B74-4558-BF6A-4474A5BD45E8}" type="presParOf" srcId="{8B050805-0B26-4D92-A8CC-360B7B097F83}" destId="{0AF4FC0E-367E-4B32-978D-C80FD15E5E8B}" srcOrd="5" destOrd="0" presId="urn:microsoft.com/office/officeart/2005/8/layout/vList3"/>
    <dgm:cxn modelId="{697C501C-B833-4BCC-ACA2-EAF08BE3D1B0}" type="presParOf" srcId="{8B050805-0B26-4D92-A8CC-360B7B097F83}" destId="{96A699C6-6DE9-40B1-B403-861226589822}" srcOrd="6" destOrd="0" presId="urn:microsoft.com/office/officeart/2005/8/layout/vList3"/>
    <dgm:cxn modelId="{DCCFC64E-D479-4C3E-8CB7-4201BE054026}" type="presParOf" srcId="{96A699C6-6DE9-40B1-B403-861226589822}" destId="{2C508E55-6CBD-4A61-84DF-332F7A73FE42}" srcOrd="0" destOrd="0" presId="urn:microsoft.com/office/officeart/2005/8/layout/vList3"/>
    <dgm:cxn modelId="{4CA1E449-B54A-4624-82A9-998AB96BEEAB}" type="presParOf" srcId="{96A699C6-6DE9-40B1-B403-861226589822}" destId="{AA431CAC-526D-468B-AD34-D9514785642F}" srcOrd="1" destOrd="0" presId="urn:microsoft.com/office/officeart/2005/8/layout/vList3"/>
    <dgm:cxn modelId="{B076815B-0278-47D0-9964-FAEC0C8D98B9}" type="presParOf" srcId="{8B050805-0B26-4D92-A8CC-360B7B097F83}" destId="{2A42D73D-453B-4115-82A0-ABF2E35518A6}" srcOrd="7" destOrd="0" presId="urn:microsoft.com/office/officeart/2005/8/layout/vList3"/>
    <dgm:cxn modelId="{E8CF3FD5-224A-412B-A6CA-6D66BE555011}" type="presParOf" srcId="{8B050805-0B26-4D92-A8CC-360B7B097F83}" destId="{DEE4B7C0-99F3-4D6D-B7CA-B69152ADC57D}" srcOrd="8" destOrd="0" presId="urn:microsoft.com/office/officeart/2005/8/layout/vList3"/>
    <dgm:cxn modelId="{6DEB839C-8312-4607-A248-9C4A8F09F78C}" type="presParOf" srcId="{DEE4B7C0-99F3-4D6D-B7CA-B69152ADC57D}" destId="{1AACC637-F23D-4D5D-B83E-7C6215F57B8C}" srcOrd="0" destOrd="0" presId="urn:microsoft.com/office/officeart/2005/8/layout/vList3"/>
    <dgm:cxn modelId="{AF64168A-A7A5-43F1-BB5E-5D461B0E551D}" type="presParOf" srcId="{DEE4B7C0-99F3-4D6D-B7CA-B69152ADC57D}" destId="{353DE96A-7339-4353-9263-C1A426BBC96C}" srcOrd="1" destOrd="0" presId="urn:microsoft.com/office/officeart/2005/8/layout/vList3"/>
    <dgm:cxn modelId="{0B9EF57C-6383-47BC-BEB1-2CF2EC1FA9F1}" type="presParOf" srcId="{8B050805-0B26-4D92-A8CC-360B7B097F83}" destId="{87C64DE6-722A-4296-A7D4-90DEF348579D}" srcOrd="9" destOrd="0" presId="urn:microsoft.com/office/officeart/2005/8/layout/vList3"/>
    <dgm:cxn modelId="{8A218B25-8C90-4CB4-9C49-67572E119C24}" type="presParOf" srcId="{8B050805-0B26-4D92-A8CC-360B7B097F83}" destId="{05740E5A-74C5-4261-ACF5-281A4C56C9B3}" srcOrd="10" destOrd="0" presId="urn:microsoft.com/office/officeart/2005/8/layout/vList3"/>
    <dgm:cxn modelId="{8AAFC1CC-45E0-4F84-9E44-47E681290D46}" type="presParOf" srcId="{05740E5A-74C5-4261-ACF5-281A4C56C9B3}" destId="{C817E547-0CDC-4FEF-8033-41EDA41EACA0}" srcOrd="0" destOrd="0" presId="urn:microsoft.com/office/officeart/2005/8/layout/vList3"/>
    <dgm:cxn modelId="{C8DFC146-AC27-4F14-A569-228E9899B9B9}" type="presParOf" srcId="{05740E5A-74C5-4261-ACF5-281A4C56C9B3}" destId="{8A2B4842-C64F-416A-8068-13BBA7FC74B7}" srcOrd="1" destOrd="0" presId="urn:microsoft.com/office/officeart/2005/8/layout/vList3"/>
    <dgm:cxn modelId="{DAAF75D2-54BA-40E0-A6BD-6019D87A7F13}" type="presParOf" srcId="{8B050805-0B26-4D92-A8CC-360B7B097F83}" destId="{EFFCCF56-9099-4377-AB4E-4690AE103C61}" srcOrd="11" destOrd="0" presId="urn:microsoft.com/office/officeart/2005/8/layout/vList3"/>
    <dgm:cxn modelId="{DC1A750E-E9E0-4D46-BEFF-E10608865CB8}" type="presParOf" srcId="{8B050805-0B26-4D92-A8CC-360B7B097F83}" destId="{C9F36C96-E591-4245-9826-5AC8671F55B8}" srcOrd="12" destOrd="0" presId="urn:microsoft.com/office/officeart/2005/8/layout/vList3"/>
    <dgm:cxn modelId="{2F9DD769-3B46-4F8C-85B6-C1E6E689EE26}" type="presParOf" srcId="{C9F36C96-E591-4245-9826-5AC8671F55B8}" destId="{0F7D6391-6C22-4DB7-B2EC-76B49DCF81D2}" srcOrd="0" destOrd="0" presId="urn:microsoft.com/office/officeart/2005/8/layout/vList3"/>
    <dgm:cxn modelId="{557D0EAD-56C6-4A33-BAB7-AB9D42B61D36}" type="presParOf" srcId="{C9F36C96-E591-4245-9826-5AC8671F55B8}" destId="{51E713B5-A7AB-4F45-AD89-2F8FA5C03B0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22DDA3-7D23-4317-BF43-739638762E0A}">
      <dsp:nvSpPr>
        <dsp:cNvPr id="0" name=""/>
        <dsp:cNvSpPr/>
      </dsp:nvSpPr>
      <dsp:spPr>
        <a:xfrm>
          <a:off x="0" y="0"/>
          <a:ext cx="7776864" cy="63666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Проблемы современных родителей</a:t>
          </a:r>
          <a:endParaRPr lang="ru-RU" sz="3600" kern="1200" dirty="0"/>
        </a:p>
      </dsp:txBody>
      <dsp:txXfrm>
        <a:off x="31080" y="31080"/>
        <a:ext cx="7714704" cy="574507"/>
      </dsp:txXfrm>
    </dsp:sp>
    <dsp:sp modelId="{234AA2C3-7FB8-49FE-96C0-253B6FBF65AF}">
      <dsp:nvSpPr>
        <dsp:cNvPr id="0" name=""/>
        <dsp:cNvSpPr/>
      </dsp:nvSpPr>
      <dsp:spPr>
        <a:xfrm>
          <a:off x="0" y="649310"/>
          <a:ext cx="7776864" cy="636667"/>
        </a:xfrm>
        <a:prstGeom prst="roundRect">
          <a:avLst/>
        </a:prstGeom>
        <a:solidFill>
          <a:schemeClr val="accent5">
            <a:hueOff val="-1655646"/>
            <a:satOff val="6635"/>
            <a:lumOff val="143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87 % опрошенных в МАДОУ «Детский сад №2» родителей признают недостаток времени, которое они проводят с ребенком</a:t>
          </a:r>
          <a:endParaRPr lang="ru-RU" sz="1800" kern="1200" dirty="0"/>
        </a:p>
      </dsp:txBody>
      <dsp:txXfrm>
        <a:off x="31080" y="680390"/>
        <a:ext cx="7714704" cy="574507"/>
      </dsp:txXfrm>
    </dsp:sp>
    <dsp:sp modelId="{8E945B95-DBA2-40D6-8CCF-CCC119A0EB73}">
      <dsp:nvSpPr>
        <dsp:cNvPr id="0" name=""/>
        <dsp:cNvSpPr/>
      </dsp:nvSpPr>
      <dsp:spPr>
        <a:xfrm>
          <a:off x="0" y="1296567"/>
          <a:ext cx="7776864" cy="636667"/>
        </a:xfrm>
        <a:prstGeom prst="round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60 % родителей основную проблему видят в чрезмерной занятости </a:t>
          </a:r>
          <a:endParaRPr lang="ru-RU" sz="2000" kern="1200" dirty="0"/>
        </a:p>
      </dsp:txBody>
      <dsp:txXfrm>
        <a:off x="31080" y="1327647"/>
        <a:ext cx="7714704" cy="574507"/>
      </dsp:txXfrm>
    </dsp:sp>
    <dsp:sp modelId="{1B8D3C29-2BC0-43ED-A902-462945D1F560}">
      <dsp:nvSpPr>
        <dsp:cNvPr id="0" name=""/>
        <dsp:cNvSpPr/>
      </dsp:nvSpPr>
      <dsp:spPr>
        <a:xfrm>
          <a:off x="0" y="1943823"/>
          <a:ext cx="7776864" cy="636667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10 % в усталости после рабочего дня</a:t>
          </a:r>
          <a:endParaRPr lang="ru-RU" sz="2000" kern="1200" dirty="0"/>
        </a:p>
      </dsp:txBody>
      <dsp:txXfrm>
        <a:off x="31080" y="1974903"/>
        <a:ext cx="7714704" cy="574507"/>
      </dsp:txXfrm>
    </dsp:sp>
    <dsp:sp modelId="{32CE8EA6-5B38-48F1-8ECA-6D7265B3CCF8}">
      <dsp:nvSpPr>
        <dsp:cNvPr id="0" name=""/>
        <dsp:cNvSpPr/>
      </dsp:nvSpPr>
      <dsp:spPr>
        <a:xfrm>
          <a:off x="0" y="2591080"/>
          <a:ext cx="7776864" cy="636667"/>
        </a:xfrm>
        <a:prstGeom prst="round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20 % родителей нуждаются в определенных знаниях  по вопросам воспитания детей</a:t>
          </a:r>
          <a:endParaRPr lang="ru-RU" sz="2000" kern="1200" dirty="0"/>
        </a:p>
      </dsp:txBody>
      <dsp:txXfrm>
        <a:off x="31080" y="2622160"/>
        <a:ext cx="7714704" cy="574507"/>
      </dsp:txXfrm>
    </dsp:sp>
    <dsp:sp modelId="{9D505C47-7EDB-4DDA-97C4-7E7314E792FE}">
      <dsp:nvSpPr>
        <dsp:cNvPr id="0" name=""/>
        <dsp:cNvSpPr/>
      </dsp:nvSpPr>
      <dsp:spPr>
        <a:xfrm>
          <a:off x="0" y="3238336"/>
          <a:ext cx="7776864" cy="636667"/>
        </a:xfrm>
        <a:prstGeom prst="roundRect">
          <a:avLst/>
        </a:prstGeom>
        <a:solidFill>
          <a:schemeClr val="accent5">
            <a:hueOff val="-8278230"/>
            <a:satOff val="33176"/>
            <a:lumOff val="719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10 % родителей признают, что все выше перечисленные проблемы присутствуют в их семье.</a:t>
          </a:r>
          <a:endParaRPr lang="ru-RU" sz="2000" kern="1200" dirty="0"/>
        </a:p>
      </dsp:txBody>
      <dsp:txXfrm>
        <a:off x="31080" y="3269416"/>
        <a:ext cx="7714704" cy="574507"/>
      </dsp:txXfrm>
    </dsp:sp>
    <dsp:sp modelId="{C707AB44-93A2-40ED-9CB1-B65EB7544AB1}">
      <dsp:nvSpPr>
        <dsp:cNvPr id="0" name=""/>
        <dsp:cNvSpPr/>
      </dsp:nvSpPr>
      <dsp:spPr>
        <a:xfrm>
          <a:off x="0" y="3885593"/>
          <a:ext cx="7776864" cy="636667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На вопрос «Какие пути решения этих проблем  вы видите?» родители предлагали следующие варианты: обучение в вопросах воспитания детей, участие в родительских выходных, увеличение заработной платы.</a:t>
          </a:r>
          <a:endParaRPr lang="ru-RU" sz="1400" kern="1200" dirty="0"/>
        </a:p>
      </dsp:txBody>
      <dsp:txXfrm>
        <a:off x="31080" y="3916673"/>
        <a:ext cx="7714704" cy="5745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7450FA-9358-4905-A0C3-B638F78B39B6}">
      <dsp:nvSpPr>
        <dsp:cNvPr id="0" name=""/>
        <dsp:cNvSpPr/>
      </dsp:nvSpPr>
      <dsp:spPr>
        <a:xfrm>
          <a:off x="303672" y="38959"/>
          <a:ext cx="1962987" cy="9280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В проекте приняли участие </a:t>
          </a:r>
          <a:endParaRPr lang="ru-RU" sz="1800" kern="1200"/>
        </a:p>
      </dsp:txBody>
      <dsp:txXfrm>
        <a:off x="348977" y="84264"/>
        <a:ext cx="1872377" cy="837468"/>
      </dsp:txXfrm>
    </dsp:sp>
    <dsp:sp modelId="{EA7227C0-4250-4EE9-956F-711EB63C27C9}">
      <dsp:nvSpPr>
        <dsp:cNvPr id="0" name=""/>
        <dsp:cNvSpPr/>
      </dsp:nvSpPr>
      <dsp:spPr>
        <a:xfrm>
          <a:off x="844239" y="975066"/>
          <a:ext cx="1962987" cy="9280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43 воспитанников 5 -7 лет, </a:t>
          </a:r>
          <a:endParaRPr lang="ru-RU" sz="1800" kern="1200"/>
        </a:p>
      </dsp:txBody>
      <dsp:txXfrm>
        <a:off x="889544" y="1020371"/>
        <a:ext cx="1872377" cy="837468"/>
      </dsp:txXfrm>
    </dsp:sp>
    <dsp:sp modelId="{DF561E43-1C38-4C5A-8F48-22D0D2C3777E}">
      <dsp:nvSpPr>
        <dsp:cNvPr id="0" name=""/>
        <dsp:cNvSpPr/>
      </dsp:nvSpPr>
      <dsp:spPr>
        <a:xfrm>
          <a:off x="1636324" y="1911172"/>
          <a:ext cx="1962987" cy="9280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74 родителя,</a:t>
          </a:r>
          <a:endParaRPr lang="ru-RU" sz="1800" kern="1200"/>
        </a:p>
      </dsp:txBody>
      <dsp:txXfrm>
        <a:off x="1681629" y="1956477"/>
        <a:ext cx="1872377" cy="837468"/>
      </dsp:txXfrm>
    </dsp:sp>
    <dsp:sp modelId="{D3D84763-0084-4683-9424-7E48893D95C4}">
      <dsp:nvSpPr>
        <dsp:cNvPr id="0" name=""/>
        <dsp:cNvSpPr/>
      </dsp:nvSpPr>
      <dsp:spPr>
        <a:xfrm>
          <a:off x="2428410" y="2886221"/>
          <a:ext cx="1962987" cy="9280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4 педагога.</a:t>
          </a:r>
          <a:endParaRPr lang="ru-RU" sz="1800" kern="1200"/>
        </a:p>
      </dsp:txBody>
      <dsp:txXfrm>
        <a:off x="2473715" y="2931526"/>
        <a:ext cx="1872377" cy="8374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9A180F-534B-4485-BB9D-B3A6E71C14C3}">
      <dsp:nvSpPr>
        <dsp:cNvPr id="0" name=""/>
        <dsp:cNvSpPr/>
      </dsp:nvSpPr>
      <dsp:spPr>
        <a:xfrm rot="10800000">
          <a:off x="1543006" y="2515"/>
          <a:ext cx="5458926" cy="67205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6357" tIns="49530" rIns="92456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Панельные дискуссии родительского сообщества и специалистов детского сада (психологи, музыкальный руководитель, инструктор по физической культуре, старший воспитатель, воспитатели)</a:t>
          </a:r>
          <a:endParaRPr lang="ru-RU" sz="1300" kern="1200" dirty="0"/>
        </a:p>
      </dsp:txBody>
      <dsp:txXfrm rot="10800000">
        <a:off x="1711019" y="2515"/>
        <a:ext cx="5290913" cy="672054"/>
      </dsp:txXfrm>
    </dsp:sp>
    <dsp:sp modelId="{BCFE8C65-49A1-4AAC-B11E-EC9464E0DF96}">
      <dsp:nvSpPr>
        <dsp:cNvPr id="0" name=""/>
        <dsp:cNvSpPr/>
      </dsp:nvSpPr>
      <dsp:spPr>
        <a:xfrm>
          <a:off x="1206979" y="2515"/>
          <a:ext cx="672054" cy="672054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2AB1E0-09C5-4827-8AF5-39F648845EFB}">
      <dsp:nvSpPr>
        <dsp:cNvPr id="0" name=""/>
        <dsp:cNvSpPr/>
      </dsp:nvSpPr>
      <dsp:spPr>
        <a:xfrm rot="10800000">
          <a:off x="1543006" y="875183"/>
          <a:ext cx="5458926" cy="67205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6357" tIns="49530" rIns="92456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Занятия «Мягкая школа для родителей» (Телесно-ориентированные занятия для семей на основе игр и принципов Семейной Мягкой Школы Э.Л. Глушковой)</a:t>
          </a:r>
          <a:endParaRPr lang="ru-RU" sz="1300" kern="1200"/>
        </a:p>
      </dsp:txBody>
      <dsp:txXfrm rot="10800000">
        <a:off x="1711019" y="875183"/>
        <a:ext cx="5290913" cy="672054"/>
      </dsp:txXfrm>
    </dsp:sp>
    <dsp:sp modelId="{2AAC49B4-B4D9-49AF-B5E7-31B78A9424ED}">
      <dsp:nvSpPr>
        <dsp:cNvPr id="0" name=""/>
        <dsp:cNvSpPr/>
      </dsp:nvSpPr>
      <dsp:spPr>
        <a:xfrm>
          <a:off x="1206979" y="875183"/>
          <a:ext cx="672054" cy="672054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6312C6-1526-4D2A-AC6D-6403558756C0}">
      <dsp:nvSpPr>
        <dsp:cNvPr id="0" name=""/>
        <dsp:cNvSpPr/>
      </dsp:nvSpPr>
      <dsp:spPr>
        <a:xfrm rot="10800000">
          <a:off x="1543006" y="1747851"/>
          <a:ext cx="5458926" cy="67205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6357" tIns="49530" rIns="92456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Игровые практикумы</a:t>
          </a:r>
          <a:endParaRPr lang="ru-RU" sz="1300" kern="1200"/>
        </a:p>
      </dsp:txBody>
      <dsp:txXfrm rot="10800000">
        <a:off x="1711019" y="1747851"/>
        <a:ext cx="5290913" cy="672054"/>
      </dsp:txXfrm>
    </dsp:sp>
    <dsp:sp modelId="{044ACD2E-85AF-414B-B83A-AA25B0793DA5}">
      <dsp:nvSpPr>
        <dsp:cNvPr id="0" name=""/>
        <dsp:cNvSpPr/>
      </dsp:nvSpPr>
      <dsp:spPr>
        <a:xfrm>
          <a:off x="1206979" y="1747851"/>
          <a:ext cx="672054" cy="672054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431CAC-526D-468B-AD34-D9514785642F}">
      <dsp:nvSpPr>
        <dsp:cNvPr id="0" name=""/>
        <dsp:cNvSpPr/>
      </dsp:nvSpPr>
      <dsp:spPr>
        <a:xfrm rot="10800000">
          <a:off x="1543006" y="2620519"/>
          <a:ext cx="5458926" cy="67205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6357" tIns="49530" rIns="92456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Экскурсии</a:t>
          </a:r>
          <a:endParaRPr lang="ru-RU" sz="1300" kern="1200"/>
        </a:p>
      </dsp:txBody>
      <dsp:txXfrm rot="10800000">
        <a:off x="1711019" y="2620519"/>
        <a:ext cx="5290913" cy="672054"/>
      </dsp:txXfrm>
    </dsp:sp>
    <dsp:sp modelId="{2C508E55-6CBD-4A61-84DF-332F7A73FE42}">
      <dsp:nvSpPr>
        <dsp:cNvPr id="0" name=""/>
        <dsp:cNvSpPr/>
      </dsp:nvSpPr>
      <dsp:spPr>
        <a:xfrm>
          <a:off x="1206979" y="2620519"/>
          <a:ext cx="672054" cy="672054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3DE96A-7339-4353-9263-C1A426BBC96C}">
      <dsp:nvSpPr>
        <dsp:cNvPr id="0" name=""/>
        <dsp:cNvSpPr/>
      </dsp:nvSpPr>
      <dsp:spPr>
        <a:xfrm rot="10800000">
          <a:off x="1543006" y="3493187"/>
          <a:ext cx="5458926" cy="67205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6357" tIns="49530" rIns="92456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Семейные развлечения и праздники</a:t>
          </a:r>
          <a:endParaRPr lang="ru-RU" sz="1300" kern="1200"/>
        </a:p>
      </dsp:txBody>
      <dsp:txXfrm rot="10800000">
        <a:off x="1711019" y="3493187"/>
        <a:ext cx="5290913" cy="672054"/>
      </dsp:txXfrm>
    </dsp:sp>
    <dsp:sp modelId="{1AACC637-F23D-4D5D-B83E-7C6215F57B8C}">
      <dsp:nvSpPr>
        <dsp:cNvPr id="0" name=""/>
        <dsp:cNvSpPr/>
      </dsp:nvSpPr>
      <dsp:spPr>
        <a:xfrm>
          <a:off x="1206979" y="3493187"/>
          <a:ext cx="672054" cy="672054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2B4842-C64F-416A-8068-13BBA7FC74B7}">
      <dsp:nvSpPr>
        <dsp:cNvPr id="0" name=""/>
        <dsp:cNvSpPr/>
      </dsp:nvSpPr>
      <dsp:spPr>
        <a:xfrm rot="10800000">
          <a:off x="1543006" y="4365854"/>
          <a:ext cx="5458926" cy="67205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6357" tIns="49530" rIns="92456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Челленджи</a:t>
          </a:r>
          <a:endParaRPr lang="ru-RU" sz="1300" kern="1200"/>
        </a:p>
      </dsp:txBody>
      <dsp:txXfrm rot="10800000">
        <a:off x="1711019" y="4365854"/>
        <a:ext cx="5290913" cy="672054"/>
      </dsp:txXfrm>
    </dsp:sp>
    <dsp:sp modelId="{C817E547-0CDC-4FEF-8033-41EDA41EACA0}">
      <dsp:nvSpPr>
        <dsp:cNvPr id="0" name=""/>
        <dsp:cNvSpPr/>
      </dsp:nvSpPr>
      <dsp:spPr>
        <a:xfrm>
          <a:off x="1206979" y="4365854"/>
          <a:ext cx="672054" cy="672054"/>
        </a:xfrm>
        <a:prstGeom prst="ellipse">
          <a:avLst/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E713B5-A7AB-4F45-AD89-2F8FA5C03B02}">
      <dsp:nvSpPr>
        <dsp:cNvPr id="0" name=""/>
        <dsp:cNvSpPr/>
      </dsp:nvSpPr>
      <dsp:spPr>
        <a:xfrm rot="10800000">
          <a:off x="1543006" y="5238522"/>
          <a:ext cx="5458926" cy="67205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6357" tIns="49530" rIns="92456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Спортивные встречи</a:t>
          </a:r>
          <a:endParaRPr lang="ru-RU" sz="1300" kern="1200"/>
        </a:p>
      </dsp:txBody>
      <dsp:txXfrm rot="10800000">
        <a:off x="1711019" y="5238522"/>
        <a:ext cx="5290913" cy="672054"/>
      </dsp:txXfrm>
    </dsp:sp>
    <dsp:sp modelId="{0F7D6391-6C22-4DB7-B2EC-76B49DCF81D2}">
      <dsp:nvSpPr>
        <dsp:cNvPr id="0" name=""/>
        <dsp:cNvSpPr/>
      </dsp:nvSpPr>
      <dsp:spPr>
        <a:xfrm>
          <a:off x="1206979" y="5238522"/>
          <a:ext cx="672054" cy="672054"/>
        </a:xfrm>
        <a:prstGeom prst="ellipse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9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64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20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052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500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16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97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63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10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540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37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403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8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9.jpe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39453_11-p-fon-dlya-detskoi-prezentatsii-powerpoint-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51" r="1538"/>
          <a:stretch/>
        </p:blipFill>
        <p:spPr bwMode="auto">
          <a:xfrm>
            <a:off x="21276" y="-11507"/>
            <a:ext cx="9410007" cy="6844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1680" y="3583133"/>
            <a:ext cx="64807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 автономное дошкольное образовательное </a:t>
            </a:r>
            <a:endParaRPr lang="ru-RU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учреждение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 "Детский сад №2" 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ЗАТО г. Межгорье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Башкортостан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760" y="1211087"/>
            <a:ext cx="920103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rgbClr val="FF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Семейный клуб </a:t>
            </a:r>
          </a:p>
          <a:p>
            <a:pPr algn="ctr"/>
            <a:r>
              <a:rPr lang="ru-RU" sz="3600" b="1" spc="50" dirty="0" smtClean="0">
                <a:ln w="11430"/>
                <a:solidFill>
                  <a:srgbClr val="FF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«ТЕРРИТОРИЯ </a:t>
            </a:r>
          </a:p>
          <a:p>
            <a:pPr algn="ctr"/>
            <a:r>
              <a:rPr lang="ru-RU" sz="3600" b="1" spc="50" dirty="0" smtClean="0">
                <a:ln w="11430"/>
                <a:solidFill>
                  <a:srgbClr val="FF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СЧАСТЛИВОГО ДЕТСТВА»</a:t>
            </a:r>
            <a:endParaRPr lang="ru-RU" sz="3600" b="1" cap="none" spc="50" dirty="0">
              <a:ln w="11430"/>
              <a:solidFill>
                <a:srgbClr val="FF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2161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3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3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752"/>
            <a:ext cx="4680520" cy="31227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33539" y="4524274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NewRomanPSMT"/>
              </a:rPr>
              <a:t>. </a:t>
            </a:r>
          </a:p>
          <a:p>
            <a:pPr algn="ctr"/>
            <a:endParaRPr lang="ru-RU" dirty="0">
              <a:solidFill>
                <a:srgbClr val="000000"/>
              </a:solidFill>
              <a:latin typeface="TimesNewRomanPSMT"/>
            </a:endParaRPr>
          </a:p>
          <a:p>
            <a:pPr algn="ctr"/>
            <a:r>
              <a:rPr lang="ru-RU" dirty="0" smtClean="0">
                <a:solidFill>
                  <a:srgbClr val="000000"/>
                </a:solidFill>
                <a:latin typeface="TimesNewRomanPSMT"/>
              </a:rPr>
              <a:t>Семейный 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клуб «Территория </a:t>
            </a:r>
            <a:r>
              <a:rPr lang="ru-RU" dirty="0" smtClean="0">
                <a:solidFill>
                  <a:srgbClr val="000000"/>
                </a:solidFill>
                <a:latin typeface="TimesNewRomanPSMT"/>
              </a:rPr>
              <a:t>счастливого детства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» - </a:t>
            </a:r>
            <a:endParaRPr lang="ru-RU" dirty="0" smtClean="0">
              <a:solidFill>
                <a:srgbClr val="000000"/>
              </a:solidFill>
              <a:latin typeface="TimesNewRomanPSMT"/>
            </a:endParaRPr>
          </a:p>
          <a:p>
            <a:pPr algn="ctr"/>
            <a:r>
              <a:rPr lang="ru-RU" dirty="0" smtClean="0">
                <a:solidFill>
                  <a:srgbClr val="000000"/>
                </a:solidFill>
                <a:latin typeface="TimesNewRomanPSMT"/>
              </a:rPr>
              <a:t>это 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перспективная форма работы с родителями, учитывающая актуальные </a:t>
            </a:r>
            <a:r>
              <a:rPr lang="ru-RU" dirty="0" smtClean="0">
                <a:solidFill>
                  <a:srgbClr val="000000"/>
                </a:solidFill>
                <a:latin typeface="TimesNewRomanPSMT"/>
              </a:rPr>
              <a:t>потребности семей 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и способствующая формированию активной жизненной позиции участников </a:t>
            </a:r>
            <a:r>
              <a:rPr lang="ru-RU" dirty="0" smtClean="0">
                <a:solidFill>
                  <a:srgbClr val="000000"/>
                </a:solidFill>
                <a:latin typeface="TimesNewRomanPSMT"/>
              </a:rPr>
              <a:t>процесса, укреплению 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семьи - полноценного института гражданского общества, передаче опыта в </a:t>
            </a:r>
            <a:r>
              <a:rPr lang="ru-RU" dirty="0" smtClean="0">
                <a:solidFill>
                  <a:srgbClr val="000000"/>
                </a:solidFill>
                <a:latin typeface="TimesNewRomanPSMT"/>
              </a:rPr>
              <a:t>воспитании детей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.</a:t>
            </a: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201" y="1674562"/>
            <a:ext cx="4572000" cy="304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76272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 descr="http://detsciisad2.ucoz.ru/_ph/1/97535975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84" y="8294"/>
            <a:ext cx="5076056" cy="338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://detsciisad2.ucoz.ru/_ph/1/62098468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095" y="3041854"/>
            <a:ext cx="5480520" cy="3623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190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350" y="9525"/>
            <a:ext cx="9412288" cy="684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4342" y="1844824"/>
            <a:ext cx="81369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Comic Sans MS" panose="030F0702030302020204" pitchFamily="66" charset="0"/>
              </a:rPr>
              <a:t>В детях родители любят свое будущее, а дети, когда взрослеют в родителях — своё детство.</a:t>
            </a:r>
          </a:p>
        </p:txBody>
      </p:sp>
    </p:spTree>
    <p:extLst>
      <p:ext uri="{BB962C8B-B14F-4D97-AF65-F5344CB8AC3E}">
        <p14:creationId xmlns:p14="http://schemas.microsoft.com/office/powerpoint/2010/main" val="3424581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3539453_11-p-fon-dlya-detskoi-prezentatsii-powerpoint-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51" r="1538"/>
          <a:stretch/>
        </p:blipFill>
        <p:spPr bwMode="auto">
          <a:xfrm>
            <a:off x="0" y="0"/>
            <a:ext cx="9410007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0902" y="923330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Сформировать условия </a:t>
            </a:r>
            <a:r>
              <a:rPr lang="ru-RU" dirty="0">
                <a:latin typeface="Comic Sans MS" panose="030F0702030302020204" pitchFamily="66" charset="0"/>
              </a:rPr>
              <a:t>для эффективной поддержки семьи с детьми дошкольного возраста  путем укрепления социального партнерства дошкольного образовательного учреждения и семьи в </a:t>
            </a:r>
            <a:r>
              <a:rPr lang="ru-RU" dirty="0" smtClean="0">
                <a:latin typeface="Comic Sans MS" panose="030F0702030302020204" pitchFamily="66" charset="0"/>
              </a:rPr>
              <a:t>Семейном </a:t>
            </a:r>
            <a:r>
              <a:rPr lang="ru-RU" dirty="0">
                <a:latin typeface="Comic Sans MS" panose="030F0702030302020204" pitchFamily="66" charset="0"/>
              </a:rPr>
              <a:t>клубе «Территория счастливого детства»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0902" y="0"/>
            <a:ext cx="44426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Цель проекта: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276872"/>
            <a:ext cx="4788024" cy="35910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72086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catherineasquithgallery.com/uploads/posts/2021-02/1613539453_11-p-fon-dlya-detskoi-prezentatsii-powerpoint-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51" r="15408" b="37455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8074" y="2276872"/>
            <a:ext cx="892974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Comic Sans MS" panose="030F0702030302020204" pitchFamily="66" charset="0"/>
              </a:rPr>
              <a:t>     </a:t>
            </a:r>
            <a:r>
              <a:rPr lang="ru-RU" dirty="0" smtClean="0">
                <a:latin typeface="Calibri" panose="020F0502020204030204" pitchFamily="34" charset="0"/>
              </a:rPr>
              <a:t>В настоящее время утверждается приоритет интересов семьи как </a:t>
            </a:r>
            <a:br>
              <a:rPr lang="ru-RU" dirty="0" smtClean="0">
                <a:latin typeface="Calibri" panose="020F0502020204030204" pitchFamily="34" charset="0"/>
              </a:rPr>
            </a:br>
            <a:r>
              <a:rPr lang="ru-RU" dirty="0" smtClean="0">
                <a:latin typeface="Calibri" panose="020F0502020204030204" pitchFamily="34" charset="0"/>
              </a:rPr>
              <a:t>основного гаранта здоровья и социального благополучия подрастающего поколения. </a:t>
            </a:r>
          </a:p>
          <a:p>
            <a:pPr algn="just"/>
            <a:endParaRPr lang="ru-RU" dirty="0">
              <a:latin typeface="Comic Sans MS" panose="030F0702030302020204" pitchFamily="66" charset="0"/>
            </a:endParaRPr>
          </a:p>
          <a:p>
            <a:pPr algn="just"/>
            <a:r>
              <a:rPr lang="ru-RU" dirty="0" smtClean="0">
                <a:latin typeface="+mj-lt"/>
              </a:rPr>
              <a:t>Согласно закону «Об Образовании в РФ» родители являются непосредственными участниками образовательных отношений и имеют преимущественное право на обучение и воспитания детей перед другими лицами.</a:t>
            </a:r>
          </a:p>
          <a:p>
            <a:pPr algn="just"/>
            <a:endParaRPr lang="ru-RU" dirty="0" smtClean="0">
              <a:latin typeface="+mj-lt"/>
            </a:endParaRPr>
          </a:p>
          <a:p>
            <a:pPr algn="just"/>
            <a:r>
              <a:rPr lang="ru-RU" dirty="0">
                <a:latin typeface="+mj-lt"/>
              </a:rPr>
              <a:t>Однако, в современных условиях многие семьи не готовы взять полную ответственность за воспитание своих детей. Большинство родителей пребывают в постоянном цейтноте. Загруженность работой, хроническая усталость, родительская некомпетентность,  низкий материальный достаток, безработица, дисгармония межличностных </a:t>
            </a:r>
            <a:r>
              <a:rPr lang="ru-RU" dirty="0" smtClean="0">
                <a:latin typeface="+mj-lt"/>
              </a:rPr>
              <a:t>отношений</a:t>
            </a:r>
            <a:r>
              <a:rPr lang="ru-RU" dirty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– </a:t>
            </a:r>
            <a:r>
              <a:rPr lang="ru-RU" dirty="0">
                <a:latin typeface="+mj-lt"/>
              </a:rPr>
              <a:t>это основные проблемы современных семей. </a:t>
            </a:r>
          </a:p>
          <a:p>
            <a:pPr algn="just"/>
            <a:endParaRPr lang="ru-RU" dirty="0" smtClean="0">
              <a:latin typeface="+mj-lt"/>
            </a:endParaRPr>
          </a:p>
          <a:p>
            <a:pPr algn="just"/>
            <a:endParaRPr lang="ru-RU" dirty="0">
              <a:latin typeface="Comic Sans MS" panose="030F0702030302020204" pitchFamily="66" charset="0"/>
            </a:endParaRPr>
          </a:p>
          <a:p>
            <a:pPr algn="just"/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334" y="1484784"/>
            <a:ext cx="85550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Comic Sans MS" panose="030F0702030302020204" pitchFamily="66" charset="0"/>
              </a:rPr>
              <a:t>      </a:t>
            </a:r>
            <a:r>
              <a:rPr lang="ru-RU" dirty="0" smtClean="0">
                <a:latin typeface="Calibri" panose="020F0502020204030204" pitchFamily="34" charset="0"/>
              </a:rPr>
              <a:t>В </a:t>
            </a:r>
            <a:r>
              <a:rPr lang="ru-RU" dirty="0">
                <a:latin typeface="Calibri" panose="020F0502020204030204" pitchFamily="34" charset="0"/>
              </a:rPr>
              <a:t>современной России государство определяет большую значимость родителей и семьи в целом в вопросах воспитания детей.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1650" y="3426102"/>
            <a:ext cx="85550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>     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0764" y="380309"/>
            <a:ext cx="70294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Актуальность проекта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721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3539453_11-p-fon-dlya-detskoi-prezentatsii-powerpoint-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51" r="15408" b="37455"/>
          <a:stretch/>
        </p:blipFill>
        <p:spPr bwMode="auto">
          <a:xfrm>
            <a:off x="0" y="-17140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702197104"/>
              </p:ext>
            </p:extLst>
          </p:nvPr>
        </p:nvGraphicFramePr>
        <p:xfrm>
          <a:off x="611560" y="548680"/>
          <a:ext cx="7776864" cy="4524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57136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atherineasquithgallery.com/uploads/posts/2021-02/1613539453_11-p-fon-dlya-detskoi-prezentatsii-powerpoint-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51" r="15408" b="37455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404664"/>
            <a:ext cx="79928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</a:rPr>
              <a:t>Основная идея проекта </a:t>
            </a:r>
            <a:r>
              <a:rPr lang="ru-RU" sz="2000" dirty="0"/>
              <a:t>– объединить родителей и детей в «живом» общении друг с другом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Родители </a:t>
            </a:r>
            <a:r>
              <a:rPr lang="ru-RU" sz="2000" dirty="0"/>
              <a:t>и </a:t>
            </a:r>
            <a:r>
              <a:rPr lang="ru-RU" sz="2000" dirty="0" smtClean="0"/>
              <a:t>дети будут вовлечены </a:t>
            </a:r>
            <a:r>
              <a:rPr lang="ru-RU" sz="2000" dirty="0"/>
              <a:t>в комплекс мероприятий, направленных на укрепление </a:t>
            </a:r>
            <a:r>
              <a:rPr lang="ru-RU" sz="2000" dirty="0" smtClean="0"/>
              <a:t>детско-родительских отношений </a:t>
            </a:r>
            <a:r>
              <a:rPr lang="ru-RU" sz="2000" dirty="0"/>
              <a:t>и повышение компетенции родителей в вопросах воспитании детей. 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16618" y="5085184"/>
            <a:ext cx="7894740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Новизна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данного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заключается в выработке и апробации новых форм взаимодействия по вопросам воспитания и развития детей в семейном клубе «Территория счастливого детства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 двух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важных институтов 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(семьи и дошкольного учреждения)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L:\мама\мама\мама\школа васючк\IMG_059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6" y="2060848"/>
            <a:ext cx="3492896" cy="30963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 descr="E:\мама\мама\мама\васючкова школа декабрь 19\IMG_160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1963072"/>
            <a:ext cx="3672408" cy="31785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6560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83066" y="478135"/>
            <a:ext cx="67747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Ожидаемые результаты проекта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3066" y="1059966"/>
            <a:ext cx="809338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Comic Sans MS" panose="030F0702030302020204" pitchFamily="66" charset="0"/>
              </a:rPr>
              <a:t>Родители:</a:t>
            </a:r>
            <a:endParaRPr lang="ru-RU" dirty="0">
              <a:latin typeface="Comic Sans MS" panose="030F0702030302020204" pitchFamily="66" charset="0"/>
            </a:endParaRPr>
          </a:p>
          <a:p>
            <a:r>
              <a:rPr lang="ru-RU" b="1" dirty="0">
                <a:latin typeface="Comic Sans MS" panose="030F0702030302020204" pitchFamily="66" charset="0"/>
              </a:rPr>
              <a:t>- </a:t>
            </a:r>
            <a:r>
              <a:rPr lang="ru-RU" dirty="0">
                <a:latin typeface="Comic Sans MS" panose="030F0702030302020204" pitchFamily="66" charset="0"/>
              </a:rPr>
              <a:t> овладеют практическими умениями и навыками воспитания и обучения детей дошкольного образования;</a:t>
            </a:r>
          </a:p>
          <a:p>
            <a:r>
              <a:rPr lang="ru-RU" dirty="0">
                <a:latin typeface="Comic Sans MS" panose="030F0702030302020204" pitchFamily="66" charset="0"/>
              </a:rPr>
              <a:t> </a:t>
            </a:r>
          </a:p>
          <a:p>
            <a:r>
              <a:rPr lang="ru-RU" dirty="0">
                <a:latin typeface="Comic Sans MS" panose="030F0702030302020204" pitchFamily="66" charset="0"/>
              </a:rPr>
              <a:t>- о</a:t>
            </a:r>
            <a:r>
              <a:rPr lang="ru-RU" dirty="0" smtClean="0">
                <a:latin typeface="Comic Sans MS" panose="030F0702030302020204" pitchFamily="66" charset="0"/>
              </a:rPr>
              <a:t>владеют навыками моделирования </a:t>
            </a:r>
            <a:r>
              <a:rPr lang="ru-RU" dirty="0">
                <a:latin typeface="Comic Sans MS" panose="030F0702030302020204" pitchFamily="66" charset="0"/>
              </a:rPr>
              <a:t>гармоничных взаимоотношений с  детьми;</a:t>
            </a:r>
          </a:p>
          <a:p>
            <a:r>
              <a:rPr lang="ru-RU" dirty="0">
                <a:latin typeface="Comic Sans MS" panose="030F0702030302020204" pitchFamily="66" charset="0"/>
              </a:rPr>
              <a:t>- увеличение доли родителей, и других членов семьи в мероприятиях педагогическому просвещению и рост активности их участников.</a:t>
            </a:r>
          </a:p>
          <a:p>
            <a:r>
              <a:rPr lang="ru-RU" b="1" dirty="0">
                <a:latin typeface="Comic Sans MS" panose="030F0702030302020204" pitchFamily="66" charset="0"/>
              </a:rPr>
              <a:t> </a:t>
            </a:r>
            <a:endParaRPr lang="ru-RU" dirty="0">
              <a:latin typeface="Comic Sans MS" panose="030F0702030302020204" pitchFamily="66" charset="0"/>
            </a:endParaRPr>
          </a:p>
          <a:p>
            <a:r>
              <a:rPr lang="ru-RU" b="1" dirty="0">
                <a:latin typeface="Comic Sans MS" panose="030F0702030302020204" pitchFamily="66" charset="0"/>
              </a:rPr>
              <a:t>Дети: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smtClean="0">
                <a:latin typeface="Comic Sans MS" panose="030F0702030302020204" pitchFamily="66" charset="0"/>
              </a:rPr>
              <a:t>сформировано </a:t>
            </a:r>
            <a:r>
              <a:rPr lang="ru-RU" dirty="0">
                <a:latin typeface="Comic Sans MS" panose="030F0702030302020204" pitchFamily="66" charset="0"/>
              </a:rPr>
              <a:t>ценностного отношение к семье;</a:t>
            </a:r>
          </a:p>
          <a:p>
            <a:r>
              <a:rPr lang="ru-RU" b="1" dirty="0">
                <a:latin typeface="Comic Sans MS" panose="030F0702030302020204" pitchFamily="66" charset="0"/>
              </a:rPr>
              <a:t> </a:t>
            </a:r>
            <a:endParaRPr lang="ru-RU" dirty="0">
              <a:latin typeface="Comic Sans MS" panose="030F0702030302020204" pitchFamily="66" charset="0"/>
            </a:endParaRPr>
          </a:p>
          <a:p>
            <a:r>
              <a:rPr lang="ru-RU" b="1" dirty="0">
                <a:latin typeface="Comic Sans MS" panose="030F0702030302020204" pitchFamily="66" charset="0"/>
              </a:rPr>
              <a:t>Педагоги: </a:t>
            </a:r>
            <a:endParaRPr lang="ru-RU" dirty="0">
              <a:latin typeface="Comic Sans MS" panose="030F0702030302020204" pitchFamily="66" charset="0"/>
            </a:endParaRPr>
          </a:p>
          <a:p>
            <a:r>
              <a:rPr lang="ru-RU" b="1" dirty="0">
                <a:latin typeface="Comic Sans MS" panose="030F0702030302020204" pitchFamily="66" charset="0"/>
              </a:rPr>
              <a:t>- </a:t>
            </a:r>
            <a:r>
              <a:rPr lang="ru-RU" dirty="0" smtClean="0">
                <a:latin typeface="Comic Sans MS" panose="030F0702030302020204" pitchFamily="66" charset="0"/>
              </a:rPr>
              <a:t>совершенствуют педагогическое мастерство, </a:t>
            </a:r>
            <a:r>
              <a:rPr lang="ru-RU" dirty="0">
                <a:latin typeface="Comic Sans MS" panose="030F0702030302020204" pitchFamily="66" charset="0"/>
              </a:rPr>
              <a:t>используя в практике технологии, ориентированные на укрепление и поддержку семьи;</a:t>
            </a:r>
          </a:p>
          <a:p>
            <a:r>
              <a:rPr lang="ru-RU" dirty="0">
                <a:latin typeface="Comic Sans MS" panose="030F0702030302020204" pitchFamily="66" charset="0"/>
              </a:rPr>
              <a:t>- усиление социального партнерства между педагогами и родителями (законными представителями)</a:t>
            </a:r>
          </a:p>
        </p:txBody>
      </p:sp>
    </p:spTree>
    <p:extLst>
      <p:ext uri="{BB962C8B-B14F-4D97-AF65-F5344CB8AC3E}">
        <p14:creationId xmlns:p14="http://schemas.microsoft.com/office/powerpoint/2010/main" val="1282429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01" y="171119"/>
            <a:ext cx="4327926" cy="32290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01" y="3568102"/>
            <a:ext cx="4427984" cy="29519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922135600"/>
              </p:ext>
            </p:extLst>
          </p:nvPr>
        </p:nvGraphicFramePr>
        <p:xfrm>
          <a:off x="4591864" y="1229799"/>
          <a:ext cx="5452744" cy="38553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80031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02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75718" y="-2722"/>
            <a:ext cx="470808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Формы работы в Клубе</a:t>
            </a:r>
          </a:p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«Территория счастливого детства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443124313"/>
              </p:ext>
            </p:extLst>
          </p:nvPr>
        </p:nvGraphicFramePr>
        <p:xfrm>
          <a:off x="467544" y="828275"/>
          <a:ext cx="8208912" cy="59130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0426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66432"/>
            <a:ext cx="4680520" cy="30784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9635" y="3460885"/>
            <a:ext cx="90768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В рамках проекта </a:t>
            </a:r>
            <a:r>
              <a:rPr lang="ru-RU" sz="2400" dirty="0" smtClean="0"/>
              <a:t> </a:t>
            </a:r>
            <a:r>
              <a:rPr lang="ru-RU" sz="2400" dirty="0"/>
              <a:t>разработан Онлайн - Банк</a:t>
            </a:r>
            <a:br>
              <a:rPr lang="ru-RU" sz="2400" dirty="0"/>
            </a:br>
            <a:r>
              <a:rPr lang="ru-RU" sz="2400" dirty="0"/>
              <a:t>«</a:t>
            </a:r>
            <a:r>
              <a:rPr lang="ru-RU" sz="2400" dirty="0" err="1"/>
              <a:t>Лайфхаки</a:t>
            </a:r>
            <a:r>
              <a:rPr lang="ru-RU" sz="2400" dirty="0"/>
              <a:t> счастливого детства», в который </a:t>
            </a:r>
            <a:r>
              <a:rPr lang="ru-RU" sz="2400" dirty="0" smtClean="0"/>
              <a:t>вошли </a:t>
            </a:r>
            <a:r>
              <a:rPr lang="ru-RU" sz="2400" dirty="0"/>
              <a:t>чек-листы развивающих игр с детьми дома и на</a:t>
            </a:r>
            <a:br>
              <a:rPr lang="ru-RU" sz="2400" dirty="0"/>
            </a:br>
            <a:r>
              <a:rPr lang="ru-RU" sz="2400" dirty="0"/>
              <a:t>прогулке, онлайн - консультации специалистов, видеоролики из значимых событийных семейных</a:t>
            </a:r>
            <a:br>
              <a:rPr lang="ru-RU" sz="2400" dirty="0"/>
            </a:br>
            <a:r>
              <a:rPr lang="ru-RU" sz="2400" dirty="0"/>
              <a:t>мероприятий клуба, материалы мастер-классов. Банк «</a:t>
            </a:r>
            <a:r>
              <a:rPr lang="ru-RU" sz="2400" dirty="0" err="1"/>
              <a:t>Лайфхаки</a:t>
            </a:r>
            <a:r>
              <a:rPr lang="ru-RU" sz="2400" dirty="0"/>
              <a:t> счастливого детства» опубликован в открытом</a:t>
            </a:r>
            <a:br>
              <a:rPr lang="ru-RU" sz="2400" dirty="0"/>
            </a:br>
            <a:r>
              <a:rPr lang="ru-RU" sz="2400" dirty="0"/>
              <a:t>доступе </a:t>
            </a:r>
            <a:r>
              <a:rPr lang="ru-RU" sz="2400" dirty="0" smtClean="0"/>
              <a:t> на официальном </a:t>
            </a:r>
            <a:r>
              <a:rPr lang="ru-RU" sz="2400" dirty="0"/>
              <a:t>сайте детского сада </a:t>
            </a:r>
            <a:br>
              <a:rPr lang="ru-RU" sz="2400" dirty="0"/>
            </a:br>
            <a:endParaRPr lang="ru-RU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38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</TotalTime>
  <Words>392</Words>
  <Application>Microsoft Office PowerPoint</Application>
  <PresentationFormat>Экран (4:3)</PresentationFormat>
  <Paragraphs>57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Comic Sans MS</vt:lpstr>
      <vt:lpstr>Times New Roman</vt:lpstr>
      <vt:lpstr>TimesNewRomanPSMT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</dc:creator>
  <cp:lastModifiedBy>ADMINS</cp:lastModifiedBy>
  <cp:revision>27</cp:revision>
  <dcterms:created xsi:type="dcterms:W3CDTF">2021-10-11T07:10:14Z</dcterms:created>
  <dcterms:modified xsi:type="dcterms:W3CDTF">2024-11-08T08:10:44Z</dcterms:modified>
</cp:coreProperties>
</file>