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04E"/>
    <a:srgbClr val="E8C220"/>
    <a:srgbClr val="48C076"/>
    <a:srgbClr val="F9950F"/>
    <a:srgbClr val="42C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4D568-2E77-4E7C-8615-7FC3B6A30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17B6F2-9F2F-47AC-813F-6CB33FA0A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00EF8B-8D08-4194-9585-38684CA90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8C3C-56DC-4D23-B178-132B2BAE607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069687-DBF1-491C-93D4-F39C999A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B30FB9-4BE9-4518-88BA-4E764A16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7B80-BB43-4D94-9D7A-55A52901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7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0B004-043B-4EBA-97FD-6601AAE0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1AFD1D-B6EA-44C4-977B-89AE8007C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399A0-B5FA-4EC9-8C8C-CDAB9768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8C3C-56DC-4D23-B178-132B2BAE607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24999-31EC-481A-A022-0D65133C7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C66E2-667C-4B73-A0CD-D32A04BC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7B80-BB43-4D94-9D7A-55A52901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899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A1E813-9193-40A3-8A6E-D0799B9F7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960926-CEBA-4D66-A104-DB2417643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319384-A506-43B4-B6FE-2499C921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8C3C-56DC-4D23-B178-132B2BAE607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5749E3-A06A-4470-AF4D-2347CF4C2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009A21-E098-41D4-80F3-7780B304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7B80-BB43-4D94-9D7A-55A52901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66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B7D8C-705C-4207-B8EA-D21B2164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EF046C-0CD6-41A1-A9E4-021230FFB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E04B37-39D0-4C71-82CE-F48F97850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8C3C-56DC-4D23-B178-132B2BAE607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C58874-3C83-4492-93B6-6A8D6760B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0ABD33-BD25-4F93-B4DB-08E4B7C86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7B80-BB43-4D94-9D7A-55A52901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97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31E80-3F90-4941-A44F-71E286AD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9EDEF5-15E7-43DE-8149-95B28C6BB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B461CB-D160-4E8E-9C07-67FF4CFD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8C3C-56DC-4D23-B178-132B2BAE607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041740-0855-4EB7-90F2-A4F59840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D2D94B-FDA2-40D0-BED9-4B2503AF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7B80-BB43-4D94-9D7A-55A52901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43125-F3BE-4653-AF99-C055A9C6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5C9BBB-12AD-4A19-A302-6F285D547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DCEAD9-1EC3-4BC9-B1C9-29B59DB87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C429FF-60A7-4253-B5E0-0A14B7F0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8C3C-56DC-4D23-B178-132B2BAE607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B7B040-D7C3-4ED8-B9F3-96262AB28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DBAEAA-7661-46D1-8AEA-387D932D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7B80-BB43-4D94-9D7A-55A52901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11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A6DBA-649A-4626-8D0B-A94F44A0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386094-9E72-47B9-AECE-55B89429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038610-4F46-4492-A75D-2EEE5276E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D4B03F-CDDB-410A-BA51-329E14E0A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F5373C-3581-4AC1-BC58-ED94BB6BF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E73912-2A6E-43FF-982D-0A8F0A3E3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8C3C-56DC-4D23-B178-132B2BAE607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1F9189-629B-4E99-AB6A-114DDCF8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5C9CC5-55CD-4247-8521-34E1085F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7B80-BB43-4D94-9D7A-55A52901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700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5357C-82C3-4C79-A454-236BE715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478861-3FCF-4A23-8B79-CE12DA58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8C3C-56DC-4D23-B178-132B2BAE607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15ACCC-3474-4181-B08A-059B4296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3351F8-BF18-4672-9F15-42D3C351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7B80-BB43-4D94-9D7A-55A52901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37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9CE71B-3F53-4C81-A919-F1EB9572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8C3C-56DC-4D23-B178-132B2BAE607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192A97-7F93-4592-9070-09E46294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2A2B27-C361-4A52-B1F1-2D998AA8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7B80-BB43-4D94-9D7A-55A52901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55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72E7A-7B8B-4BF5-AC58-712243EE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3FFA57-7F83-4F7A-934D-E65469AA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7AA223-EA6A-41EE-BEF8-11959DC2F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E79A57-2D79-4946-A609-A6EF8639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8C3C-56DC-4D23-B178-132B2BAE607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8E5AC7-A747-4F14-9A27-44B522C8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AB14BF-26E6-4FB6-8E75-B2D63B4F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7B80-BB43-4D94-9D7A-55A52901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592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C44E7-E005-4FC0-875D-1060E3AF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CBC63C-7414-46C2-8978-C16D609EF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B764E9-2F6D-49C2-AC29-E3436172F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7D0061-D388-4827-AB76-9C0345626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8C3C-56DC-4D23-B178-132B2BAE607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D1776A-3214-4F6B-923B-A4F6F5E2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E5A54-0076-4C5B-824D-16A4EEF8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7B80-BB43-4D94-9D7A-55A52901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13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AEF04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52A78-4ACD-4213-889E-57B18237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90DB69-E3DF-4337-9635-55A4B6E94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38E58-17D2-444B-ABE5-76E9FA05A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78C3C-56DC-4D23-B178-132B2BAE607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FA505B-2841-4F24-970D-49B7B2879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B2EBA-E5D7-40A1-BE3C-F77C7B206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87B80-BB43-4D94-9D7A-55A52901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3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64F7E-30B8-44F4-BD23-E1C27A31F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421" y="2250831"/>
            <a:ext cx="10839157" cy="2695526"/>
          </a:xfrm>
        </p:spPr>
        <p:txBody>
          <a:bodyPr>
            <a:normAutofit/>
          </a:bodyPr>
          <a:lstStyle/>
          <a:p>
            <a:r>
              <a:rPr lang="ru-RU" dirty="0">
                <a:latin typeface="Bad Script" panose="02000000000000000000" pitchFamily="2" charset="0"/>
              </a:rPr>
              <a:t>Приготовление поварами  столовой МБОУ СОШ №5 с. Иглино </a:t>
            </a:r>
            <a:br>
              <a:rPr lang="ru-RU" dirty="0">
                <a:latin typeface="Bad Script" panose="02000000000000000000" pitchFamily="2" charset="0"/>
              </a:rPr>
            </a:br>
            <a:r>
              <a:rPr lang="ru-RU" dirty="0">
                <a:latin typeface="Bad Script" panose="02000000000000000000" pitchFamily="2" charset="0"/>
              </a:rPr>
              <a:t>горячего завтрака </a:t>
            </a:r>
          </a:p>
        </p:txBody>
      </p:sp>
    </p:spTree>
    <p:extLst>
      <p:ext uri="{BB962C8B-B14F-4D97-AF65-F5344CB8AC3E}">
        <p14:creationId xmlns:p14="http://schemas.microsoft.com/office/powerpoint/2010/main" val="3570136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45CDC0-A379-40B5-8D0F-267FB8610F1F}"/>
              </a:ext>
            </a:extLst>
          </p:cNvPr>
          <p:cNvSpPr txBox="1"/>
          <p:nvPr/>
        </p:nvSpPr>
        <p:spPr>
          <a:xfrm>
            <a:off x="4002258" y="3429000"/>
            <a:ext cx="4644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3600" dirty="0">
                <a:latin typeface="Bad Script" panose="02000000000000000000" pitchFamily="2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11526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36D6C6-AB1F-41DB-AA76-FFB7498FDD48}"/>
              </a:ext>
            </a:extLst>
          </p:cNvPr>
          <p:cNvSpPr txBox="1"/>
          <p:nvPr/>
        </p:nvSpPr>
        <p:spPr>
          <a:xfrm>
            <a:off x="1357827" y="1448972"/>
            <a:ext cx="35805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Bad Script" panose="02000000000000000000" pitchFamily="2" charset="0"/>
              </a:rPr>
              <a:t>Ежедневное меню размещено на стенде в школьной столовой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4B3358-A9A0-42EC-B48D-3F460F111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3" b="13984"/>
          <a:stretch/>
        </p:blipFill>
        <p:spPr>
          <a:xfrm>
            <a:off x="920410" y="3041082"/>
            <a:ext cx="5355101" cy="28135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6480A5-BD56-45DE-85FD-C904F8197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31" y="872197"/>
            <a:ext cx="4167552" cy="555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39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14F466-0860-44B2-9722-5AF1A4194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58" y="1516384"/>
            <a:ext cx="3737167" cy="49828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529777-E195-4053-9C0D-CB7B01187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73" y="1516383"/>
            <a:ext cx="3974633" cy="4982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BDA15D-9E39-4561-9CF3-D1269825BFB1}"/>
              </a:ext>
            </a:extLst>
          </p:cNvPr>
          <p:cNvSpPr txBox="1"/>
          <p:nvPr/>
        </p:nvSpPr>
        <p:spPr>
          <a:xfrm>
            <a:off x="813581" y="993163"/>
            <a:ext cx="1056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d Script" panose="02000000000000000000" pitchFamily="2" charset="0"/>
              </a:rPr>
              <a:t>Повар закладывает котлеты в противень для запекания в пароконвектомате</a:t>
            </a:r>
          </a:p>
        </p:txBody>
      </p:sp>
    </p:spTree>
    <p:extLst>
      <p:ext uri="{BB962C8B-B14F-4D97-AF65-F5344CB8AC3E}">
        <p14:creationId xmlns:p14="http://schemas.microsoft.com/office/powerpoint/2010/main" val="580876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12CD6F-9C09-467C-AD6B-9C891C614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42" y="1677572"/>
            <a:ext cx="3637377" cy="48498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675E40-E34C-478B-8E89-EAF74A3BE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83" y="1677572"/>
            <a:ext cx="3637377" cy="4849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DDFCAE-3515-4CB7-9C00-D62428FE2161}"/>
              </a:ext>
            </a:extLst>
          </p:cNvPr>
          <p:cNvSpPr txBox="1"/>
          <p:nvPr/>
        </p:nvSpPr>
        <p:spPr>
          <a:xfrm>
            <a:off x="1186374" y="944322"/>
            <a:ext cx="1025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d Script" panose="02000000000000000000" pitchFamily="2" charset="0"/>
              </a:rPr>
              <a:t>Повар перемешивает картофельное пюре с молоком и сливочным маслом</a:t>
            </a:r>
          </a:p>
        </p:txBody>
      </p:sp>
    </p:spTree>
    <p:extLst>
      <p:ext uri="{BB962C8B-B14F-4D97-AF65-F5344CB8AC3E}">
        <p14:creationId xmlns:p14="http://schemas.microsoft.com/office/powerpoint/2010/main" val="3340756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203D5A-B562-4777-B6BE-87D9DAA74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63" y="1726807"/>
            <a:ext cx="3574076" cy="47654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EF2805-9217-43D0-8B8C-E65A5E608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61" y="1726810"/>
            <a:ext cx="3574074" cy="4765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50C6D9-9531-41F7-B7BB-EABFDA9A6106}"/>
              </a:ext>
            </a:extLst>
          </p:cNvPr>
          <p:cNvSpPr txBox="1"/>
          <p:nvPr/>
        </p:nvSpPr>
        <p:spPr>
          <a:xfrm>
            <a:off x="961292" y="1069144"/>
            <a:ext cx="1026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d Script" panose="02000000000000000000" pitchFamily="2" charset="0"/>
              </a:rPr>
              <a:t>Чай сначала разливают по чайникам, а затем уже наливают в кружки</a:t>
            </a:r>
          </a:p>
        </p:txBody>
      </p:sp>
    </p:spTree>
    <p:extLst>
      <p:ext uri="{BB962C8B-B14F-4D97-AF65-F5344CB8AC3E}">
        <p14:creationId xmlns:p14="http://schemas.microsoft.com/office/powerpoint/2010/main" val="2079804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81376A-FFFD-4BAD-83E5-07AA1FD97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48" y="851123"/>
            <a:ext cx="3515224" cy="56811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62DF9D-609C-401C-BFA4-3A9FCC7E7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083" y="851123"/>
            <a:ext cx="3695214" cy="5681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FBEEEF-A711-41B2-ABAD-C149E4419EAA}"/>
              </a:ext>
            </a:extLst>
          </p:cNvPr>
          <p:cNvSpPr txBox="1"/>
          <p:nvPr/>
        </p:nvSpPr>
        <p:spPr>
          <a:xfrm>
            <a:off x="674703" y="2886668"/>
            <a:ext cx="2912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Bad Script" panose="02000000000000000000" pitchFamily="2" charset="0"/>
              </a:rPr>
              <a:t>Порционирование</a:t>
            </a:r>
            <a:r>
              <a:rPr lang="ru-RU" sz="2800" dirty="0">
                <a:latin typeface="Bad Script" panose="02000000000000000000" pitchFamily="2" charset="0"/>
              </a:rPr>
              <a:t> блюд на линии </a:t>
            </a:r>
            <a:r>
              <a:rPr lang="ru-RU" sz="2800" dirty="0" err="1">
                <a:latin typeface="Bad Script" panose="02000000000000000000" pitchFamily="2" charset="0"/>
              </a:rPr>
              <a:t>расдачи</a:t>
            </a:r>
            <a:endParaRPr lang="ru-RU" sz="2800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51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7AAC76-0986-446D-8161-15D6F5527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44" y="1165077"/>
            <a:ext cx="3875356" cy="51671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2C37CA-3E6F-443B-89B7-669AA22BA62F}"/>
              </a:ext>
            </a:extLst>
          </p:cNvPr>
          <p:cNvSpPr txBox="1"/>
          <p:nvPr/>
        </p:nvSpPr>
        <p:spPr>
          <a:xfrm>
            <a:off x="7080447" y="3056149"/>
            <a:ext cx="3124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Bad Script" panose="02000000000000000000" pitchFamily="2" charset="0"/>
              </a:rPr>
              <a:t>Обеденный зал готов к приему обучающихся!</a:t>
            </a:r>
          </a:p>
        </p:txBody>
      </p:sp>
    </p:spTree>
    <p:extLst>
      <p:ext uri="{BB962C8B-B14F-4D97-AF65-F5344CB8AC3E}">
        <p14:creationId xmlns:p14="http://schemas.microsoft.com/office/powerpoint/2010/main" val="2315445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A827A3-1CCC-4168-8544-F32728811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34" y="1119009"/>
            <a:ext cx="3460249" cy="54013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61006E-0398-4FCF-B64F-61C34EDC9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988" y="1119009"/>
            <a:ext cx="3566452" cy="5401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C0A3F6-14AB-45C4-A8EA-9A9374A38F2E}"/>
              </a:ext>
            </a:extLst>
          </p:cNvPr>
          <p:cNvSpPr txBox="1"/>
          <p:nvPr/>
        </p:nvSpPr>
        <p:spPr>
          <a:xfrm>
            <a:off x="1223887" y="2736502"/>
            <a:ext cx="2377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d Script" panose="02000000000000000000" pitchFamily="2" charset="0"/>
              </a:rPr>
              <a:t>Ну вот и долгожданный завтрак!</a:t>
            </a:r>
          </a:p>
        </p:txBody>
      </p:sp>
    </p:spTree>
    <p:extLst>
      <p:ext uri="{BB962C8B-B14F-4D97-AF65-F5344CB8AC3E}">
        <p14:creationId xmlns:p14="http://schemas.microsoft.com/office/powerpoint/2010/main" val="3020865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7EA74C-055E-427B-93E2-E69606200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961" y="1115396"/>
            <a:ext cx="7010628" cy="52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74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74</Words>
  <Application>Microsoft Office PowerPoint</Application>
  <PresentationFormat>Широкоэкранный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Bad Script</vt:lpstr>
      <vt:lpstr>Calibri</vt:lpstr>
      <vt:lpstr>Calibri Light</vt:lpstr>
      <vt:lpstr>Тема Office</vt:lpstr>
      <vt:lpstr>Приготовление поварами  столовой МБОУ СОШ №5 с. Иглино  горячего завтрака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поварами  столовой МБОУ СОШ №5 с. Иглино  горячего завтрака </dc:title>
  <dc:creator>User</dc:creator>
  <cp:lastModifiedBy>User</cp:lastModifiedBy>
  <cp:revision>9</cp:revision>
  <dcterms:created xsi:type="dcterms:W3CDTF">2025-04-16T09:36:07Z</dcterms:created>
  <dcterms:modified xsi:type="dcterms:W3CDTF">2025-04-17T09:50:36Z</dcterms:modified>
</cp:coreProperties>
</file>