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1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214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Лилия</cp:lastModifiedBy>
  <cp:revision>25</cp:revision>
  <dcterms:created xsi:type="dcterms:W3CDTF">2023-02-22T14:53:18Z</dcterms:created>
  <dcterms:modified xsi:type="dcterms:W3CDTF">2023-11-08T18:19:39Z</dcterms:modified>
</cp:coreProperties>
</file>