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CB6"/>
    <a:srgbClr val="99FF99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6862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двумя скругленными соседними углами 8"/>
          <p:cNvSpPr/>
          <p:nvPr/>
        </p:nvSpPr>
        <p:spPr>
          <a:xfrm>
            <a:off x="323528" y="332656"/>
            <a:ext cx="8496944" cy="6192688"/>
          </a:xfrm>
          <a:prstGeom prst="round2Same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03cd1b9cf6b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31640" y="5974112"/>
            <a:ext cx="2051719" cy="883888"/>
          </a:xfrm>
          <a:prstGeom prst="rect">
            <a:avLst/>
          </a:prstGeom>
        </p:spPr>
      </p:pic>
      <p:pic>
        <p:nvPicPr>
          <p:cNvPr id="13" name="Рисунок 12" descr="03cd1b9cf6b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5974112"/>
            <a:ext cx="2051719" cy="883888"/>
          </a:xfrm>
          <a:prstGeom prst="rect">
            <a:avLst/>
          </a:prstGeom>
        </p:spPr>
      </p:pic>
      <p:pic>
        <p:nvPicPr>
          <p:cNvPr id="14" name="Рисунок 13" descr="03cd1b9cf6b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48064" y="5974112"/>
            <a:ext cx="2051719" cy="883888"/>
          </a:xfrm>
          <a:prstGeom prst="rect">
            <a:avLst/>
          </a:prstGeom>
        </p:spPr>
      </p:pic>
      <p:pic>
        <p:nvPicPr>
          <p:cNvPr id="15" name="Рисунок 14" descr="03cd1b9cf6b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2281" y="5974112"/>
            <a:ext cx="2051719" cy="883888"/>
          </a:xfrm>
          <a:prstGeom prst="rect">
            <a:avLst/>
          </a:prstGeom>
        </p:spPr>
      </p:pic>
      <p:pic>
        <p:nvPicPr>
          <p:cNvPr id="16" name="Рисунок 15" descr="03cd1b9cf6b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5974112"/>
            <a:ext cx="2051719" cy="8838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C:\Users\Admin\Desktop\&#1056;&#1040;&#1041;&#1054;&#1058;&#1040;\&#1052;&#1091;&#1079;&#1099;&#1082;&#1072;\&#1064;&#1086;&#1087;&#1077;&#1085;%20-%20&#1042;&#1077;&#1089;&#1077;&#1085;&#1085;&#1080;&#1081;%20&#1074;&#1072;&#1083;&#1100;&#1089;%20(from%20MyTrackList.Com!).mp3" TargetMode="External"/><Relationship Id="rId1" Type="http://schemas.openxmlformats.org/officeDocument/2006/relationships/audio" Target="file:///C:\Users\Admin\Desktop\&#1064;&#1086;&#1087;&#1077;&#1085;%20-%20&#1042;&#1077;&#1089;&#1077;&#1085;&#1085;&#1080;&#1081;%20&#1074;&#1072;&#1083;&#1100;&#1089;%20(from%20MyTrackList.Com!)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mg01.chitalnya.ru/upload/365/17743669962510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214290"/>
            <a:ext cx="8572560" cy="621510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Шопен - Весенний вальс (from MyTrackList.Com!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  <p:pic>
        <p:nvPicPr>
          <p:cNvPr id="4" name="Шопен - Весенний вальс (from MyTrackList.Com!)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numSld="10">
                <p:cTn id="8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5-tub-ru.yandex.net/i?id=321828000-14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429684" cy="614366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img3.proshkolu.ru/content/media/pic/std/2000000/1963000/1962109-98c973ac8850adc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8286808" cy="585791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Весна, весенние пейзажи. Фото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501122" cy="621510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go2.imgsmail.ru/imgpreview?key=http%3A//fish-hunters.ru/uploads/posts/2011-11/1322583017_heaven.jpg&amp;mb=imgdb_preview_197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572560" cy="60722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stihi.ru/pics/2012/06/09/39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501122" cy="60722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tihi.ru/pics/2009/03/29/29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429652" cy="60722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reenmama.ua/dn_images/01/67/71/15/1305121625vesna_prishl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358246" cy="628654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Весн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Весна</Template>
  <TotalTime>51</TotalTime>
  <Words>0</Words>
  <Application>Microsoft Office PowerPoint</Application>
  <PresentationFormat>Экран (4:3)</PresentationFormat>
  <Paragraphs>0</Paragraphs>
  <Slides>8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Презентация Весна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8</cp:revision>
  <dcterms:created xsi:type="dcterms:W3CDTF">2014-03-31T14:00:15Z</dcterms:created>
  <dcterms:modified xsi:type="dcterms:W3CDTF">2014-04-17T10:21:38Z</dcterms:modified>
</cp:coreProperties>
</file>