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5184A9C-34C8-43E6-9487-D60BE3E27D9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B982EB5-6606-4335-A5C3-3064DD4ABF2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928934"/>
            <a:ext cx="7772400" cy="1975104"/>
          </a:xfrm>
        </p:spPr>
        <p:txBody>
          <a:bodyPr/>
          <a:lstStyle/>
          <a:p>
            <a:r>
              <a:rPr lang="ru-RU" dirty="0" smtClean="0"/>
              <a:t>ПАМЯТКА по АНТИТЕРРОРИСТИЧЕСКОЙ БЕЗОПАСНОСТИ В ШКОЛЕ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7772400" cy="914400"/>
          </a:xfrm>
        </p:spPr>
        <p:txBody>
          <a:bodyPr/>
          <a:lstStyle/>
          <a:p>
            <a:pPr algn="ctr"/>
            <a:r>
              <a:rPr lang="ru-RU" dirty="0" smtClean="0"/>
              <a:t>Памятка для учащихся по антитеррору: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современном мире человечество периодически переживает трагедии, вызываемые</a:t>
            </a:r>
          </a:p>
          <a:p>
            <a:r>
              <a:rPr lang="ru-RU" dirty="0" smtClean="0"/>
              <a:t>умышленными, целенаправленными действиями людей. Эти действия, всегда связанные с</a:t>
            </a:r>
          </a:p>
          <a:p>
            <a:r>
              <a:rPr lang="ru-RU" dirty="0" smtClean="0"/>
              <a:t>насилием, получили название терроризм. Понятие «терроризм» означает страх, ужас.</a:t>
            </a:r>
          </a:p>
          <a:p>
            <a:r>
              <a:rPr lang="ru-RU" dirty="0" smtClean="0"/>
              <a:t>Террористический акт – непосредственное совершение преступления террористического</a:t>
            </a:r>
          </a:p>
          <a:p>
            <a:r>
              <a:rPr lang="ru-RU" dirty="0" smtClean="0"/>
              <a:t>характера в форме взрыва, поджога и т.д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z="2400" dirty="0" smtClean="0"/>
              <a:t>Если вас взяли в заложники или похитили, рекомендуем придерживаться следующих правил поведения: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860150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ru-RU" sz="3400" dirty="0" smtClean="0"/>
              <a:t>• </a:t>
            </a:r>
            <a:r>
              <a:rPr lang="ru-RU" sz="3400" dirty="0" smtClean="0"/>
              <a:t>не поддавайтесь панике;</a:t>
            </a:r>
          </a:p>
          <a:p>
            <a:pPr fontAlgn="base"/>
            <a:r>
              <a:rPr lang="ru-RU" sz="3400" dirty="0" smtClean="0"/>
              <a:t>• не допускайте действий, которые могут спровоцировать нападающих к применению оружия и привести к человеческим жертвам;</a:t>
            </a:r>
          </a:p>
          <a:p>
            <a:pPr fontAlgn="base"/>
            <a:r>
              <a:rPr lang="ru-RU" sz="3400" dirty="0" smtClean="0"/>
              <a:t>• переносите лишения, оскорбления и унижения, не смотрите в глаза преступникам, не ведите себя вызывающе;</a:t>
            </a:r>
          </a:p>
          <a:p>
            <a:pPr fontAlgn="base"/>
            <a:r>
              <a:rPr lang="ru-RU" sz="3400" dirty="0" smtClean="0"/>
              <a:t>• при необходимости выполняйте требования преступников, не противоречьте им, не рискуйте жизнью окружающих и своей собственной, старайтесь не допускать истерик и паники;</a:t>
            </a:r>
          </a:p>
          <a:p>
            <a:pPr fontAlgn="base"/>
            <a:r>
              <a:rPr lang="ru-RU" sz="3400" dirty="0" smtClean="0"/>
              <a:t>• на совершение любых действий (сесть, встать, попить, сходить в туалет) спрашивайте разрешение;</a:t>
            </a:r>
          </a:p>
          <a:p>
            <a:pPr fontAlgn="base"/>
            <a:r>
              <a:rPr lang="ru-RU" sz="3400" dirty="0" smtClean="0"/>
              <a:t>• если вы ранены, постарайтесь не двигаться, этим вы сократите потерю крови. Помните: ваша цель – остаться в живых.</a:t>
            </a:r>
          </a:p>
          <a:p>
            <a:pPr fontAlgn="base"/>
            <a:r>
              <a:rPr lang="ru-RU" sz="3400" dirty="0" smtClean="0"/>
              <a:t>• Помните, что, получив сообщение о вашем захвате, спецслужбы уже начали действовать и предпримут все необходимое для вашего освобождения.</a:t>
            </a:r>
          </a:p>
          <a:p>
            <a:pPr fontAlgn="base"/>
            <a:r>
              <a:rPr lang="ru-RU" sz="3400" dirty="0" smtClean="0"/>
              <a:t>• во время проведения спецслужбами операции по вашему освобождению неукоснительно соблюдайте такие правила:</a:t>
            </a:r>
          </a:p>
          <a:p>
            <a:pPr fontAlgn="base"/>
            <a:r>
              <a:rPr lang="ru-RU" sz="3400" dirty="0" smtClean="0"/>
              <a:t>• лежите на полу лицом вниз, голову закройте руками и не двигайтесь;</a:t>
            </a:r>
          </a:p>
          <a:p>
            <a:pPr fontAlgn="base"/>
            <a:r>
              <a:rPr lang="ru-RU" sz="3400" dirty="0" smtClean="0"/>
              <a:t>• ни в коем случае не бегите навстречу сотрудникам спецслужб, это опасно;</a:t>
            </a:r>
          </a:p>
          <a:p>
            <a:pPr fontAlgn="base"/>
            <a:r>
              <a:rPr lang="ru-RU" sz="3400" dirty="0" smtClean="0"/>
              <a:t>• если есть возможность, держитесь подальше от проемов дверей и окон.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Если вы обнаружили подозрительный предмет, который может оказаться взрывным устройством.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dirty="0" smtClean="0"/>
              <a:t>Если обнаруженный предмет не должен, как вам кажется, находиться «в этом месте и в это время», не оставляйте этот факт без внимания.</a:t>
            </a:r>
          </a:p>
          <a:p>
            <a:pPr fontAlgn="base"/>
            <a:r>
              <a:rPr lang="ru-RU" dirty="0" smtClean="0"/>
              <a:t>Если вы обнаружили забытую или бесхозную вещь в общественном транспорте, сообщите об этом взрослым или опросите окружающих людей. Если хозяин не установлен, немедленно сообщите о находке водителю, кондуктору.</a:t>
            </a:r>
          </a:p>
          <a:p>
            <a:pPr fontAlgn="base"/>
            <a:r>
              <a:rPr lang="ru-RU" dirty="0" smtClean="0"/>
              <a:t>Если вы обнаружили подозрительный предмет в подъезде своего дома, опросите соседей, возможно, он принадлежит им. Если владелец не установлен, немедленно сообщите о находке в полицию по телефону «02» или в службу спасения «01».</a:t>
            </a:r>
          </a:p>
          <a:p>
            <a:pPr fontAlgn="base"/>
            <a:r>
              <a:rPr lang="ru-RU" dirty="0" smtClean="0"/>
              <a:t>Если вы обнаружили подозрительный предмет в школе</a:t>
            </a:r>
            <a:r>
              <a:rPr lang="ru-RU" dirty="0" smtClean="0"/>
              <a:t>, </a:t>
            </a:r>
            <a:r>
              <a:rPr lang="ru-RU" dirty="0" smtClean="0"/>
              <a:t>немедленно сообщите о находке в </a:t>
            </a:r>
            <a:r>
              <a:rPr lang="ru-RU" dirty="0" smtClean="0"/>
              <a:t>администрацию, техперсоналу или дежурному учителю.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Во всех перечисленных случаях: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 smtClean="0"/>
              <a:t>• </a:t>
            </a:r>
            <a:r>
              <a:rPr lang="ru-RU" dirty="0" smtClean="0"/>
              <a:t>не трогайте, не вскрывайте и не передвигайте находку;</a:t>
            </a:r>
          </a:p>
          <a:p>
            <a:pPr fontAlgn="base"/>
            <a:r>
              <a:rPr lang="ru-RU" dirty="0" smtClean="0"/>
              <a:t>• зафиксируйте время обнаружения находки;</a:t>
            </a:r>
          </a:p>
          <a:p>
            <a:pPr fontAlgn="base"/>
            <a:r>
              <a:rPr lang="ru-RU" dirty="0" smtClean="0"/>
              <a:t>• отойдите как можно дальше от опасной находки;</a:t>
            </a:r>
          </a:p>
          <a:p>
            <a:pPr fontAlgn="base"/>
            <a:r>
              <a:rPr lang="ru-RU" dirty="0" smtClean="0"/>
              <a:t>• обязательно дождитесь прибытия оперативно-следственной группы;</a:t>
            </a:r>
          </a:p>
          <a:p>
            <a:pPr fontAlgn="base"/>
            <a:r>
              <a:rPr lang="ru-RU" dirty="0" smtClean="0"/>
              <a:t>• не забывайте, что вы являетесь самым важным очевидцем.</a:t>
            </a:r>
          </a:p>
          <a:p>
            <a:pPr fontAlgn="base"/>
            <a:r>
              <a:rPr lang="ru-RU" dirty="0" smtClean="0"/>
              <a:t>Помните: внешний вид предмета может скрывать его настоящее назначение. В качестве маскировки для взрывных устройств используют обычные бытовые предметы: сумки, пакеты, коробки, игрушки и т.п. Поэтому любой предмет, найденный на улице или в подъезде, может представлять опасность.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/>
              <a:t>При обнаружении подозрительного предмета: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предпринимайте самостоятельно никаких действий с находками или подозрительными предметами, которые могут оказаться взрывными устройствами. Это может привести к их взрыву, многочисленным жертвам и разрушениям!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826693ab5828da8be8b968f9faea5f7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271245"/>
            <a:ext cx="7858180" cy="6586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772400" cy="914400"/>
          </a:xfrm>
        </p:spPr>
        <p:txBody>
          <a:bodyPr/>
          <a:lstStyle/>
          <a:p>
            <a:pPr algn="ctr"/>
            <a:r>
              <a:rPr lang="ru-RU" sz="3600" b="1" u="sng" dirty="0" smtClean="0"/>
              <a:t>Как действовать в случае теракта в школе.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83560"/>
            <a:ext cx="8115328" cy="4860150"/>
          </a:xfrm>
        </p:spPr>
        <p:txBody>
          <a:bodyPr>
            <a:normAutofit fontScale="47500" lnSpcReduction="20000"/>
          </a:bodyPr>
          <a:lstStyle/>
          <a:p>
            <a:r>
              <a:rPr lang="ru-RU" sz="3800" b="1" dirty="0" smtClean="0"/>
              <a:t> 1.</a:t>
            </a:r>
            <a:r>
              <a:rPr lang="ru-RU" sz="3800" dirty="0" smtClean="0"/>
              <a:t> Если рядом с тобой находится учитель, следуй его   инструкциям.</a:t>
            </a:r>
          </a:p>
          <a:p>
            <a:r>
              <a:rPr lang="ru-RU" sz="3800" b="1" dirty="0" smtClean="0"/>
              <a:t>  2.</a:t>
            </a:r>
            <a:r>
              <a:rPr lang="ru-RU" sz="3800" dirty="0" smtClean="0"/>
              <a:t> Прячься под партами, столами, постарайся сидеть тихо и не паниковать.</a:t>
            </a:r>
          </a:p>
          <a:p>
            <a:r>
              <a:rPr lang="ru-RU" sz="3800" b="1" dirty="0" smtClean="0"/>
              <a:t>  3.</a:t>
            </a:r>
            <a:r>
              <a:rPr lang="ru-RU" sz="3800" dirty="0" smtClean="0"/>
              <a:t> На случай штурма пригнись к полу – как можно ниже по отношению к окнам.</a:t>
            </a:r>
          </a:p>
          <a:p>
            <a:r>
              <a:rPr lang="ru-RU" sz="3800" b="1" dirty="0" smtClean="0"/>
              <a:t>  4.</a:t>
            </a:r>
            <a:r>
              <a:rPr lang="ru-RU" sz="3800" dirty="0" smtClean="0"/>
              <a:t> Если ты находишься в коридоре, холле или спортзале, постарайся найти помещение, в котором можно закрыться. Там нужно сидеть тихо, не звать на помощь.</a:t>
            </a:r>
          </a:p>
          <a:p>
            <a:r>
              <a:rPr lang="ru-RU" sz="3800" b="1" dirty="0" smtClean="0"/>
              <a:t>  5.</a:t>
            </a:r>
            <a:r>
              <a:rPr lang="ru-RU" sz="3800" dirty="0" smtClean="0"/>
              <a:t> Если удалось спрятаться, свяжись со спасателями по номеру </a:t>
            </a:r>
            <a:r>
              <a:rPr lang="ru-RU" sz="3800" b="1" dirty="0" smtClean="0"/>
              <a:t>«112», «02»</a:t>
            </a:r>
            <a:r>
              <a:rPr lang="ru-RU" sz="3800" dirty="0" smtClean="0"/>
              <a:t>, позвони родителям. Скажи, где ты находишься.</a:t>
            </a:r>
          </a:p>
          <a:p>
            <a:r>
              <a:rPr lang="ru-RU" sz="3800" b="1" dirty="0" smtClean="0"/>
              <a:t>  6.</a:t>
            </a:r>
            <a:r>
              <a:rPr lang="ru-RU" sz="3800" dirty="0" smtClean="0"/>
              <a:t> При стрельбе или взрыве падай на пол и прикрой голову руками. Если есть возможность – скройся за крепкими предметами – опрокинь шкаф, стол и спрячься за ними.</a:t>
            </a:r>
          </a:p>
          <a:p>
            <a:r>
              <a:rPr lang="ru-RU" sz="3800" b="1" dirty="0" smtClean="0"/>
              <a:t>  7.</a:t>
            </a:r>
            <a:r>
              <a:rPr lang="ru-RU" sz="3800" dirty="0" smtClean="0"/>
              <a:t> После освобождения не покидай самостоятельно помещение, ведь есть риск получить случайное ранение.</a:t>
            </a:r>
          </a:p>
          <a:p>
            <a:r>
              <a:rPr lang="ru-RU" sz="3800" b="1" dirty="0" smtClean="0"/>
              <a:t>  Главное:</a:t>
            </a:r>
            <a:r>
              <a:rPr lang="ru-RU" sz="3800" dirty="0" smtClean="0"/>
              <a:t> никогда не нужно бояться. Но всегда необходимо быть настороже. Надо знать, где находятся выходы из здания, в котором вы находитесь – школе, кинотеатре, спортивном клубе. Нужно быть внимательным к тому, что происходит вокруг.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7772400" cy="1416738"/>
          </a:xfrm>
        </p:spPr>
        <p:txBody>
          <a:bodyPr/>
          <a:lstStyle/>
          <a:p>
            <a:r>
              <a:rPr lang="ru-RU" sz="2800" b="1" dirty="0" smtClean="0"/>
              <a:t>В случае обнаружения предпосылок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к возможным террористическим актам, чрезвычайным происшествиям сообщайте в правоохранительные органы по телефонам: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286000"/>
            <a:ext cx="7772400" cy="4572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Стационарный </a:t>
            </a:r>
            <a:r>
              <a:rPr lang="ru-RU" sz="4800" b="1" dirty="0" smtClean="0"/>
              <a:t>– 02</a:t>
            </a:r>
            <a:endParaRPr lang="ru-RU" sz="4800" dirty="0" smtClean="0"/>
          </a:p>
          <a:p>
            <a:r>
              <a:rPr lang="ru-RU" sz="4800" b="1" dirty="0" smtClean="0"/>
              <a:t>Сотовый – 102</a:t>
            </a:r>
            <a:endParaRPr lang="ru-RU" sz="4800" dirty="0" smtClean="0"/>
          </a:p>
          <a:p>
            <a:r>
              <a:rPr lang="ru-RU" sz="4800" b="1" dirty="0" smtClean="0"/>
              <a:t>Единый номер экстренных служб – </a:t>
            </a:r>
            <a:r>
              <a:rPr lang="ru-RU" sz="4800" b="1" dirty="0" smtClean="0"/>
              <a:t>112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19</TotalTime>
  <Words>555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Метро</vt:lpstr>
      <vt:lpstr>ПАМЯТКА по АНТИТЕРРОРИСТИЧЕСКОЙ БЕЗОПАСНОСТИ В ШКОЛЕ</vt:lpstr>
      <vt:lpstr>Памятка для учащихся по антитеррору:</vt:lpstr>
      <vt:lpstr>Если вас взяли в заложники или похитили, рекомендуем придерживаться следующих правил поведения:</vt:lpstr>
      <vt:lpstr>Если вы обнаружили подозрительный предмет, который может оказаться взрывным устройством.</vt:lpstr>
      <vt:lpstr>Во всех перечисленных случаях: </vt:lpstr>
      <vt:lpstr>При обнаружении подозрительного предмета:</vt:lpstr>
      <vt:lpstr>Слайд 7</vt:lpstr>
      <vt:lpstr>Как действовать в случае теракта в школе.</vt:lpstr>
      <vt:lpstr>В случае обнаружения предпосылок к возможным террористическим актам, чрезвычайным происшествиям сообщайте в правоохранительные органы по телефонам: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по АНТИТЕРРОРИСТИЧЕСКОЙ БЕЗОПАСНОСТИ В ШКОЛЕ</dc:title>
  <dc:creator>MASHEENA</dc:creator>
  <cp:lastModifiedBy>MASHEENA</cp:lastModifiedBy>
  <cp:revision>2</cp:revision>
  <dcterms:created xsi:type="dcterms:W3CDTF">2022-09-27T10:10:58Z</dcterms:created>
  <dcterms:modified xsi:type="dcterms:W3CDTF">2022-09-27T10:30:34Z</dcterms:modified>
</cp:coreProperties>
</file>