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70" r:id="rId7"/>
    <p:sldId id="260" r:id="rId8"/>
    <p:sldId id="261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837827" y="603765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86476" y="3156034"/>
            <a:ext cx="2965621" cy="652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Экскурсии</a:t>
            </a:r>
            <a:endParaRPr lang="ru-RU" sz="3600" b="1" dirty="0" smtClean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4984" y="2736334"/>
            <a:ext cx="45400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88274" y="-18097"/>
            <a:ext cx="10724606" cy="6258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375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важная форма организации обучения в детском саду. </a:t>
            </a: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Экскурсии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это особый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 занятий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который знакомит детей с природными, культурными объектами, с деятельностью взрослых. </a:t>
            </a: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Основное значение экскурсий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формирование у детей конкретных представлений и впечатлений об окружающей жизни; познание мира во всем его многообразии и развитии; наблюдение взаимной связи явлений.</a:t>
            </a: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В познании окружающего мира огромную роль играет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эмоциональная сторона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необходимый компонент каждой экскурсии. Экскурсоводу (в нашем случае воспитатель) важно добиться от детей сопереживания, а не только наблюдения и слушания. Увиденное и услышанное должно вызывать у детей ответные чувства: восхищения, возмущения, радости от услышанного и др.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4949" y="182880"/>
            <a:ext cx="1140387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75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Экскурсии подразделяются по следующим признакам: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SzPts val="1000"/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содержанию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SzPts val="1000"/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составу участников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SzPts val="1000"/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месту проведения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SzPts val="1000"/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способу передвижения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SzPts val="1000"/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форме проведения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</a:p>
          <a:p>
            <a:pPr algn="just">
              <a:spcAft>
                <a:spcPts val="375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 содержанию экскурсии делятся тематические и обзорные.</a:t>
            </a:r>
          </a:p>
          <a:p>
            <a:pPr algn="just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Тематические экскурсии разделяют на группы:</a:t>
            </a:r>
            <a:endParaRPr lang="ru-RU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Исторические, в которых освещается конкретный период истории края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Военно-исторические, т.е. экскурсии по памятным местам военных</a:t>
            </a:r>
          </a:p>
          <a:p>
            <a:pPr marL="342900" lvl="0" indent="-342900" algn="just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событий и в военно-исторические и мемориальные музеи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Пользователь\Desktop\презентация\3 группа\Изображение WhatsApp 2024-03-22 в 12.59.59_18be4e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9199" y="274321"/>
            <a:ext cx="2978331" cy="3971109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4" name="Picture 2" descr="C:\Users\Пользователь\Desktop\презентация\7 группа\4ed820cf-2532-4640-bdec-6586e06b3d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9908" y="3624943"/>
            <a:ext cx="4310743" cy="3233057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5" name="Picture 3" descr="C:\Users\Пользователь\Desktop\презентация\7 группа\5bf262b1-005c-45da-ad40-da3af8ad9f7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6948" y="3726180"/>
            <a:ext cx="4175760" cy="3131820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8309" y="375366"/>
            <a:ext cx="1043286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Производственные, которые раскрывают историю предприятия, показывают его достижения, производственный процесс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Природоведческие - по экологической тематике, к уникальным памятникам природы, в отделы природы краеведческого музея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Искусствоведческие экскурсии рассказывают о творчестве композиторов, художников.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Литературные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Архитектурно-градостроительные –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показом памятников архитектуры,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знакомящие с планировкой и застройкой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</a:p>
          <a:p>
            <a:pPr marL="342900" lvl="0" indent="-342900" algn="just"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dirty="0"/>
          </a:p>
        </p:txBody>
      </p:sp>
      <p:pic>
        <p:nvPicPr>
          <p:cNvPr id="6146" name="Picture 2" descr="C:\Users\Пользователь\Desktop\презентация\3 группа\Изображение WhatsApp 2024-03-21 в 12.06.18_61967ec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1543" y="2801257"/>
            <a:ext cx="4760684" cy="3570513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strips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7828" y="348346"/>
            <a:ext cx="10892971" cy="4406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375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месту проведения экскурсии подразделяются на: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Городские (обзорные и тематические)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Заочные (видеосюжеты)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Загородные (автобусные и пешеходные)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Музейные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375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Пользователь\Desktop\презентация\3 группа\Изображение WhatsApp 2024-03-21 в 12.06.18_bf5085d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180" y="2899228"/>
            <a:ext cx="4654247" cy="3490685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99" name="Picture 3" descr="C:\Users\Пользователь\Desktop\презентация\3 группа\Изображение WhatsApp 2024-03-24 в 20.15.51_ef503d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08686" y="714829"/>
            <a:ext cx="3701143" cy="4934857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6057" y="290285"/>
            <a:ext cx="11379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Музейные экскурсии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самые распространенные экскурсий. Музей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приобщает ребенка к миру общечеловеческих ценностей, к истории,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формирует художественный вкус. Введение ребенка в мир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искусства, формирование у него художественной культуры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условиях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социокультурной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среды музеев, понимания языка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искусства – эти и другие задачи должны решать воспитатели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детских садов.</a:t>
            </a: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Пользователь\Desktop\презентация\3 группа\Изображение WhatsApp 2024-03-24 в 20.15.50_9974f45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3657" y="3106058"/>
            <a:ext cx="4688114" cy="3516086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5" descr="C:\Users\Пользователь\Desktop\презентация\3 группа\20231125_1358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255521" y="1110091"/>
            <a:ext cx="5281154" cy="3960865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3326" y="339634"/>
            <a:ext cx="11508377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75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способу передвижения экскурсии делятся:</a:t>
            </a:r>
          </a:p>
          <a:p>
            <a:pPr marL="285750" indent="-285750" algn="just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пешеходные</a:t>
            </a:r>
          </a:p>
          <a:p>
            <a:pPr marL="285750" indent="-285750" algn="just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транспортные </a:t>
            </a:r>
          </a:p>
          <a:p>
            <a:pPr marL="285750" indent="-285750" algn="just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комбинированные</a:t>
            </a:r>
          </a:p>
          <a:p>
            <a:pPr algn="just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Пешеходные экскурсии дают возможность ее участникам глубже изучить, </a:t>
            </a:r>
          </a:p>
          <a:p>
            <a:pPr algn="just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исследовать объекты, почувствовать себя участниками событий, о которых </a:t>
            </a:r>
          </a:p>
          <a:p>
            <a:pPr algn="just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рассказывает экскурсовод. Длина пешеходных экскурсий составляет обычно </a:t>
            </a:r>
          </a:p>
          <a:p>
            <a:pPr algn="just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– 6 км. Продолжительность пути до выбранного места (в одну сторону) </a:t>
            </a:r>
          </a:p>
          <a:p>
            <a:pPr algn="just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должна превышать в средней группе 30 мин, в старшей и подготовительной </a:t>
            </a:r>
          </a:p>
          <a:p>
            <a:pPr algn="just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школе группах – 40 – 50 мин. При этом следует учитывать особенности дороги, </a:t>
            </a:r>
          </a:p>
          <a:p>
            <a:pPr algn="just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 погоды.</a:t>
            </a: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75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Пользователь\Desktop\презентация\7 группа\e2b3f3cc-d16c-43ee-9847-380fb49169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0469" y="3614057"/>
            <a:ext cx="4325258" cy="3243943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2" name="Picture 4" descr="C:\Users\Пользователь\Desktop\презентация\3 группа\20220408_1006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8230146" y="726625"/>
            <a:ext cx="4071254" cy="3053441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8629" y="493485"/>
            <a:ext cx="10755085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проведения экскурсии подразделяются следующим образом: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Обычные экскурсии (обзорные и тематические)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– прогулки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 помощью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экскурсий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краеведческий принцип обучения (использование местного географического материала при изучении различных тем в ознакомлении с окружающим).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Экскурсии-прогулки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(природоведческие экскурсии) с отдыхом на природе, например, по территории детского сада, близлежащих скверов и парков. В этом виде экскурсий самостоятельное общение детей с объектами показа занимает больше времени, чем в каких-либо других.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2172" y="510993"/>
            <a:ext cx="10798628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375"/>
              </a:spcAft>
            </a:pP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Послеэкскурсионная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работа </a:t>
            </a:r>
          </a:p>
          <a:p>
            <a:pPr algn="ctr">
              <a:spcAft>
                <a:spcPts val="37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(расширение, уточнение, систематизация знаний на упрочение чувств и отношений, зародившихся на экскурсии)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материалов, принесенных с экскурсии. Эго могут быть шишки, желуди, камни и др.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Обращение к художественным произведениям (книга, музыка, песни, репродукции, предметы декоративно-прикладного искусства)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в уголке книги (оформление альбомов «Наш город», «Наш парк», «Кто живет в лесу», «Как трудятся люди нашего города» и др.), в уголке природы (изготовление макетов, коллекций, гербариев)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игр (режиссерских, дидактических, сюжетно-ролевых и т. п.)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Обобщающие беседы, которые проводятся по завершении блока образовательной работы по определенной тематике</a:t>
            </a: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ts val="1000"/>
              <a:tabLst>
                <a:tab pos="457200" algn="l"/>
              </a:tabLs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Через 2-3 дня после экскурсии воспитатель организует деятельность детей с использованием раздаточного материала (рисование, лепку, дидактические игры), чтение художественной литературы, заслушивает рассказы детей о том, где они были и что видели, в заключении проводится обобщающая беседа. Планируя беседу после экскурсии, воспитатель должен подготовить такие вопросы, чтобы в памяти детей восстановить весь ход экскурсии, подчеркнуть наиболее важные в образовательном и воспитательном отношении моменты, подвести их к связи между явлениями.</a:t>
            </a:r>
          </a:p>
          <a:p>
            <a:pPr algn="just">
              <a:buSzPts val="1000"/>
              <a:tabLst>
                <a:tab pos="457200" algn="l"/>
              </a:tabLst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ts val="1000"/>
              <a:tabLst>
                <a:tab pos="457200" algn="l"/>
              </a:tabLst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ts val="1000"/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708</Words>
  <Application>Microsoft Office PowerPoint</Application>
  <PresentationFormat>Широкоэкранный</PresentationFormat>
  <Paragraphs>111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Валерий Алексеев</cp:lastModifiedBy>
  <cp:revision>14</cp:revision>
  <dcterms:created xsi:type="dcterms:W3CDTF">2024-03-22T10:46:38Z</dcterms:created>
  <dcterms:modified xsi:type="dcterms:W3CDTF">2024-03-24T16:15:23Z</dcterms:modified>
</cp:coreProperties>
</file>