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77" r:id="rId5"/>
    <p:sldId id="284" r:id="rId6"/>
    <p:sldId id="279" r:id="rId7"/>
    <p:sldId id="28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F369D-29E8-41E6-9540-CA6D5C963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16832"/>
            <a:ext cx="8568952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ТЕМА РАБОТЫ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3933056"/>
            <a:ext cx="6400800" cy="1824608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Работу выполнил(а): ученик(</a:t>
            </a:r>
            <a:r>
              <a:rPr lang="ru-RU" sz="2000" b="1" dirty="0" err="1" smtClean="0">
                <a:solidFill>
                  <a:schemeClr val="tx1"/>
                </a:solidFill>
              </a:rPr>
              <a:t>ца</a:t>
            </a:r>
            <a:r>
              <a:rPr lang="ru-RU" sz="2000" b="1" dirty="0" smtClean="0">
                <a:solidFill>
                  <a:schemeClr val="tx1"/>
                </a:solidFill>
              </a:rPr>
              <a:t>) </a:t>
            </a:r>
            <a:r>
              <a:rPr lang="en-US" sz="2000" b="1" dirty="0" smtClean="0">
                <a:solidFill>
                  <a:schemeClr val="tx1"/>
                </a:solidFill>
              </a:rPr>
              <a:t>N</a:t>
            </a:r>
            <a:r>
              <a:rPr lang="ru-RU" sz="2000" b="1" dirty="0" smtClean="0">
                <a:solidFill>
                  <a:schemeClr val="tx1"/>
                </a:solidFill>
              </a:rPr>
              <a:t>-го</a:t>
            </a:r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класса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Ф.И.О.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Руководитель: учитель биологии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Ф.И.О.</a:t>
            </a:r>
          </a:p>
          <a:p>
            <a:pPr algn="r"/>
            <a:endParaRPr lang="ru-RU" sz="2400" b="1" dirty="0" smtClean="0">
              <a:solidFill>
                <a:schemeClr val="tx1"/>
              </a:solidFill>
            </a:endParaRPr>
          </a:p>
          <a:p>
            <a:pPr algn="r"/>
            <a:endParaRPr lang="ru-RU" sz="2400" dirty="0"/>
          </a:p>
        </p:txBody>
      </p:sp>
      <p:pic>
        <p:nvPicPr>
          <p:cNvPr id="1026" name="Picture 2" descr="http://sch1357uv.mskobr.ru/images/cms/thumbs/1f1204c38f5d7f50f0ab6bcf597ef97666ee60e8/1459258247ip_novyj_-_kopiya_jpg_250_1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18" y="188640"/>
            <a:ext cx="2381250" cy="128587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86182" y="285728"/>
            <a:ext cx="3359509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 smtClean="0"/>
              <a:t>МОКУ СОШ д. </a:t>
            </a:r>
            <a:r>
              <a:rPr lang="ru-RU" sz="2200" b="1" dirty="0" err="1" smtClean="0"/>
              <a:t>Махмутово</a:t>
            </a:r>
            <a:endParaRPr lang="ru-RU" sz="2200" b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6093296"/>
            <a:ext cx="1864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Махмутово-2021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7812"/>
            <a:ext cx="8784976" cy="6319539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Актуальность: </a:t>
            </a:r>
            <a:r>
              <a:rPr lang="ru-RU" sz="2400" b="1" dirty="0" smtClean="0"/>
              <a:t>…</a:t>
            </a: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Цель работы </a:t>
            </a:r>
            <a:r>
              <a:rPr lang="ru-RU" sz="2400" b="1" dirty="0" smtClean="0"/>
              <a:t>– …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Задачи: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1. …</a:t>
            </a:r>
            <a:br>
              <a:rPr lang="ru-RU" sz="2400" b="1" dirty="0" smtClean="0"/>
            </a:br>
            <a:r>
              <a:rPr lang="ru-RU" sz="2400" b="1" dirty="0" smtClean="0"/>
              <a:t>2. …</a:t>
            </a:r>
            <a:br>
              <a:rPr lang="ru-RU" sz="2400" b="1" dirty="0" smtClean="0"/>
            </a:br>
            <a:r>
              <a:rPr lang="ru-RU" sz="2400" b="1" dirty="0" smtClean="0"/>
              <a:t>3. ...</a:t>
            </a:r>
            <a:br>
              <a:rPr lang="ru-RU" sz="2400" b="1" dirty="0" smtClean="0"/>
            </a:br>
            <a:r>
              <a:rPr lang="ru-RU" sz="2400" b="1" dirty="0" smtClean="0"/>
              <a:t>4. ...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Объект исследования: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Предмет исследования: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277812"/>
            <a:ext cx="8784976" cy="6319539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Гипотеза</a:t>
            </a:r>
            <a:r>
              <a:rPr lang="en-US" sz="2400" b="1" dirty="0">
                <a:solidFill>
                  <a:srgbClr val="FF0000"/>
                </a:solidFill>
              </a:rPr>
              <a:t>: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… </a:t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>
                <a:solidFill>
                  <a:srgbClr val="FF0000"/>
                </a:solidFill>
              </a:rPr>
              <a:t>Материалы: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работа проводилась в 2020-2021 гг. на базе </a:t>
            </a:r>
            <a:r>
              <a:rPr lang="ru-RU" sz="2400" b="1" dirty="0" smtClean="0"/>
              <a:t>МОКУ СОШ д. </a:t>
            </a:r>
            <a:r>
              <a:rPr lang="ru-RU" sz="2400" b="1" dirty="0" err="1" smtClean="0"/>
              <a:t>Махмутово</a:t>
            </a:r>
            <a:r>
              <a:rPr lang="ru-RU" sz="2400" b="1" dirty="0" smtClean="0"/>
              <a:t>. </a:t>
            </a:r>
            <a:r>
              <a:rPr lang="ru-RU" sz="2400" b="1" dirty="0" smtClean="0"/>
              <a:t>Полевые данные были собраны там-то. Всего измерено, учтено или опрошено столько-то объектов (учеников, растений, животных, колоний бактерий или грибов и др.)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Методы исследования:</a:t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/>
              <a:t>- … (краткое название методики)</a:t>
            </a:r>
            <a:br>
              <a:rPr lang="ru-RU" sz="2400" b="1" dirty="0" smtClean="0"/>
            </a:br>
            <a:r>
              <a:rPr lang="ru-RU" sz="2400" b="1" dirty="0"/>
              <a:t>- </a:t>
            </a:r>
            <a:r>
              <a:rPr lang="ru-RU" sz="2400" b="1" dirty="0" smtClean="0"/>
              <a:t>…</a:t>
            </a:r>
            <a:br>
              <a:rPr lang="ru-RU" sz="2400" b="1" dirty="0" smtClean="0"/>
            </a:br>
            <a:r>
              <a:rPr lang="ru-RU" sz="2400" b="1" dirty="0" smtClean="0"/>
              <a:t>- …</a:t>
            </a:r>
            <a:br>
              <a:rPr lang="ru-RU" sz="2400" b="1" dirty="0" smtClean="0"/>
            </a:br>
            <a:r>
              <a:rPr lang="ru-RU" sz="2400" b="1" dirty="0" smtClean="0"/>
              <a:t>- …</a:t>
            </a:r>
            <a:br>
              <a:rPr lang="ru-RU" sz="2400" b="1" dirty="0" smtClean="0"/>
            </a:br>
            <a:r>
              <a:rPr lang="ru-RU" sz="2400" b="1" dirty="0" smtClean="0"/>
              <a:t>- для статистической обработки данных использовали программу </a:t>
            </a:r>
            <a:r>
              <a:rPr lang="en-US" sz="2400" b="1" dirty="0" smtClean="0"/>
              <a:t>Excel</a:t>
            </a:r>
            <a:r>
              <a:rPr lang="ru-RU" sz="2400" b="1" dirty="0" smtClean="0"/>
              <a:t> (если рассчитывали погрешность, указать, какой критерий).</a:t>
            </a:r>
            <a:br>
              <a:rPr lang="ru-RU" sz="2400" b="1" dirty="0" smtClean="0"/>
            </a:b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6443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0" y="623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42888" y="2054580"/>
            <a:ext cx="875823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</a:rPr>
              <a:t>Что здесь должно быть?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00"/>
                </a:solidFill>
              </a:rPr>
              <a:t> описание результатов 1-3 слайдов, минимум текста и таблиц, максимум графиков-диаграмм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00"/>
                </a:solidFill>
              </a:rPr>
              <a:t> могут быть несколько фото, которые иллюстрируют, как вы работали или что-то интересное, обнаруженное в процессе работы</a:t>
            </a:r>
            <a:endParaRPr lang="ru-RU" sz="2400" b="1" dirty="0"/>
          </a:p>
          <a:p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2888" y="254556"/>
            <a:ext cx="8649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РЕЗУЛЬТАТЫ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0" y="6238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198" name="Rectangle 8"/>
          <p:cNvSpPr>
            <a:spLocks noChangeArrowheads="1"/>
          </p:cNvSpPr>
          <p:nvPr/>
        </p:nvSpPr>
        <p:spPr bwMode="auto">
          <a:xfrm>
            <a:off x="242888" y="2285413"/>
            <a:ext cx="8758237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</a:rPr>
              <a:t>Что здесь должно быть?</a:t>
            </a:r>
            <a:endParaRPr lang="ru-RU" sz="2400" b="1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00"/>
                </a:solidFill>
              </a:rPr>
              <a:t> анализ результатов 3-5 слайдов, минимум текста и таблиц, максимум графиков, диаграмм.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</a:rPr>
              <a:t>текст в виде умозаключений, следующих из сопоставления цифр на диаграммах, графиках</a:t>
            </a:r>
            <a:endParaRPr lang="ru-RU" sz="2400" b="1" dirty="0"/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42888" y="254556"/>
            <a:ext cx="86495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ОБСУЖДЕНИЕ РЕЗУЛЬТАТОВ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6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sz="quarter"/>
          </p:nvPr>
        </p:nvSpPr>
        <p:spPr>
          <a:xfrm>
            <a:off x="571500" y="357188"/>
            <a:ext cx="7772400" cy="95091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rgbClr val="C00000"/>
                </a:solidFill>
              </a:rPr>
              <a:t>ВЫВОДЫ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412776"/>
            <a:ext cx="8712968" cy="460851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Выводы занимают 1-2 слайда.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1. …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2. …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3. …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4. Таким образом, рабочая гипотеза о том, что … (вставить гипотезу), подтвердилась (или подтвердилась частично, и в чем именно).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Либо: 4. Таким образом, рабочая гипотеза не подтвердилась, и следует согласиться с альтернативной гипотезой о том, что … (вставить противоположную гипотезу).</a:t>
            </a: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В заключение выражаю благодарность </a:t>
            </a:r>
            <a:r>
              <a:rPr lang="ru-RU" sz="2400" b="1" i="1" smtClean="0">
                <a:solidFill>
                  <a:schemeClr val="tx1"/>
                </a:solidFill>
              </a:rPr>
              <a:t>учителю Ф.И.О</a:t>
            </a:r>
            <a:r>
              <a:rPr lang="ru-RU" sz="2400" b="1" i="1" dirty="0" smtClean="0">
                <a:solidFill>
                  <a:schemeClr val="tx1"/>
                </a:solidFill>
              </a:rPr>
              <a:t>. за руководство моей работой.</a:t>
            </a:r>
            <a:endParaRPr lang="ru-RU" sz="24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714375"/>
            <a:ext cx="8229600" cy="41433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5400" b="1" dirty="0" smtClean="0">
              <a:solidFill>
                <a:srgbClr val="C00000"/>
              </a:solidFill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5400" b="1" i="1" dirty="0" smtClean="0">
                <a:solidFill>
                  <a:srgbClr val="C00000"/>
                </a:solidFill>
              </a:rPr>
              <a:t>СПАСИБО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5400" b="1" i="1" dirty="0" smtClean="0">
                <a:solidFill>
                  <a:srgbClr val="C00000"/>
                </a:solidFill>
              </a:rPr>
              <a:t>ЗА  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192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Wingdings</vt:lpstr>
      <vt:lpstr>Тема Office</vt:lpstr>
      <vt:lpstr>ТЕМА РАБОТЫ</vt:lpstr>
      <vt:lpstr>Актуальность: …  Цель работы – …   Задачи:  1. … 2. … 3. ... 4. ...  Объект исследования:  Предмет исследования: </vt:lpstr>
      <vt:lpstr>Гипотеза: …   Материалы:  - работа проводилась в 2020-2021 гг. на базе МОКУ СОШ д. Махмутово. Полевые данные были собраны там-то. Всего измерено, учтено или опрошено столько-то объектов (учеников, растений, животных, колоний бактерий или грибов и др.)  Методы исследования: - … (краткое название методики) - … - … - … - для статистической обработки данных использовали программу Excel (если рассчитывали погрешность, указать, какой критерий). </vt:lpstr>
      <vt:lpstr>Презентация PowerPoint</vt:lpstr>
      <vt:lpstr>Презентация PowerPoint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МОКУ СОШ</cp:lastModifiedBy>
  <cp:revision>46</cp:revision>
  <dcterms:created xsi:type="dcterms:W3CDTF">2016-12-13T00:55:42Z</dcterms:created>
  <dcterms:modified xsi:type="dcterms:W3CDTF">2024-04-02T07:10:46Z</dcterms:modified>
</cp:coreProperties>
</file>