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57" r:id="rId4"/>
    <p:sldId id="260" r:id="rId5"/>
    <p:sldId id="259" r:id="rId6"/>
    <p:sldId id="261" r:id="rId7"/>
    <p:sldId id="262" r:id="rId8"/>
    <p:sldId id="263" r:id="rId9"/>
    <p:sldId id="265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792" y="5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7409C-5A4D-4B21-BF1A-C55D4BEC20AA}" type="datetimeFigureOut">
              <a:rPr lang="ru-RU" smtClean="0"/>
              <a:pPr/>
              <a:t>06.05.2023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46D1-3B39-4FCD-98DD-324C9E0327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5297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7409C-5A4D-4B21-BF1A-C55D4BEC20AA}" type="datetimeFigureOut">
              <a:rPr lang="ru-RU" smtClean="0"/>
              <a:pPr/>
              <a:t>06.05.2023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46D1-3B39-4FCD-98DD-324C9E0327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5297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7409C-5A4D-4B21-BF1A-C55D4BEC20AA}" type="datetimeFigureOut">
              <a:rPr lang="ru-RU" smtClean="0"/>
              <a:pPr/>
              <a:t>06.05.2023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46D1-3B39-4FCD-98DD-324C9E0327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5297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7409C-5A4D-4B21-BF1A-C55D4BEC20AA}" type="datetimeFigureOut">
              <a:rPr lang="ru-RU" smtClean="0"/>
              <a:pPr/>
              <a:t>06.05.2023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46D1-3B39-4FCD-98DD-324C9E0327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5297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7409C-5A4D-4B21-BF1A-C55D4BEC20AA}" type="datetimeFigureOut">
              <a:rPr lang="ru-RU" smtClean="0"/>
              <a:pPr/>
              <a:t>06.05.2023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46D1-3B39-4FCD-98DD-324C9E0327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5297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7409C-5A4D-4B21-BF1A-C55D4BEC20AA}" type="datetimeFigureOut">
              <a:rPr lang="ru-RU" smtClean="0"/>
              <a:pPr/>
              <a:t>06.05.2023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46D1-3B39-4FCD-98DD-324C9E0327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5297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7409C-5A4D-4B21-BF1A-C55D4BEC20AA}" type="datetimeFigureOut">
              <a:rPr lang="ru-RU" smtClean="0"/>
              <a:pPr/>
              <a:t>06.05.2023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46D1-3B39-4FCD-98DD-324C9E0327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5297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7409C-5A4D-4B21-BF1A-C55D4BEC20AA}" type="datetimeFigureOut">
              <a:rPr lang="ru-RU" smtClean="0"/>
              <a:pPr/>
              <a:t>06.05.2023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46D1-3B39-4FCD-98DD-324C9E0327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5297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7409C-5A4D-4B21-BF1A-C55D4BEC20AA}" type="datetimeFigureOut">
              <a:rPr lang="ru-RU" smtClean="0"/>
              <a:pPr/>
              <a:t>06.05.2023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46D1-3B39-4FCD-98DD-324C9E0327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5297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7409C-5A4D-4B21-BF1A-C55D4BEC20AA}" type="datetimeFigureOut">
              <a:rPr lang="ru-RU" smtClean="0"/>
              <a:pPr/>
              <a:t>06.05.2023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46D1-3B39-4FCD-98DD-324C9E0327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5297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7409C-5A4D-4B21-BF1A-C55D4BEC20AA}" type="datetimeFigureOut">
              <a:rPr lang="ru-RU" smtClean="0"/>
              <a:pPr/>
              <a:t>06.05.2023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46D1-3B39-4FCD-98DD-324C9E0327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5297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7409C-5A4D-4B21-BF1A-C55D4BEC20AA}" type="datetimeFigureOut">
              <a:rPr lang="ru-RU" smtClean="0"/>
              <a:pPr/>
              <a:t>06.05.2023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0846D1-3B39-4FCD-98DD-324C9E0327D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Tm="5297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https://top-fon.com/uploads/posts/2023-01/1674756888_top-fon-com-p-fon-dlya-prezentatsii-na-kulinarnuyu-temu-9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 cstate="print"/>
          <a:srcRect l="10625" t="19902" r="12201" b="19902"/>
          <a:stretch>
            <a:fillRect/>
          </a:stretch>
        </p:blipFill>
        <p:spPr bwMode="auto">
          <a:xfrm>
            <a:off x="-900608" y="-1"/>
            <a:ext cx="10387644" cy="7207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0" y="2348880"/>
            <a:ext cx="4717032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rgbClr val="000099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>ГКОУ</a:t>
            </a:r>
          </a:p>
          <a:p>
            <a:pPr algn="ctr"/>
            <a:r>
              <a:rPr lang="ru-RU" sz="2800" b="1" dirty="0" smtClean="0">
                <a:ln w="12700">
                  <a:solidFill>
                    <a:srgbClr val="000099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>Шафрановская </a:t>
            </a:r>
          </a:p>
          <a:p>
            <a:pPr algn="ctr"/>
            <a:r>
              <a:rPr lang="ru-RU" sz="2800" b="1" dirty="0" smtClean="0">
                <a:ln w="12700">
                  <a:solidFill>
                    <a:srgbClr val="000099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>санаторная </a:t>
            </a:r>
          </a:p>
          <a:p>
            <a:pPr algn="ctr"/>
            <a:r>
              <a:rPr lang="ru-RU" sz="2800" b="1" dirty="0" smtClean="0">
                <a:ln w="12700">
                  <a:solidFill>
                    <a:srgbClr val="000099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>школа-интернат</a:t>
            </a:r>
          </a:p>
          <a:p>
            <a:pPr algn="ctr"/>
            <a:endParaRPr lang="ru-RU" sz="2800" b="1" dirty="0">
              <a:ln w="12700">
                <a:solidFill>
                  <a:srgbClr val="000099"/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26968" y="1412776"/>
            <a:ext cx="4717032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2700">
                  <a:solidFill>
                    <a:srgbClr val="000099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>Презентация </a:t>
            </a:r>
          </a:p>
          <a:p>
            <a:pPr algn="ctr"/>
            <a:r>
              <a:rPr lang="ru-RU" sz="4800" b="1" dirty="0" smtClean="0">
                <a:ln w="12700">
                  <a:solidFill>
                    <a:srgbClr val="000099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>приготовления </a:t>
            </a:r>
          </a:p>
          <a:p>
            <a:pPr algn="ctr"/>
            <a:r>
              <a:rPr lang="ru-RU" sz="4800" b="1" dirty="0" smtClean="0">
                <a:ln w="12700">
                  <a:solidFill>
                    <a:srgbClr val="000099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>горячего </a:t>
            </a:r>
          </a:p>
          <a:p>
            <a:pPr algn="ctr"/>
            <a:r>
              <a:rPr lang="ru-RU" sz="4800" b="1" dirty="0" smtClean="0">
                <a:ln w="12700">
                  <a:solidFill>
                    <a:srgbClr val="000099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>завтрака</a:t>
            </a:r>
            <a:endParaRPr lang="ru-RU" sz="4800" b="1" dirty="0">
              <a:ln w="12700">
                <a:solidFill>
                  <a:srgbClr val="000099"/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 spd="med" advTm="5297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https://kartinkin.net/uploads/posts/2021-01/1611338331_52-p-foni-s-ovoshchami-i-fruktami-dlya-prezenta-6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186102" y="-1186102"/>
            <a:ext cx="6858000" cy="9230204"/>
          </a:xfrm>
          <a:prstGeom prst="rect">
            <a:avLst/>
          </a:prstGeom>
          <a:noFill/>
        </p:spPr>
      </p:pic>
      <p:sp>
        <p:nvSpPr>
          <p:cNvPr id="22530" name="AutoShape 2" descr="blob:https://web.whatsapp.com/e099b811-42d3-450e-ba15-b45f87f21e8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1988840"/>
            <a:ext cx="7344426" cy="4129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4" name="Picture 6" descr="http://shkola-rf.narod.ru/images/school/school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404664"/>
            <a:ext cx="4680520" cy="16974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Tm="5297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kartinkin.net/uploads/posts/2021-01/1611338331_52-p-foni-s-ovoshchami-i-fruktami-dlya-prezenta-6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186102" y="-1186102"/>
            <a:ext cx="6858000" cy="9230204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980728"/>
            <a:ext cx="4050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8" name="AutoShape 4" descr="blob:https://web.whatsapp.com/89ffc2ee-b51b-4a3d-a7d3-05f16c044a0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 l="2038" t="10401" r="5460" b="18860"/>
          <a:stretch>
            <a:fillRect/>
          </a:stretch>
        </p:blipFill>
        <p:spPr bwMode="auto">
          <a:xfrm>
            <a:off x="467544" y="980728"/>
            <a:ext cx="3970065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3783926" y="87738"/>
            <a:ext cx="1747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dirty="0" smtClean="0">
                <a:ln w="11430" cmpd="sng">
                  <a:solidFill>
                    <a:srgbClr val="000099"/>
                  </a:solidFill>
                  <a:prstDash val="solid"/>
                  <a:miter lim="800000"/>
                </a:ln>
                <a:solidFill>
                  <a:srgbClr val="000099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Monotype Corsiva" pitchFamily="66" charset="0"/>
              </a:rPr>
              <a:t>Меню</a:t>
            </a:r>
            <a:endParaRPr lang="ru-RU" sz="5400" b="1" i="1" cap="none" dirty="0">
              <a:ln w="11430" cmpd="sng">
                <a:solidFill>
                  <a:srgbClr val="000099"/>
                </a:solidFill>
                <a:prstDash val="solid"/>
                <a:miter lim="800000"/>
              </a:ln>
              <a:solidFill>
                <a:srgbClr val="000099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 spd="med" advTm="5297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https://kartinkin.net/uploads/posts/2021-01/1611338331_52-p-foni-s-ovoshchami-i-fruktami-dlya-prezenta-6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186102" y="-1186102"/>
            <a:ext cx="6858000" cy="9230204"/>
          </a:xfrm>
          <a:prstGeom prst="rect">
            <a:avLst/>
          </a:prstGeom>
          <a:noFill/>
        </p:spPr>
      </p:pic>
      <p:sp>
        <p:nvSpPr>
          <p:cNvPr id="15364" name="AutoShape 4" descr="blob:https://web.whatsapp.com/521c8086-3b00-4595-9c95-aaf6b5b5e52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980728"/>
            <a:ext cx="4050000" cy="54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367" name="AutoShape 7" descr="blob:https://web.whatsapp.com/b47272dc-c1b5-4d5b-98bb-7b2bbda38bf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8" name="Picture 8"/>
          <p:cNvPicPr>
            <a:picLocks noChangeAspect="1" noChangeArrowheads="1"/>
          </p:cNvPicPr>
          <p:nvPr/>
        </p:nvPicPr>
        <p:blipFill>
          <a:blip r:embed="rId4" cstate="print"/>
          <a:srcRect t="20833" r="5556" b="20833"/>
          <a:stretch>
            <a:fillRect/>
          </a:stretch>
        </p:blipFill>
        <p:spPr bwMode="auto">
          <a:xfrm>
            <a:off x="4932040" y="4293096"/>
            <a:ext cx="2448272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9" name="Picture 9"/>
          <p:cNvPicPr>
            <a:picLocks noChangeAspect="1" noChangeArrowheads="1"/>
          </p:cNvPicPr>
          <p:nvPr/>
        </p:nvPicPr>
        <p:blipFill>
          <a:blip r:embed="rId5" cstate="print"/>
          <a:srcRect t="31166" r="13322" b="18162"/>
          <a:stretch>
            <a:fillRect/>
          </a:stretch>
        </p:blipFill>
        <p:spPr bwMode="auto">
          <a:xfrm>
            <a:off x="6084168" y="1988840"/>
            <a:ext cx="2679026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5292080" y="764704"/>
            <a:ext cx="330250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i="1" cap="none" dirty="0" smtClean="0">
                <a:ln w="11430" cmpd="sng">
                  <a:solidFill>
                    <a:srgbClr val="000099"/>
                  </a:solidFill>
                  <a:prstDash val="solid"/>
                  <a:miter lim="800000"/>
                </a:ln>
                <a:solidFill>
                  <a:srgbClr val="000099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Monotype Corsiva" pitchFamily="66" charset="0"/>
              </a:rPr>
              <a:t>Заготовка овощей</a:t>
            </a:r>
            <a:endParaRPr lang="ru-RU" sz="3600" b="1" i="1" cap="none" dirty="0">
              <a:ln w="11430" cmpd="sng">
                <a:solidFill>
                  <a:srgbClr val="000099"/>
                </a:solidFill>
                <a:prstDash val="solid"/>
                <a:miter lim="800000"/>
              </a:ln>
              <a:solidFill>
                <a:srgbClr val="000099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 spd="med" advTm="5297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https://kartinkin.net/uploads/posts/2021-01/1611338331_52-p-foni-s-ovoshchami-i-fruktami-dlya-prezenta-6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186102" y="-1186102"/>
            <a:ext cx="6858000" cy="9230204"/>
          </a:xfrm>
          <a:prstGeom prst="rect">
            <a:avLst/>
          </a:prstGeom>
          <a:noFill/>
        </p:spPr>
      </p:pic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764704"/>
            <a:ext cx="3888432" cy="518457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204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7411" name="AutoShape 3" descr="blob:https://web.whatsapp.com/94d1f88b-18bd-4e31-afac-f9eaf29e24d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620688"/>
            <a:ext cx="4032448" cy="55206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 fov="3900000">
              <a:rot lat="0" lon="12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ransition spd="med" advTm="5297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https://kartinkin.net/uploads/posts/2021-01/1611338331_52-p-foni-s-ovoshchami-i-fruktami-dlya-prezenta-6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186102" y="-1186102"/>
            <a:ext cx="6858000" cy="9230204"/>
          </a:xfrm>
          <a:prstGeom prst="rect">
            <a:avLst/>
          </a:prstGeom>
          <a:noFill/>
        </p:spPr>
      </p:pic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2636912"/>
            <a:ext cx="2430270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556792"/>
            <a:ext cx="2430000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1700808"/>
            <a:ext cx="2430000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5940152" y="764704"/>
            <a:ext cx="266290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i="1" cap="none" dirty="0" smtClean="0">
                <a:ln w="11430" cmpd="sng">
                  <a:solidFill>
                    <a:srgbClr val="000099"/>
                  </a:solidFill>
                  <a:prstDash val="solid"/>
                  <a:miter lim="800000"/>
                </a:ln>
                <a:solidFill>
                  <a:srgbClr val="000099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Monotype Corsiva" pitchFamily="66" charset="0"/>
              </a:rPr>
              <a:t>Закладка риса</a:t>
            </a:r>
            <a:endParaRPr lang="ru-RU" sz="3600" b="1" i="1" cap="none" dirty="0">
              <a:ln w="11430" cmpd="sng">
                <a:solidFill>
                  <a:srgbClr val="000099"/>
                </a:solidFill>
                <a:prstDash val="solid"/>
                <a:miter lim="800000"/>
              </a:ln>
              <a:solidFill>
                <a:srgbClr val="000099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Monotype Corsiva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37129" y="836712"/>
            <a:ext cx="390203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i="1" dirty="0" err="1" smtClean="0">
                <a:ln w="11430" cmpd="sng">
                  <a:solidFill>
                    <a:srgbClr val="000099"/>
                  </a:solidFill>
                  <a:prstDash val="solid"/>
                  <a:miter lim="800000"/>
                </a:ln>
                <a:solidFill>
                  <a:srgbClr val="000099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Monotype Corsiva" pitchFamily="66" charset="0"/>
              </a:rPr>
              <a:t>Пассерование</a:t>
            </a:r>
            <a:r>
              <a:rPr lang="ru-RU" sz="3600" b="1" i="1" dirty="0" smtClean="0">
                <a:ln w="11430" cmpd="sng">
                  <a:solidFill>
                    <a:srgbClr val="000099"/>
                  </a:solidFill>
                  <a:prstDash val="solid"/>
                  <a:miter lim="800000"/>
                </a:ln>
                <a:solidFill>
                  <a:srgbClr val="000099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Monotype Corsiva" pitchFamily="66" charset="0"/>
              </a:rPr>
              <a:t>  овощей</a:t>
            </a:r>
            <a:endParaRPr lang="ru-RU" sz="3600" b="1" i="1" cap="none" dirty="0">
              <a:ln w="11430" cmpd="sng">
                <a:solidFill>
                  <a:srgbClr val="000099"/>
                </a:solidFill>
                <a:prstDash val="solid"/>
                <a:miter lim="800000"/>
              </a:ln>
              <a:solidFill>
                <a:srgbClr val="000099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 spd="slow" advTm="5297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https://kartinkin.net/uploads/posts/2021-01/1611338331_52-p-foni-s-ovoshchami-i-fruktami-dlya-prezenta-6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186102" y="-1186102"/>
            <a:ext cx="6858000" cy="9230204"/>
          </a:xfrm>
          <a:prstGeom prst="rect">
            <a:avLst/>
          </a:prstGeom>
          <a:noFill/>
        </p:spPr>
      </p:pic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1556792"/>
            <a:ext cx="2430000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764704"/>
            <a:ext cx="2430000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388" name="AutoShape 4" descr="blob:https://web.whatsapp.com/0d745920-1371-40dc-b6f2-6acd3deb1fd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2780928"/>
            <a:ext cx="2430000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3419872" y="620688"/>
            <a:ext cx="222689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i="1" cap="none" dirty="0" smtClean="0">
                <a:ln w="11430" cmpd="sng">
                  <a:solidFill>
                    <a:srgbClr val="000099"/>
                  </a:solidFill>
                  <a:prstDash val="solid"/>
                  <a:miter lim="800000"/>
                </a:ln>
                <a:solidFill>
                  <a:srgbClr val="000099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Monotype Corsiva" pitchFamily="66" charset="0"/>
              </a:rPr>
              <a:t>Варка  риса</a:t>
            </a:r>
            <a:endParaRPr lang="ru-RU" sz="3600" b="1" i="1" cap="none" dirty="0">
              <a:ln w="11430" cmpd="sng">
                <a:solidFill>
                  <a:srgbClr val="000099"/>
                </a:solidFill>
                <a:prstDash val="solid"/>
                <a:miter lim="800000"/>
              </a:ln>
              <a:solidFill>
                <a:srgbClr val="000099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Monotype Corsiva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12160" y="1916832"/>
            <a:ext cx="273344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i="1" cap="none" dirty="0" smtClean="0">
                <a:ln w="11430" cmpd="sng">
                  <a:solidFill>
                    <a:srgbClr val="000099"/>
                  </a:solidFill>
                  <a:prstDash val="solid"/>
                  <a:miter lim="800000"/>
                </a:ln>
                <a:solidFill>
                  <a:srgbClr val="000099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Monotype Corsiva" pitchFamily="66" charset="0"/>
              </a:rPr>
              <a:t>Закладка изюма</a:t>
            </a:r>
            <a:endParaRPr lang="ru-RU" sz="3200" b="1" i="1" cap="none" dirty="0">
              <a:ln w="11430" cmpd="sng">
                <a:solidFill>
                  <a:srgbClr val="000099"/>
                </a:solidFill>
                <a:prstDash val="solid"/>
                <a:miter lim="800000"/>
              </a:ln>
              <a:solidFill>
                <a:srgbClr val="000099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 spd="med" advTm="5297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3284984"/>
            <a:ext cx="4320000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10" descr="https://kartinkin.net/uploads/posts/2021-01/1611338331_52-p-foni-s-ovoshchami-i-fruktami-dlya-prezenta-6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186102" y="-1186102"/>
            <a:ext cx="6858000" cy="9230204"/>
          </a:xfrm>
          <a:prstGeom prst="rect">
            <a:avLst/>
          </a:prstGeom>
          <a:noFill/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836712"/>
            <a:ext cx="2430000" cy="3240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908720"/>
            <a:ext cx="2484006" cy="331200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isometricOffAxis2Left"/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6" name="Прямоугольник 5"/>
          <p:cNvSpPr/>
          <p:nvPr/>
        </p:nvSpPr>
        <p:spPr>
          <a:xfrm>
            <a:off x="3704914" y="980728"/>
            <a:ext cx="194476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i="1" cap="none" dirty="0" smtClean="0">
                <a:ln w="11430" cmpd="sng">
                  <a:solidFill>
                    <a:srgbClr val="000099"/>
                  </a:solidFill>
                  <a:prstDash val="solid"/>
                  <a:miter lim="800000"/>
                </a:ln>
                <a:solidFill>
                  <a:srgbClr val="000099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Monotype Corsiva" pitchFamily="66" charset="0"/>
              </a:rPr>
              <a:t>Контроль</a:t>
            </a:r>
          </a:p>
          <a:p>
            <a:pPr algn="ctr"/>
            <a:r>
              <a:rPr lang="ru-RU" sz="3600" b="1" i="1" cap="none" dirty="0" smtClean="0">
                <a:ln w="11430" cmpd="sng">
                  <a:solidFill>
                    <a:srgbClr val="000099"/>
                  </a:solidFill>
                  <a:prstDash val="solid"/>
                  <a:miter lim="800000"/>
                </a:ln>
                <a:solidFill>
                  <a:srgbClr val="000099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Monotype Corsiva" pitchFamily="66" charset="0"/>
              </a:rPr>
              <a:t> блюда</a:t>
            </a:r>
            <a:endParaRPr lang="ru-RU" sz="3600" b="1" i="1" cap="none" dirty="0">
              <a:ln w="11430" cmpd="sng">
                <a:solidFill>
                  <a:srgbClr val="000099"/>
                </a:solidFill>
                <a:prstDash val="solid"/>
                <a:miter lim="800000"/>
              </a:ln>
              <a:solidFill>
                <a:srgbClr val="000099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 spd="med" advTm="5297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https://kartinkin.net/uploads/posts/2021-01/1611338331_52-p-foni-s-ovoshchami-i-fruktami-dlya-prezenta-6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186102" y="-1186102"/>
            <a:ext cx="6858000" cy="9230204"/>
          </a:xfrm>
          <a:prstGeom prst="rect">
            <a:avLst/>
          </a:prstGeom>
          <a:noFill/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/>
          <a:srcRect l="8163"/>
          <a:stretch>
            <a:fillRect/>
          </a:stretch>
        </p:blipFill>
        <p:spPr bwMode="auto">
          <a:xfrm>
            <a:off x="1259632" y="3717032"/>
            <a:ext cx="3085714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404664"/>
            <a:ext cx="2430000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509" name="AutoShape 5" descr="blob:https://web.whatsapp.com/33083a86-7241-4ca0-b382-583f69f1caf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4208" y="332656"/>
            <a:ext cx="2430000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512" name="AutoShape 8" descr="blob:https://web.whatsapp.com/13894821-bf36-41e7-893a-a29f4e855c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13" name="Picture 9"/>
          <p:cNvPicPr>
            <a:picLocks noChangeAspect="1" noChangeArrowheads="1"/>
          </p:cNvPicPr>
          <p:nvPr/>
        </p:nvPicPr>
        <p:blipFill>
          <a:blip r:embed="rId6" cstate="print">
            <a:lum bright="10000"/>
          </a:blip>
          <a:srcRect l="9229" r="16936"/>
          <a:stretch>
            <a:fillRect/>
          </a:stretch>
        </p:blipFill>
        <p:spPr bwMode="auto">
          <a:xfrm>
            <a:off x="4860032" y="3717032"/>
            <a:ext cx="3309420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3131840" y="620688"/>
            <a:ext cx="2991524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dirty="0" smtClean="0">
                <a:ln w="11430" cmpd="sng">
                  <a:solidFill>
                    <a:srgbClr val="000099"/>
                  </a:solidFill>
                  <a:prstDash val="solid"/>
                  <a:miter lim="800000"/>
                </a:ln>
                <a:solidFill>
                  <a:srgbClr val="000099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Monotype Corsiva" pitchFamily="66" charset="0"/>
              </a:rPr>
              <a:t>Бутерброд</a:t>
            </a:r>
          </a:p>
          <a:p>
            <a:pPr algn="ctr"/>
            <a:r>
              <a:rPr lang="ru-RU" sz="5400" b="1" i="1" dirty="0" smtClean="0">
                <a:ln w="11430" cmpd="sng">
                  <a:solidFill>
                    <a:srgbClr val="000099"/>
                  </a:solidFill>
                  <a:prstDash val="solid"/>
                  <a:miter lim="800000"/>
                </a:ln>
                <a:solidFill>
                  <a:srgbClr val="000099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Monotype Corsiva" pitchFamily="66" charset="0"/>
              </a:rPr>
              <a:t>с маслом , </a:t>
            </a:r>
          </a:p>
          <a:p>
            <a:pPr algn="ctr"/>
            <a:r>
              <a:rPr lang="ru-RU" sz="5400" b="1" i="1" dirty="0" smtClean="0">
                <a:ln w="11430" cmpd="sng">
                  <a:solidFill>
                    <a:srgbClr val="000099"/>
                  </a:solidFill>
                  <a:prstDash val="solid"/>
                  <a:miter lim="800000"/>
                </a:ln>
                <a:solidFill>
                  <a:srgbClr val="000099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Monotype Corsiva" pitchFamily="66" charset="0"/>
              </a:rPr>
              <a:t>сыром</a:t>
            </a:r>
            <a:endParaRPr lang="ru-RU" sz="5400" b="1" i="1" cap="none" dirty="0">
              <a:ln w="11430" cmpd="sng">
                <a:solidFill>
                  <a:srgbClr val="000099"/>
                </a:solidFill>
                <a:prstDash val="solid"/>
                <a:miter lim="800000"/>
              </a:ln>
              <a:solidFill>
                <a:srgbClr val="000099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 spd="med" advTm="5297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https://kartinkin.net/uploads/posts/2021-01/1611338331_52-p-foni-s-ovoshchami-i-fruktami-dlya-prezenta-6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186102" y="-1186102"/>
            <a:ext cx="6858000" cy="9230204"/>
          </a:xfrm>
          <a:prstGeom prst="rect">
            <a:avLst/>
          </a:prstGeom>
          <a:noFill/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1916832"/>
            <a:ext cx="2430000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556" name="AutoShape 4" descr="blob:https://web.whatsapp.com/2ca4dcc0-3aec-43ee-8446-f93d447f768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8" name="AutoShape 6" descr="blob:https://web.whatsapp.com/2ca4dcc0-3aec-43ee-8446-f93d447f768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59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476672"/>
            <a:ext cx="2430000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561" name="AutoShape 9" descr="blob:https://web.whatsapp.com/c444ad3d-d138-4d9a-a684-629270969e4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62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3068960"/>
            <a:ext cx="2430000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4499992" y="692696"/>
            <a:ext cx="39453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dirty="0" smtClean="0">
                <a:ln w="11430" cmpd="sng">
                  <a:solidFill>
                    <a:srgbClr val="000099"/>
                  </a:solidFill>
                  <a:prstDash val="solid"/>
                  <a:miter lim="800000"/>
                </a:ln>
                <a:solidFill>
                  <a:srgbClr val="000099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Monotype Corsiva" pitchFamily="66" charset="0"/>
              </a:rPr>
              <a:t>Чай с сахаром</a:t>
            </a:r>
            <a:endParaRPr lang="ru-RU" sz="5400" b="1" i="1" cap="none" dirty="0">
              <a:ln w="11430" cmpd="sng">
                <a:solidFill>
                  <a:srgbClr val="000099"/>
                </a:solidFill>
                <a:prstDash val="solid"/>
                <a:miter lim="800000"/>
              </a:ln>
              <a:solidFill>
                <a:srgbClr val="000099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 spd="med" advTm="5297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30</Words>
  <Application>Microsoft Office PowerPoint</Application>
  <PresentationFormat>Экран (4:3)</PresentationFormat>
  <Paragraphs>20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Дом-ПК</dc:creator>
  <cp:lastModifiedBy>Дом-ПК</cp:lastModifiedBy>
  <cp:revision>20</cp:revision>
  <dcterms:created xsi:type="dcterms:W3CDTF">2023-05-04T10:50:33Z</dcterms:created>
  <dcterms:modified xsi:type="dcterms:W3CDTF">2023-05-06T17:35:23Z</dcterms:modified>
</cp:coreProperties>
</file>