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92" r:id="rId2"/>
    <p:sldId id="293" r:id="rId3"/>
    <p:sldId id="294" r:id="rId4"/>
    <p:sldId id="295" r:id="rId5"/>
    <p:sldId id="296" r:id="rId6"/>
    <p:sldId id="297" r:id="rId7"/>
    <p:sldId id="298" r:id="rId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drew Efimovsky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5BAA"/>
    <a:srgbClr val="00B050"/>
    <a:srgbClr val="D7181E"/>
    <a:srgbClr val="FFCCCC"/>
    <a:srgbClr val="FFFF99"/>
    <a:srgbClr val="B3CEE5"/>
    <a:srgbClr val="CCFF99"/>
    <a:srgbClr val="FFCC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2" autoAdjust="0"/>
    <p:restoredTop sz="96830" autoAdjust="0"/>
  </p:normalViewPr>
  <p:slideViewPr>
    <p:cSldViewPr snapToGrid="0">
      <p:cViewPr varScale="1">
        <p:scale>
          <a:sx n="108" d="100"/>
          <a:sy n="108" d="100"/>
        </p:scale>
        <p:origin x="-1674" y="-102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F99C793-98BF-4874-AF0A-8BACDFE57F4A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6FBCA2C-3CEE-44EE-A9D3-69DADA31B4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2394B-D87C-4804-81DD-B76AB504B810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C1C82-BE6D-4CDE-BA19-7726D8414A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1307C-4E7A-4713-884D-12FB7A9B7300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36E6-AFEC-49B4-9256-58C7A14212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C1527-BE3E-40E2-9651-7F84479756FD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A9C53-7E65-47D5-A079-4F3ABA489A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8CD19-0E85-43A0-B257-5C0FDD34BD42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F4810-4BA9-45C3-A63C-03FE609B00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DDE5F-1821-461C-9DD0-C93F1E59D048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6727E-6567-46D9-8876-D4FECB2C68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DAF85-4419-486F-A294-D91487654D02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4C7F8-0B68-4033-8586-338B529D8C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352A9-8945-4874-AA69-FDBFFA425303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F0469-0F12-4753-8029-84596BCC84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E8A05-336E-41A4-B117-482A940EC38A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2F000-0767-48A5-9E59-77D1A66C39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952FD-1519-4CC4-BA98-4F3DA0D53AAB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D7939-EA8E-46C5-8458-5FEC84369A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684EE-3B78-4401-B0CD-76569FF65D02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677DE-FAA0-47B9-9DAE-821B68BF19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2307E-E971-426B-B1F1-8722AF13F9B7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28D91-502F-4EF5-BC6E-BCFC0F1EED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350977E-723A-4ABB-8051-011E0825C5B8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F0D6501-F382-4DCA-9124-27B9B4EF20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3763" y="366713"/>
            <a:ext cx="1817687" cy="1498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572250" y="4273550"/>
            <a:ext cx="2303463" cy="2303463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914607" y="4637562"/>
            <a:ext cx="1654628" cy="1568368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0" y="0"/>
            <a:ext cx="7153275" cy="6858000"/>
          </a:xfrm>
        </p:spPr>
        <p:txBody>
          <a:bodyPr rtlCol="0"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ПРОФЕССИЯ – СОТРУДНИК ПОЛИЦИИ, СОТРУДНИК ГОСАВТОИНСПЕКЦИИ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52772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3763" y="366713"/>
            <a:ext cx="1817687" cy="1498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Овал 10"/>
          <p:cNvSpPr/>
          <p:nvPr/>
        </p:nvSpPr>
        <p:spPr>
          <a:xfrm>
            <a:off x="6392037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6572250" y="4273550"/>
            <a:ext cx="2303463" cy="2303463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914609" y="4637562"/>
            <a:ext cx="1654628" cy="1568368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244475" y="249238"/>
            <a:ext cx="6757988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Segoe UI" pitchFamily="34" charset="0"/>
                <a:cs typeface="Segoe UI" pitchFamily="34" charset="0"/>
              </a:rPr>
              <a:t>В Госавтоинспекции работают настоящие герои, </a:t>
            </a:r>
            <a:br>
              <a:rPr lang="ru-RU">
                <a:latin typeface="Segoe UI" pitchFamily="34" charset="0"/>
                <a:cs typeface="Segoe UI" pitchFamily="34" charset="0"/>
              </a:rPr>
            </a:br>
            <a:r>
              <a:rPr lang="ru-RU">
                <a:latin typeface="Segoe UI" pitchFamily="34" charset="0"/>
                <a:cs typeface="Segoe UI" pitchFamily="34" charset="0"/>
              </a:rPr>
              <a:t>которые каждый день рискуют своей жизнью ради спокойствия участников дорожного движения. </a:t>
            </a:r>
          </a:p>
          <a:p>
            <a:r>
              <a:rPr lang="ru-RU">
                <a:latin typeface="Segoe UI" pitchFamily="34" charset="0"/>
                <a:cs typeface="Segoe UI" pitchFamily="34" charset="0"/>
              </a:rPr>
              <a:t>Ежегодно 3 июля в нашей стране отмечается профессиональный праздник сотрудников Госавтоинспекции.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88" y="1865313"/>
            <a:ext cx="6516687" cy="43402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5363" name="Группа 10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6914607" y="4637562"/>
              <a:ext cx="1654628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184150" y="5100638"/>
            <a:ext cx="66262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Segoe UI" pitchFamily="34" charset="0"/>
                <a:cs typeface="Segoe UI" pitchFamily="34" charset="0"/>
              </a:rPr>
              <a:t>Работу по пропаганде безопасности дорожного </a:t>
            </a:r>
            <a:br>
              <a:rPr lang="ru-RU">
                <a:latin typeface="Segoe UI" pitchFamily="34" charset="0"/>
                <a:cs typeface="Segoe UI" pitchFamily="34" charset="0"/>
              </a:rPr>
            </a:br>
            <a:r>
              <a:rPr lang="ru-RU">
                <a:latin typeface="Segoe UI" pitchFamily="34" charset="0"/>
                <a:cs typeface="Segoe UI" pitchFamily="34" charset="0"/>
              </a:rPr>
              <a:t>движения также ведут сотрудники Госавтоинспекции. </a:t>
            </a:r>
            <a:br>
              <a:rPr lang="ru-RU">
                <a:latin typeface="Segoe UI" pitchFamily="34" charset="0"/>
                <a:cs typeface="Segoe UI" pitchFamily="34" charset="0"/>
              </a:rPr>
            </a:br>
            <a:r>
              <a:rPr lang="ru-RU">
                <a:latin typeface="Segoe UI" pitchFamily="34" charset="0"/>
                <a:cs typeface="Segoe UI" pitchFamily="34" charset="0"/>
              </a:rPr>
              <a:t>Их должность так и называется – инспектор </a:t>
            </a:r>
            <a:br>
              <a:rPr lang="ru-RU">
                <a:latin typeface="Segoe UI" pitchFamily="34" charset="0"/>
                <a:cs typeface="Segoe UI" pitchFamily="34" charset="0"/>
              </a:rPr>
            </a:br>
            <a:r>
              <a:rPr lang="ru-RU">
                <a:latin typeface="Segoe UI" pitchFamily="34" charset="0"/>
                <a:cs typeface="Segoe UI" pitchFamily="34" charset="0"/>
              </a:rPr>
              <a:t>по пропаганде безопасности дорожного движения.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75" y="584200"/>
            <a:ext cx="6503988" cy="43354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6387" name="Группа 17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1" name="Овал 20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6914607" y="4637562"/>
              <a:ext cx="1654628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244475" y="239713"/>
            <a:ext cx="3986213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Segoe UI" pitchFamily="34" charset="0"/>
                <a:cs typeface="Segoe UI" pitchFamily="34" charset="0"/>
              </a:rPr>
              <a:t>В Белгороде в 2004 году установлен памятник Павлу Кирилловичу Гречихину – постовому, который штрафовал всех нещадно – ни на ранги, ни на звания не смотрел. </a:t>
            </a:r>
            <a:br>
              <a:rPr lang="ru-RU">
                <a:latin typeface="Segoe UI" pitchFamily="34" charset="0"/>
                <a:cs typeface="Segoe UI" pitchFamily="34" charset="0"/>
              </a:rPr>
            </a:br>
            <a:r>
              <a:rPr lang="ru-RU">
                <a:latin typeface="Segoe UI" pitchFamily="34" charset="0"/>
                <a:cs typeface="Segoe UI" pitchFamily="34" charset="0"/>
              </a:rPr>
              <a:t>А прославился тем, что выписал штраф собственной жене! Однажды от него досталось даже непосредственному начальнику!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75" y="3046413"/>
            <a:ext cx="5300663" cy="3530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29354" r="22174"/>
          <a:stretch/>
        </p:blipFill>
        <p:spPr>
          <a:xfrm>
            <a:off x="4316413" y="239713"/>
            <a:ext cx="2609850" cy="34178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7412" name="Группа 12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6914607" y="4637562"/>
              <a:ext cx="1654628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280988" y="366713"/>
            <a:ext cx="4254500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Segoe UI" pitchFamily="34" charset="0"/>
                <a:cs typeface="Segoe UI" pitchFamily="34" charset="0"/>
              </a:rPr>
              <a:t>В Свердловске установлен памятник Михаилу Авксентьевичу Солодовникову, работавшему постовым инспектором с 1942 года (с начала зарождения службы постовых) по 1976 год.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t="1909" b="7098"/>
          <a:stretch/>
        </p:blipFill>
        <p:spPr>
          <a:xfrm>
            <a:off x="280988" y="2849563"/>
            <a:ext cx="5141912" cy="35083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50850"/>
          <a:stretch/>
        </p:blipFill>
        <p:spPr>
          <a:xfrm>
            <a:off x="4535488" y="366713"/>
            <a:ext cx="2432050" cy="3711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8436" name="Группа 12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6914607" y="4637562"/>
              <a:ext cx="1654628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381000" y="242888"/>
            <a:ext cx="6323013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Segoe UI" pitchFamily="34" charset="0"/>
                <a:cs typeface="Segoe UI" pitchFamily="34" charset="0"/>
              </a:rPr>
              <a:t>В Тюмени на постаменте рядом с патрульным мотоциклом стоит сотрудник Госавтоинспекции. Прототипом скульптурной композиции стал реальный человек – Григорий Истомин, который самоотверженно патрулировал дороги в течение 27 лет.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809750"/>
            <a:ext cx="6353175" cy="47672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9459" name="Группа 10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6914607" y="4637562"/>
              <a:ext cx="1654628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304800" y="242888"/>
            <a:ext cx="6399213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Segoe UI" pitchFamily="34" charset="0"/>
                <a:cs typeface="Segoe UI" pitchFamily="34" charset="0"/>
              </a:rPr>
              <a:t>В Москве установлен памятник знаменитому постовому Дяде Степе из стихотворения Сергея Михалкова. </a:t>
            </a:r>
          </a:p>
          <a:p>
            <a:r>
              <a:rPr lang="ru-RU">
                <a:latin typeface="Segoe UI" pitchFamily="34" charset="0"/>
                <a:cs typeface="Segoe UI" pitchFamily="34" charset="0"/>
              </a:rPr>
              <a:t>Александр Рожников – автор памятника, запечатлел дядю Степу в тот момент, когда он помогает выбраться из светофора птичке. Спасенная птица не улетает, а остается сидеть на руке доброго милиционера – этот сюжет взят </a:t>
            </a:r>
            <a:br>
              <a:rPr lang="ru-RU">
                <a:latin typeface="Segoe UI" pitchFamily="34" charset="0"/>
                <a:cs typeface="Segoe UI" pitchFamily="34" charset="0"/>
              </a:rPr>
            </a:br>
            <a:r>
              <a:rPr lang="ru-RU">
                <a:latin typeface="Segoe UI" pitchFamily="34" charset="0"/>
                <a:cs typeface="Segoe UI" pitchFamily="34" charset="0"/>
              </a:rPr>
              <a:t>из мультфильма.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888" y="2489200"/>
            <a:ext cx="5270500" cy="39512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0483" name="Группа 10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6914607" y="4637562"/>
              <a:ext cx="1654628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8602</TotalTime>
  <Words>184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Calibri</vt:lpstr>
      <vt:lpstr>Arial</vt:lpstr>
      <vt:lpstr>Calibri Light</vt:lpstr>
      <vt:lpstr>Segoe UI Semibold</vt:lpstr>
      <vt:lpstr>Microsoft YaHei UI</vt:lpstr>
      <vt:lpstr>Segoe UI</vt:lpstr>
      <vt:lpstr>Тема Office</vt:lpstr>
      <vt:lpstr>ПРОФЕССИЯ – СОТРУДНИК ПОЛИЦИИ, СОТРУДНИК ГОСАВТОИНСПЕКЦИИ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Romanov</cp:lastModifiedBy>
  <cp:revision>276</cp:revision>
  <dcterms:created xsi:type="dcterms:W3CDTF">2019-08-19T07:52:16Z</dcterms:created>
  <dcterms:modified xsi:type="dcterms:W3CDTF">2020-08-01T17:55:24Z</dcterms:modified>
</cp:coreProperties>
</file>