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EEF0-5843-4CAD-B44A-971A270EC698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AC90D-7F52-4A3B-AA96-C08A93B11DF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EEF0-5843-4CAD-B44A-971A270EC698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AC90D-7F52-4A3B-AA96-C08A93B11D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EEF0-5843-4CAD-B44A-971A270EC698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AC90D-7F52-4A3B-AA96-C08A93B11D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EEF0-5843-4CAD-B44A-971A270EC698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AC90D-7F52-4A3B-AA96-C08A93B11DF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EEF0-5843-4CAD-B44A-971A270EC698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AC90D-7F52-4A3B-AA96-C08A93B11D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EEF0-5843-4CAD-B44A-971A270EC698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AC90D-7F52-4A3B-AA96-C08A93B11DF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EEF0-5843-4CAD-B44A-971A270EC698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AC90D-7F52-4A3B-AA96-C08A93B11DF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EEF0-5843-4CAD-B44A-971A270EC698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AC90D-7F52-4A3B-AA96-C08A93B11D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EEF0-5843-4CAD-B44A-971A270EC698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AC90D-7F52-4A3B-AA96-C08A93B11D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EEF0-5843-4CAD-B44A-971A270EC698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AC90D-7F52-4A3B-AA96-C08A93B11D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EEF0-5843-4CAD-B44A-971A270EC698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AC90D-7F52-4A3B-AA96-C08A93B11DF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3FBEEF0-5843-4CAD-B44A-971A270EC698}" type="datetimeFigureOut">
              <a:rPr lang="ru-RU" smtClean="0"/>
              <a:t>21.03.2021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69AC90D-7F52-4A3B-AA96-C08A93B11DF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476672"/>
            <a:ext cx="6508471" cy="373020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19673" y="4372168"/>
            <a:ext cx="6912767" cy="200916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Экскурсия  по городу Уфа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4001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270" y="188640"/>
            <a:ext cx="8424936" cy="55697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31840" y="6016932"/>
            <a:ext cx="22878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Парк </a:t>
            </a:r>
            <a:r>
              <a:rPr lang="ru-RU" sz="3200" dirty="0" err="1" smtClean="0"/>
              <a:t>Ватан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33091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88640"/>
            <a:ext cx="8388424" cy="5472136"/>
          </a:xfrm>
        </p:spPr>
      </p:pic>
      <p:sp>
        <p:nvSpPr>
          <p:cNvPr id="5" name="TextBox 4"/>
          <p:cNvSpPr txBox="1"/>
          <p:nvPr/>
        </p:nvSpPr>
        <p:spPr>
          <a:xfrm>
            <a:off x="2843808" y="5877272"/>
            <a:ext cx="37609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Мечеть </a:t>
            </a:r>
            <a:r>
              <a:rPr lang="ru-RU" sz="2800" dirty="0" err="1" smtClean="0"/>
              <a:t>ляля</a:t>
            </a:r>
            <a:r>
              <a:rPr lang="ru-RU" sz="2800" dirty="0" smtClean="0"/>
              <a:t> тюльпан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86879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260648"/>
            <a:ext cx="8532440" cy="56882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33564" y="6178276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Парк </a:t>
            </a:r>
            <a:r>
              <a:rPr lang="ru-RU" sz="2800" dirty="0" err="1" smtClean="0"/>
              <a:t>Якутова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16009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999178"/>
            <a:ext cx="8460432" cy="444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729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369739"/>
            <a:ext cx="8466518" cy="563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225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88641"/>
            <a:ext cx="8172400" cy="56886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25552" y="6156012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Парк победы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15854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1052736"/>
            <a:ext cx="7344816" cy="550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732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88640"/>
            <a:ext cx="7740352" cy="58052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71292" y="6063997"/>
            <a:ext cx="3308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Фонтан журавли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4884426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36</TotalTime>
  <Words>15</Words>
  <Application>Microsoft Office PowerPoint</Application>
  <PresentationFormat>Экран (4:3)</PresentationFormat>
  <Paragraphs>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Экскурсия  по городу Уфа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5</cp:revision>
  <dcterms:created xsi:type="dcterms:W3CDTF">2021-03-21T14:27:20Z</dcterms:created>
  <dcterms:modified xsi:type="dcterms:W3CDTF">2021-03-21T15:14:06Z</dcterms:modified>
</cp:coreProperties>
</file>