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70" autoAdjust="0"/>
  </p:normalViewPr>
  <p:slideViewPr>
    <p:cSldViewPr>
      <p:cViewPr>
        <p:scale>
          <a:sx n="78" d="100"/>
          <a:sy n="78" d="100"/>
        </p:scale>
        <p:origin x="-11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1-11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61"/>
          <a:stretch/>
        </p:blipFill>
        <p:spPr>
          <a:xfrm>
            <a:off x="683568" y="1268760"/>
            <a:ext cx="6768751" cy="5040560"/>
          </a:xfrm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4896544"/>
          </a:xfrm>
        </p:spPr>
        <p:txBody>
          <a:bodyPr>
            <a:normAutofit lnSpcReduction="10000"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основными приемами пищи (завтрак, обед и ужин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культуры правильного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(интерьер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обеденного зала,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сервировка столов, микроклимат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освещенность);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энергетической ценности ежедневного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 энергозатратам;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 распределения суточной калорийности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приемам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балансированного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разнообразного питания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 же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блюда не должны повторяться в течение дня и двух смежных дней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217</TotalTime>
  <Words>279</Words>
  <Application>Microsoft Office PowerPoint</Application>
  <PresentationFormat>Экран (4:3)</PresentationFormat>
  <Paragraphs>60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1-11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Наташа</cp:lastModifiedBy>
  <cp:revision>27</cp:revision>
  <dcterms:created xsi:type="dcterms:W3CDTF">2020-10-06T09:06:49Z</dcterms:created>
  <dcterms:modified xsi:type="dcterms:W3CDTF">2020-10-30T08:19:53Z</dcterms:modified>
</cp:coreProperties>
</file>