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26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7.5574936118209077E-2"/>
          <c:w val="0.93287117403621822"/>
          <c:h val="0.7016750123002247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52400" h="50800" prst="softRound"/>
            </a:sp3d>
          </c:spPr>
          <c:dPt>
            <c:idx val="0"/>
            <c:bubble3D val="0"/>
            <c:explosion val="12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  <c:extLst>
              <c:ext xmlns:c16="http://schemas.microsoft.com/office/drawing/2014/chart" uri="{C3380CC4-5D6E-409C-BE32-E72D297353CC}">
                <c16:uniqueId val="{00000000-387F-4F5C-9CCE-1D12BC38B456}"/>
              </c:ext>
            </c:extLst>
          </c:dPt>
          <c:dPt>
            <c:idx val="1"/>
            <c:bubble3D val="0"/>
            <c:explosion val="4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  <c:extLst>
              <c:ext xmlns:c16="http://schemas.microsoft.com/office/drawing/2014/chart" uri="{C3380CC4-5D6E-409C-BE32-E72D297353CC}">
                <c16:uniqueId val="{00000001-387F-4F5C-9CCE-1D12BC38B456}"/>
              </c:ext>
            </c:extLst>
          </c:dPt>
          <c:dPt>
            <c:idx val="2"/>
            <c:bubble3D val="0"/>
            <c:explosion val="6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  <c:extLst>
              <c:ext xmlns:c16="http://schemas.microsoft.com/office/drawing/2014/chart" uri="{C3380CC4-5D6E-409C-BE32-E72D297353CC}">
                <c16:uniqueId val="{00000002-387F-4F5C-9CCE-1D12BC38B456}"/>
              </c:ext>
            </c:extLst>
          </c:dPt>
          <c:dLbls>
            <c:dLbl>
              <c:idx val="0"/>
              <c:layout>
                <c:manualLayout>
                  <c:x val="9.5312928193163768E-2"/>
                  <c:y val="-0.2485233122245676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196 чел. </a:t>
                    </a:r>
                  </a:p>
                  <a:p>
                    <a:r>
                      <a:rPr lang="ru-RU" baseline="0" dirty="0" smtClean="0"/>
                      <a:t>80 %</a:t>
                    </a:r>
                    <a:endParaRPr lang="ru-RU" dirty="0" smtClean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87F-4F5C-9CCE-1D12BC38B456}"/>
                </c:ext>
              </c:extLst>
            </c:dLbl>
            <c:dLbl>
              <c:idx val="1"/>
              <c:layout>
                <c:manualLayout>
                  <c:x val="-1.4440247379920741E-2"/>
                  <c:y val="-8.2978434494932838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12 чел.</a:t>
                    </a:r>
                  </a:p>
                  <a:p>
                    <a:r>
                      <a:rPr lang="ru-RU" dirty="0" smtClean="0"/>
                      <a:t>5 %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7F-4F5C-9CCE-1D12BC38B456}"/>
                </c:ext>
              </c:extLst>
            </c:dLbl>
            <c:dLbl>
              <c:idx val="2"/>
              <c:layout>
                <c:manualLayout>
                  <c:x val="4.8428137614339166E-2"/>
                  <c:y val="-7.6778506091915739E-3"/>
                </c:manualLayout>
              </c:layout>
              <c:tx>
                <c:rich>
                  <a:bodyPr/>
                  <a:lstStyle/>
                  <a:p>
                    <a:r>
                      <a:rPr lang="ru-RU" baseline="0" dirty="0" smtClean="0"/>
                      <a:t>20 </a:t>
                    </a:r>
                    <a:r>
                      <a:rPr lang="ru-RU" dirty="0" smtClean="0"/>
                      <a:t>чел.</a:t>
                    </a:r>
                  </a:p>
                  <a:p>
                    <a:r>
                      <a:rPr lang="ru-RU" dirty="0" smtClean="0"/>
                      <a:t>20 %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87F-4F5C-9CCE-1D12BC38B4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Дети с нормативным уровнем развития</c:v>
                </c:pt>
                <c:pt idx="2">
                  <c:v>Дети с нарушениями речи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87F-4F5C-9CCE-1D12BC38B45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/>
    </a:sp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22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9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54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8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079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98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7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65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7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87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3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3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5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rodnichok.02edu.ru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1275348"/>
            <a:ext cx="7772400" cy="2755232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</a:t>
            </a:r>
            <a:b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(ОП </a:t>
            </a:r>
            <a: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ДО), ориентированная </a:t>
            </a:r>
            <a: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родителей </a:t>
            </a:r>
            <a: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законных представителей) воспитанников</a:t>
            </a:r>
            <a:b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1104408" y="333377"/>
            <a:ext cx="71542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учреждение</a:t>
            </a:r>
          </a:p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 Родничок»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869713" y="6165850"/>
            <a:ext cx="16236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Мраково.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675" y="3513220"/>
            <a:ext cx="6724650" cy="243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666020" y="260650"/>
            <a:ext cx="6120680" cy="3756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Специфика контингента воспитанников ДОУ 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611560" y="736486"/>
            <a:ext cx="8229600" cy="2412067"/>
          </a:xfrm>
        </p:spPr>
        <p:txBody>
          <a:bodyPr rtlCol="0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воспитанников в ДОУ –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216</a:t>
            </a: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групп– 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alt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воспитанников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с нормативным уровнем развития –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196 </a:t>
            </a:r>
            <a: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чел.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(80 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%)</a:t>
            </a: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воспитанников,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имеющих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тяжелые нарушения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речи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alt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чел.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(20 %)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 них: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957608319"/>
              </p:ext>
            </p:extLst>
          </p:nvPr>
        </p:nvGraphicFramePr>
        <p:xfrm>
          <a:off x="1528011" y="2911642"/>
          <a:ext cx="6737683" cy="3789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2441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Управляющий совет; родительский совет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ДОУ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первичного опыта деятельности и поведения в соответствии с традиционными ценностями, принятыми в обществе нормами и правилами  (п..29.2.1.1 ФОП 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57495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и институциональными нормативными документами и локальными нормативными актами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rodnichok.02edu.ru</a:t>
            </a: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\</a:t>
            </a:r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defRPr/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50</TotalTime>
  <Words>1447</Words>
  <Application>Microsoft Office PowerPoint</Application>
  <PresentationFormat>Экран (4:3)</PresentationFormat>
  <Paragraphs>166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9" baseType="lpstr">
      <vt:lpstr>SimSun</vt:lpstr>
      <vt:lpstr>Arial</vt:lpstr>
      <vt:lpstr>Arial Unicode MS</vt:lpstr>
      <vt:lpstr>Calibri</vt:lpstr>
      <vt:lpstr>Century Gothic</vt:lpstr>
      <vt:lpstr>Mangal</vt:lpstr>
      <vt:lpstr>Symbol</vt:lpstr>
      <vt:lpstr>Times New Roman</vt:lpstr>
      <vt:lpstr>Wingdings</vt:lpstr>
      <vt:lpstr>Wingdings 3</vt:lpstr>
      <vt:lpstr>Легкий дым</vt:lpstr>
      <vt:lpstr>Краткая презентация  образовательной программы дошкольного образовательного учреждения (ОП ДО), ориентированная на родителей  (законных представителей) воспитанников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Специфика контингента воспитанников ДОУ </vt:lpstr>
      <vt:lpstr>Презентация PowerPoint</vt:lpstr>
      <vt:lpstr>        Формы работы по взаимодействию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Admin</cp:lastModifiedBy>
  <cp:revision>13</cp:revision>
  <dcterms:created xsi:type="dcterms:W3CDTF">2023-08-02T09:43:03Z</dcterms:created>
  <dcterms:modified xsi:type="dcterms:W3CDTF">2025-01-30T07:27:27Z</dcterms:modified>
</cp:coreProperties>
</file>