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79" r:id="rId4"/>
    <p:sldId id="289" r:id="rId5"/>
    <p:sldId id="290" r:id="rId6"/>
    <p:sldId id="280" r:id="rId7"/>
    <p:sldId id="281" r:id="rId8"/>
    <p:sldId id="282" r:id="rId9"/>
    <p:sldId id="283" r:id="rId10"/>
    <p:sldId id="284" r:id="rId11"/>
    <p:sldId id="291" r:id="rId12"/>
    <p:sldId id="292" r:id="rId13"/>
    <p:sldId id="285" r:id="rId14"/>
    <p:sldId id="286" r:id="rId15"/>
    <p:sldId id="261" r:id="rId16"/>
    <p:sldId id="287" r:id="rId17"/>
    <p:sldId id="288" r:id="rId18"/>
    <p:sldId id="273" r:id="rId19"/>
    <p:sldId id="293" r:id="rId20"/>
    <p:sldId id="294" r:id="rId21"/>
    <p:sldId id="295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02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000372"/>
            <a:ext cx="7172348" cy="25945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Антитеррористическая защищённость в школе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15016"/>
            <a:ext cx="6560234" cy="785818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Преподаватель-организатор ОБЖ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 МОУ «СОШ № 21 им. И.М. </a:t>
            </a:r>
            <a:r>
              <a:rPr lang="ru-RU" sz="2800" dirty="0" err="1" smtClean="0">
                <a:solidFill>
                  <a:srgbClr val="002060"/>
                </a:solidFill>
                <a:latin typeface="Cambria" pitchFamily="18" charset="0"/>
              </a:rPr>
              <a:t>Каплунова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ЭМР Саратовской области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Н.В. Сочнева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91685" cy="399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34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Ограждение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РОФИЛЬ\Рабочий стол\Новая папка (2)\00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5580112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ФИЛЬ\Рабочий стол\Новая папка (2)\bfoto339772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9352"/>
            <a:ext cx="3563888" cy="624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804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/>
              <a:t>Совместно со службами города, района проводятся занятия, инструктажи, плановые и внеплановые объектовые тренировки с обучающимися, воспитанниками, преподавательским составом. Созданы и обновляются уголки, содержащие информацию о действиях при угрозе террористических актов, в чрезвычайных ситуациях. Разработаны паспорта антитеррористической защищённости объектов образования.</a:t>
            </a:r>
          </a:p>
          <a:p>
            <a:endParaRPr lang="ru-RU" dirty="0"/>
          </a:p>
        </p:txBody>
      </p:sp>
      <p:pic>
        <p:nvPicPr>
          <p:cNvPr id="4" name="Рисунок 3" descr="https://i.mycdn.me/image?id=883731354093&amp;t=3&amp;plc=WEB&amp;tkn=*k8_K-i3CbjKC00806dM2qkkGIxE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4286256"/>
            <a:ext cx="3214710" cy="22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дзд 19\14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4357694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r>
              <a:rPr lang="ru-RU" dirty="0"/>
              <a:t>Особое внимание уделяется тренировочным эвакуациям персонала, обучающихся (воспитанников). Такие тренировки проводятся практически каждый месяц и способствуют освоению навыков быстрого реагирования в чрезвычайной ситуации.</a:t>
            </a:r>
          </a:p>
        </p:txBody>
      </p:sp>
      <p:pic>
        <p:nvPicPr>
          <p:cNvPr id="4" name="Рисунок 3" descr="C:\Users\Админ\Desktop\P10703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024" y="3857604"/>
            <a:ext cx="427197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ctr">
              <a:buClr>
                <a:srgbClr val="2DA2BF"/>
              </a:buClr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2DA2BF"/>
              </a:buClr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2DA2BF"/>
              </a:buClr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2DA2BF"/>
              </a:buClr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2DA2BF"/>
              </a:buCl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эвакуация в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</a:p>
          <a:p>
            <a:pPr marL="0" lvl="0" indent="0" algn="ctr">
              <a:buClr>
                <a:srgbClr val="2DA2BF"/>
              </a:buCl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террористической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угрозы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7249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5122" name="Picture 2" descr="D:\ПРОФИЛЬ\Рабочий стол\Новая папка (2)\Плакат по терроризму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310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ПРОФИЛЬ\Рабочий стол\РАБОТА\ВГПУ\вгпу ЗЯЗИНА\для презентации\Terroristicheskaya_ugroz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6799"/>
            <a:ext cx="9144000" cy="64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96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algn="just">
              <a:buClr>
                <a:srgbClr val="2DA2BF"/>
              </a:buClr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2DA2BF"/>
              </a:buClr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2DA2BF"/>
              </a:buClr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2DA2BF"/>
              </a:buCl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Памятки </a:t>
            </a:r>
          </a:p>
          <a:p>
            <a:pPr marL="0" lvl="0" indent="0" algn="ctr">
              <a:buClr>
                <a:srgbClr val="2DA2BF"/>
              </a:buCl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антитеррористической защищенности в школе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13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ПРОФИЛЬ\Рабочий стол\Новая папка (2)\IMG_6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51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ФИЛЬ\Рабочий стол\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1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Работа по антитеррористической защищенности и противодействию терроризму и экстремизму включает: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проведение </a:t>
            </a:r>
            <a:r>
              <a:rPr lang="ru-RU" dirty="0"/>
              <a:t>совещаний, инструктажей и планерок по вопросам противодействия терроризму и экстремизму;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непрерывный </a:t>
            </a:r>
            <a:r>
              <a:rPr lang="ru-RU" dirty="0"/>
              <a:t>контроль выполнения мероприятий по обеспечению безопасности;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организацию </a:t>
            </a:r>
            <a:r>
              <a:rPr lang="ru-RU" dirty="0"/>
              <a:t>взаимодействия с правоохранительными органами и другими службами, с родительской общественностью.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антитеррористической безопасности на территории школы.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при эвакуация в случае  террористической  угрозы. 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Памятки по антитеррористической защищенности в школе.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72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r>
              <a:rPr lang="ru-RU" dirty="0"/>
              <a:t>Решением вопросов по антитеррористической защищенности занимается антитеррористическая комиссия. Основанием для выполнения мероприятий по обеспечению антитеррористической защищенности Учреждения, противодействию терроризму и экстремизму являются приказ директора, решения антитеррористической комиссии.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Формирование культуры безопасности сотрудников и обучающихся при условии системного подхода позволяет позитивно влиять на снижение уровня опасных ситуаций в образовательном учреждении.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 smtClean="0"/>
          </a:p>
          <a:p>
            <a:pPr marL="457200" indent="-457200" algn="just">
              <a:buFont typeface="Arial" pitchFamily="34" charset="0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Соколов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Я.В.. Что такое терроризм: научно-популярное издание для учащихся 5-11 классов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студентов, их родителей 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учителей /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Я.В.Соколов .- М.: ИГП РАН, 2012.- 42с.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https://base.garant.ru/70937940/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2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9728" indent="0" algn="ctr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антитеррористической</a:t>
            </a:r>
          </a:p>
          <a:p>
            <a:pPr marL="109728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безопасности на территории школы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marL="109728" indent="0" algn="ctr">
              <a:buNone/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20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48324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Организация работы по антитеррористической защищённости образовательного учреждения </a:t>
            </a:r>
            <a:r>
              <a:rPr lang="ru-RU" dirty="0"/>
              <a:t>– это целый комплекс мер, направленных на укрепление материальной базы учреждения, систематическая профилактическая работа по усилению бдительности персонала, формированию умения  оперативно и адекватно действовать при возникновении террористической угрозы.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Организация работы по антитеррористической защищённости образовательного учреждения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В  образовательных учреждениях устанавливаются кнопки тревожной сигнализации, заключены договоры с отделом вневедомственной охраны ОВД по закрепленному району, на экстренный выезд наряда полиции. Устанавливаются заградительные сооружения и знаки дорожного регулирования, препятствующие несанкционированному въезду постороннего транспорта.</a:t>
            </a:r>
          </a:p>
          <a:p>
            <a:r>
              <a:rPr lang="ru-RU" sz="1800" dirty="0"/>
              <a:t>Имеется телефонная связь; организован пропускной режим с ведением журнала посещений образовательного учреждения посторонними лицами; осуществляется ежедневный обход и проверка помещений со стороны лиц, назначенных ответственными за безопасность учреждений, на предмет обнаружения посторонних предметов. Изданы приказы по антитеррористической защищённости; разработаны планы мероприятий по антитеррористической деятельности, инструкции по противодействию террористическим актам, о порядке действий в условиях возникновения угрозы террористического акта и т. д. Вопросы антитеррористической защищённости рассматриваются на заседаниях педагогических советов, в рамках уроков ОБЖ.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ru-RU" sz="3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sz="36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sz="36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Организация </a:t>
            </a:r>
            <a:r>
              <a:rPr lang="ru-RU" sz="3600" dirty="0">
                <a:latin typeface="Times New Roman" pitchFamily="18" charset="0"/>
                <a:ea typeface="+mj-ea"/>
                <a:cs typeface="Times New Roman" pitchFamily="18" charset="0"/>
              </a:rPr>
              <a:t>инженерно-технического </a:t>
            </a:r>
            <a:r>
              <a:rPr lang="ru-RU" sz="3600" dirty="0" smtClean="0">
                <a:latin typeface="Times New Roman" pitchFamily="18" charset="0"/>
                <a:ea typeface="+mj-ea"/>
                <a:cs typeface="Times New Roman" pitchFamily="18" charset="0"/>
              </a:rPr>
              <a:t>оборудования</a:t>
            </a:r>
          </a:p>
          <a:p>
            <a:pPr marL="109728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228" y="596084"/>
            <a:ext cx="2428892" cy="9338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/>
                <a:ea typeface="+mn-ea"/>
                <a:cs typeface="+mn-cs"/>
              </a:rPr>
              <a:t>Видеонаблюдение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06008" y="596084"/>
            <a:ext cx="3071834" cy="9338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Times New Roman" pitchFamily="18" charset="0"/>
                <a:cs typeface="Times New Roman" pitchFamily="18" charset="0"/>
              </a:rPr>
              <a:t>Пропускной режим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228" y="4653136"/>
            <a:ext cx="2928958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Кнопка «тревожной сигнализации»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06008" y="4653136"/>
            <a:ext cx="3071834" cy="1152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Ограждение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727707" y="3140968"/>
            <a:ext cx="1356490" cy="129614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56176" y="3176972"/>
            <a:ext cx="1440160" cy="1224136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835696" y="1700808"/>
            <a:ext cx="1656184" cy="9361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52120" y="1700808"/>
            <a:ext cx="1440160" cy="9361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311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Пропускной режим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РОФИЛЬ\Рабочий стол\Новая папка (2)\6acf47c23a8cdc346a5307b1daa7d9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413293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РОФИЛЬ\Рабочий стол\Новая папка (2)\4d6b9f9706e6016d2a6308e44d0c33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932" y="620688"/>
            <a:ext cx="5020692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88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Видеонаблюдение</a:t>
            </a:r>
          </a:p>
          <a:p>
            <a:pPr marL="109728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ПРОФИЛЬ\Рабочий стол\Новая папка (2)\10-02-01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16" y="764704"/>
            <a:ext cx="44418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ПРОФИЛЬ\Рабочий стол\Новая папка (2)\25795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5"/>
            <a:ext cx="471601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926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Кнопка «тревожной сигнализации»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ПРОФИЛЬ\Рабочий стол\Новая папка (2)\ma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2260" y="620688"/>
            <a:ext cx="460174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ПРОФИЛЬ\Рабочий стол\Новая папка (2)\2253737-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54226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9712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470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Антитеррористическая защищённость в школе</vt:lpstr>
      <vt:lpstr>Содержание</vt:lpstr>
      <vt:lpstr>Слайд 3</vt:lpstr>
      <vt:lpstr>Слайд 4</vt:lpstr>
      <vt:lpstr>Организация работы по антитеррористической защищённости образовательного учреждения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Работа по антитеррористической защищенности и противодействию терроризму и экстремизму включает: </vt:lpstr>
      <vt:lpstr>Слайд 20</vt:lpstr>
      <vt:lpstr>Слайд 21</vt:lpstr>
      <vt:lpstr>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Антитеррористическая защищённость в школе</dc:title>
  <dc:creator>Админ</dc:creator>
  <cp:lastModifiedBy>Пользователь Windows</cp:lastModifiedBy>
  <cp:revision>71</cp:revision>
  <dcterms:created xsi:type="dcterms:W3CDTF">2019-09-23T05:51:50Z</dcterms:created>
  <dcterms:modified xsi:type="dcterms:W3CDTF">2023-08-31T19:40:06Z</dcterms:modified>
</cp:coreProperties>
</file>