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962" y="7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0688" y="539552"/>
            <a:ext cx="5904656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1 сентября в детском саду прошла торжественная линейка,  посвященная Дню знаний и «Основам безопасности жизнедеятельности»  с целью подготовки детей к действиям в условиях различного рода чрезвычайных ситуаций, в том числе в местах массового пребывания людей, обеспечение пожарной безопасности, соблюдение правил дорожного движения. </a:t>
            </a:r>
          </a:p>
          <a:p>
            <a:r>
              <a:rPr lang="ru-RU" sz="1400" dirty="0" smtClean="0"/>
              <a:t>С праздником детей поздравила заведующий детским садом </a:t>
            </a:r>
            <a:r>
              <a:rPr lang="ru-RU" sz="1400" dirty="0" err="1" smtClean="0"/>
              <a:t>Хачёва</a:t>
            </a:r>
            <a:r>
              <a:rPr lang="ru-RU" sz="1400" dirty="0" smtClean="0"/>
              <a:t> С.Л.</a:t>
            </a:r>
            <a:br>
              <a:rPr lang="ru-RU" sz="1400" dirty="0" smtClean="0"/>
            </a:br>
            <a:r>
              <a:rPr lang="ru-RU" sz="1400" dirty="0" smtClean="0"/>
              <a:t>Дети прослушали гимн РФ и гимн РБ.</a:t>
            </a:r>
          </a:p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IMG_E7776.JPG"/>
          <p:cNvPicPr>
            <a:picLocks noChangeAspect="1"/>
          </p:cNvPicPr>
          <p:nvPr/>
        </p:nvPicPr>
        <p:blipFill>
          <a:blip r:embed="rId2" cstate="print"/>
          <a:srcRect l="15119" b="13601"/>
          <a:stretch>
            <a:fillRect/>
          </a:stretch>
        </p:blipFill>
        <p:spPr>
          <a:xfrm>
            <a:off x="620688" y="2339752"/>
            <a:ext cx="3240360" cy="2473724"/>
          </a:xfrm>
          <a:prstGeom prst="rect">
            <a:avLst/>
          </a:prstGeom>
        </p:spPr>
      </p:pic>
      <p:pic>
        <p:nvPicPr>
          <p:cNvPr id="4" name="Рисунок 3" descr="IMG_E7791.JPG"/>
          <p:cNvPicPr>
            <a:picLocks noChangeAspect="1"/>
          </p:cNvPicPr>
          <p:nvPr/>
        </p:nvPicPr>
        <p:blipFill>
          <a:blip r:embed="rId3" cstate="print"/>
          <a:srcRect l="55250" b="20600"/>
          <a:stretch>
            <a:fillRect/>
          </a:stretch>
        </p:blipFill>
        <p:spPr>
          <a:xfrm>
            <a:off x="4365104" y="2339752"/>
            <a:ext cx="1872208" cy="2491379"/>
          </a:xfrm>
          <a:prstGeom prst="rect">
            <a:avLst/>
          </a:prstGeom>
        </p:spPr>
      </p:pic>
      <p:pic>
        <p:nvPicPr>
          <p:cNvPr id="5" name="Рисунок 4" descr="IMG_E78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68760" y="5148064"/>
            <a:ext cx="4104456" cy="3078342"/>
          </a:xfrm>
          <a:prstGeom prst="rect">
            <a:avLst/>
          </a:prstGeom>
        </p:spPr>
      </p:pic>
      <p:pic>
        <p:nvPicPr>
          <p:cNvPr id="6" name="Рисунок 5" descr="IMG_E7808.JPG"/>
          <p:cNvPicPr>
            <a:picLocks noChangeAspect="1"/>
          </p:cNvPicPr>
          <p:nvPr/>
        </p:nvPicPr>
        <p:blipFill>
          <a:blip r:embed="rId5" cstate="print"/>
          <a:srcRect l="30050" t="31800" r="43868" b="11510"/>
          <a:stretch>
            <a:fillRect/>
          </a:stretch>
        </p:blipFill>
        <p:spPr>
          <a:xfrm>
            <a:off x="2492896" y="5364088"/>
            <a:ext cx="1656185" cy="2699792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0688" y="539552"/>
            <a:ext cx="590465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 ребятам в гости приходили волшебник Недоучка, Гарри </a:t>
            </a:r>
            <a:r>
              <a:rPr lang="ru-RU" sz="1400" dirty="0" err="1" smtClean="0"/>
              <a:t>Поттер</a:t>
            </a:r>
            <a:r>
              <a:rPr lang="ru-RU" sz="1400" dirty="0" smtClean="0"/>
              <a:t> и </a:t>
            </a:r>
            <a:r>
              <a:rPr lang="ru-RU" sz="1400" dirty="0" err="1" smtClean="0"/>
              <a:t>Короновирус</a:t>
            </a:r>
            <a:r>
              <a:rPr lang="ru-RU" sz="1400" dirty="0" smtClean="0"/>
              <a:t> . Вместе они танцевали, играли в игры.</a:t>
            </a:r>
          </a:p>
          <a:p>
            <a:r>
              <a:rPr lang="ru-RU" sz="1400" dirty="0" smtClean="0"/>
              <a:t> Отвечали на вопросы по основам безопасности.</a:t>
            </a:r>
          </a:p>
          <a:p>
            <a:r>
              <a:rPr lang="ru-RU" sz="1400" dirty="0" smtClean="0"/>
              <a:t>Провели дефиле «</a:t>
            </a:r>
            <a:r>
              <a:rPr lang="ru-RU" sz="1400" dirty="0" err="1" smtClean="0"/>
              <a:t>Фликер</a:t>
            </a:r>
            <a:r>
              <a:rPr lang="ru-RU" sz="1400" dirty="0" smtClean="0"/>
              <a:t> — чтобы заметил водитель», на которой были представлены рюкзаки и одежда со светоотражающими элементами.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3" name="Рисунок 2" descr="IMG_E7832.JPG"/>
          <p:cNvPicPr>
            <a:picLocks noChangeAspect="1"/>
          </p:cNvPicPr>
          <p:nvPr/>
        </p:nvPicPr>
        <p:blipFill>
          <a:blip r:embed="rId2" cstate="print"/>
          <a:srcRect l="3801" t="17801" r="45800" b="22000"/>
          <a:stretch>
            <a:fillRect/>
          </a:stretch>
        </p:blipFill>
        <p:spPr>
          <a:xfrm>
            <a:off x="3717032" y="5868144"/>
            <a:ext cx="2893716" cy="2592288"/>
          </a:xfrm>
          <a:prstGeom prst="rect">
            <a:avLst/>
          </a:prstGeom>
        </p:spPr>
      </p:pic>
      <p:pic>
        <p:nvPicPr>
          <p:cNvPr id="4" name="Рисунок 3" descr="IMG_E78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96752" y="1979712"/>
            <a:ext cx="5088566" cy="3816425"/>
          </a:xfrm>
          <a:prstGeom prst="rect">
            <a:avLst/>
          </a:prstGeom>
        </p:spPr>
      </p:pic>
      <p:pic>
        <p:nvPicPr>
          <p:cNvPr id="7" name="Рисунок 6" descr="IMG_E7787.JPG"/>
          <p:cNvPicPr>
            <a:picLocks noChangeAspect="1"/>
          </p:cNvPicPr>
          <p:nvPr/>
        </p:nvPicPr>
        <p:blipFill>
          <a:blip r:embed="rId4" cstate="print"/>
          <a:srcRect l="15350" t="9809" r="6951" b="10334"/>
          <a:stretch>
            <a:fillRect/>
          </a:stretch>
        </p:blipFill>
        <p:spPr>
          <a:xfrm>
            <a:off x="260648" y="5868144"/>
            <a:ext cx="3384376" cy="260879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32656" y="8604448"/>
            <a:ext cx="65253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Все дети получили положительный заряд на весь день и отличное настроение</a:t>
            </a:r>
            <a:endParaRPr lang="ru-RU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82</Words>
  <Application>Microsoft Office PowerPoint</Application>
  <PresentationFormat>Экран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2022-09-02T06:30:09Z</dcterms:created>
  <dcterms:modified xsi:type="dcterms:W3CDTF">2022-09-02T07:24:20Z</dcterms:modified>
</cp:coreProperties>
</file>