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2" r:id="rId4"/>
    <p:sldId id="257" r:id="rId5"/>
    <p:sldId id="258" r:id="rId6"/>
    <p:sldId id="259" r:id="rId7"/>
    <p:sldId id="260" r:id="rId8"/>
    <p:sldId id="264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1080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B5A9F0-FDE3-4694-AEF8-0B6FCAB62EBE}" type="datetimeFigureOut">
              <a:rPr lang="ru-RU" smtClean="0"/>
              <a:pPr/>
              <a:t>02.06.2023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010D9-016B-4753-A855-4024B9FC073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utjaganoosch@mail.ru" TargetMode="External"/><Relationship Id="rId2" Type="http://schemas.openxmlformats.org/officeDocument/2006/relationships/hyperlink" Target="tel:8(34765)2635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971600" y="260648"/>
            <a:ext cx="7772400" cy="1470025"/>
          </a:xfrm>
        </p:spPr>
        <p:txBody>
          <a:bodyPr>
            <a:normAutofit/>
          </a:bodyPr>
          <a:lstStyle/>
          <a:p>
            <a:r>
              <a:rPr lang="ru-RU" sz="1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общеобразовательное бюджетное учреждение</a:t>
            </a:r>
            <a:br>
              <a:rPr lang="ru-RU" sz="1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основная общеобразовательная школа </a:t>
            </a:r>
            <a:r>
              <a:rPr lang="ru-RU" sz="1800" b="0" i="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с.Утяганово</a:t>
            </a:r>
            <a:br>
              <a:rPr lang="ru-RU" sz="1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0" i="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Кармаскалинский район Республики Башкортостан</a:t>
            </a:r>
            <a:br>
              <a:rPr lang="ru-RU" sz="800" b="0" i="0" dirty="0">
                <a:solidFill>
                  <a:srgbClr val="0070C0"/>
                </a:solidFill>
                <a:effectLst/>
                <a:latin typeface="Roboto" panose="02000000000000000000" pitchFamily="2" charset="0"/>
              </a:rPr>
            </a:b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11559" y="1643733"/>
            <a:ext cx="8004923" cy="1470025"/>
          </a:xfrm>
        </p:spPr>
        <p:txBody>
          <a:bodyPr>
            <a:normAutofit fontScale="32500" lnSpcReduction="20000"/>
          </a:bodyPr>
          <a:lstStyle/>
          <a:p>
            <a:r>
              <a:rPr kumimoji="0" lang="ru-RU" sz="6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Номинация «Лучший музей (музейная экспозиция), </a:t>
            </a:r>
            <a:br>
              <a:rPr kumimoji="0" lang="ru-RU" sz="6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kumimoji="0" lang="ru-RU" sz="6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посвященный увековечиванию памяти защитников Отечества»</a:t>
            </a:r>
          </a:p>
          <a:p>
            <a:br>
              <a:rPr kumimoji="0" lang="ru-RU" sz="6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br>
              <a:rPr kumimoji="0" lang="ru-RU" sz="55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endParaRPr lang="ru-RU" sz="5500" b="1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6" name="Picture 2" descr="Никто не забыт, ничто не забыто» 2022, Рыбинский район — дата и место  проведения, программа мероприятия.">
            <a:extLst>
              <a:ext uri="{FF2B5EF4-FFF2-40B4-BE49-F238E27FC236}">
                <a16:creationId xmlns:a16="http://schemas.microsoft.com/office/drawing/2014/main" id="{DCC506E2-1FD6-4E12-A7EA-84F1DE3C38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2934180"/>
            <a:ext cx="2832315" cy="2124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одзаголовок 5">
            <a:extLst>
              <a:ext uri="{FF2B5EF4-FFF2-40B4-BE49-F238E27FC236}">
                <a16:creationId xmlns:a16="http://schemas.microsoft.com/office/drawing/2014/main" id="{AE4A93D7-A098-4BC3-B078-8DC6B6C7FBF6}"/>
              </a:ext>
            </a:extLst>
          </p:cNvPr>
          <p:cNvSpPr txBox="1">
            <a:spLocks/>
          </p:cNvSpPr>
          <p:nvPr/>
        </p:nvSpPr>
        <p:spPr>
          <a:xfrm>
            <a:off x="1472658" y="5058250"/>
            <a:ext cx="7143825" cy="1296541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Экспозицию подготовила: </a:t>
            </a:r>
          </a:p>
          <a:p>
            <a:pPr algn="r"/>
            <a:r>
              <a:rPr lang="ru-RU" sz="2900" dirty="0" err="1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Газизуллна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Ильмира Ильдаровна, учитель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900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Руководитель музея</a:t>
            </a:r>
            <a:r>
              <a:rPr lang="ru-RU" sz="2900" dirty="0">
                <a:solidFill>
                  <a:srgbClr val="0070C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kumimoji="0" lang="ru-RU" sz="29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Хусаинова </a:t>
            </a:r>
            <a:r>
              <a:rPr kumimoji="0" lang="ru-RU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Зимфира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9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Анваровна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ru-RU" sz="29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ru-RU" sz="29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учитель башкирского языка и литературы</a:t>
            </a:r>
            <a:r>
              <a:rPr kumimoji="0" lang="ru-RU" sz="29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8A2A27-F407-4D6E-9170-4F2CD8E19E24}"/>
              </a:ext>
            </a:extLst>
          </p:cNvPr>
          <p:cNvSpPr txBox="1"/>
          <p:nvPr/>
        </p:nvSpPr>
        <p:spPr>
          <a:xfrm>
            <a:off x="1208753" y="2392515"/>
            <a:ext cx="703852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+mn-cs"/>
              </a:rPr>
              <a:t>Наименование музейной экспозиции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891E9BF-BDEE-4BA0-BAD7-825EAD283C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ru-RU" sz="3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</a:t>
            </a: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Музей занимает 1 комнаты общей площадью 40 м², расположенных на втором этаже здания школы. Соблюдается световой и температурный режим, влажность. Экспонаты размещены на стендах, стеллажах.</a:t>
            </a:r>
          </a:p>
          <a:p>
            <a:pPr marL="0" indent="0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lang="ru-RU" sz="20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Экспозиция была подготовлена к 78-летию победы в Великой Отечественной войне. В течении нескольких месяцев учителя – собирали материал о наших земляках – вернувшихся и оставшихся на поле боя. Вот об этом: о жизни, подвигах, заслугах, званиях – и рассказывается в экспозиции. Экспозиция содержит фотографии, биографический материал исторические справки о заслугах земляков,  элементы оружия военной поры, личные вещи солдат  и боевые награды.</a:t>
            </a:r>
          </a:p>
          <a:p>
            <a:pPr marL="0" indent="0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Руководитель: Хусаинова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Зимфира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Анваровна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учитель башкирского языка и литературы </a:t>
            </a:r>
          </a:p>
          <a:p>
            <a:pPr marL="0" indent="0" algn="just">
              <a:lnSpc>
                <a:spcPct val="150000"/>
              </a:lnSpc>
              <a:spcBef>
                <a:spcPts val="150"/>
              </a:spcBef>
              <a:spcAft>
                <a:spcPts val="150"/>
              </a:spcAft>
              <a:buNone/>
            </a:pPr>
            <a:endParaRPr lang="ru-RU" sz="2000" dirty="0">
              <a:solidFill>
                <a:srgbClr val="0070C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150"/>
              </a:spcBef>
              <a:spcAft>
                <a:spcPts val="150"/>
              </a:spcAft>
              <a:buNone/>
            </a:pPr>
            <a:endParaRPr lang="ru-RU" sz="1800" dirty="0">
              <a:solidFill>
                <a:srgbClr val="0070C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80CCC4-033B-4269-9F3E-14151B6943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5687"/>
            <a:ext cx="2956816" cy="160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899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8BA49805-5153-4F04-9BEA-5085C23AB5B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7544" y="260648"/>
            <a:ext cx="8208912" cy="615366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F29E34A-0D7C-40A3-A13E-3E92B499A3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0"/>
            <a:ext cx="2952328" cy="1601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3181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5406879474068342930_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91547" y="368660"/>
            <a:ext cx="8160906" cy="6120680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0AE5239-4DA8-4F5E-9851-13656334C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9961"/>
            <a:ext cx="2956816" cy="160338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80A7002-B6BD-4802-9314-F043A6062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3592" y="2627306"/>
            <a:ext cx="2956816" cy="1603387"/>
          </a:xfrm>
          <a:prstGeom prst="rect">
            <a:avLst/>
          </a:prstGeom>
        </p:spPr>
      </p:pic>
      <p:pic>
        <p:nvPicPr>
          <p:cNvPr id="4" name="Содержимое 3" descr="photo_5406879474068342933_y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834721" y="1533530"/>
            <a:ext cx="6473693" cy="4855270"/>
          </a:xfr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EF08EC-4A8E-49D2-9285-F8A4AE15C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7" y="-69857"/>
            <a:ext cx="2956816" cy="160338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5406879474068342935_y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83768" y="260648"/>
            <a:ext cx="4752528" cy="6336704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755ED68-ABA9-4A9D-B481-5F10748718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56816" cy="160338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photo_5406879474068342934_y.jpg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-12676" t="21127" r="12676" b="-8451"/>
          <a:stretch/>
        </p:blipFill>
        <p:spPr>
          <a:xfrm>
            <a:off x="1716796" y="548680"/>
            <a:ext cx="5710408" cy="6648739"/>
          </a:xfrm>
        </p:spPr>
      </p:pic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B26429E-5523-4733-B259-9E14DDC5E3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388" y="0"/>
            <a:ext cx="2956816" cy="160338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09C7984-A3A9-4563-896D-55AD1728E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24744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sz="44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36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Адрес: </a:t>
            </a:r>
            <a:b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453013, Республика Башкортостан Кармаскалинский район, </a:t>
            </a:r>
            <a:b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с. </a:t>
            </a:r>
            <a:r>
              <a:rPr lang="ru-RU" sz="3600" dirty="0" err="1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Утяганово</a:t>
            </a:r>
            <a:r>
              <a:rPr lang="ru-RU" sz="3600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ул. Идель,30</a:t>
            </a:r>
            <a:endParaRPr lang="ru-RU" sz="3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26E0B7F-DE6C-4E25-99B6-F6ECFB978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1520" y="3789040"/>
            <a:ext cx="82296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b="0" i="0" u="none" strike="noStrike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8(34765)26351</a:t>
            </a:r>
            <a:endParaRPr lang="en-US" b="0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b="0" i="0" u="none" strike="noStrike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utjaganoosch@mail.ru</a:t>
            </a:r>
            <a:endParaRPr lang="en-US" b="0" i="0" dirty="0">
              <a:solidFill>
                <a:srgbClr val="0070C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97090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205</Words>
  <Application>Microsoft Office PowerPoint</Application>
  <PresentationFormat>Экран (4:3)</PresentationFormat>
  <Paragraphs>16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Roboto</vt:lpstr>
      <vt:lpstr>Times New Roman</vt:lpstr>
      <vt:lpstr>Тема Office</vt:lpstr>
      <vt:lpstr>Муниципальное общеобразовательное бюджетное учреждение  основная общеобразовательная школа с.Утяганово  муниципального района Кармаскалинский район Республики Башкортостан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Адрес:  453013, Республика Башкортостан Кармаскалинский район,  с. Утяганово, ул. Идель,30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ПК</dc:creator>
  <cp:lastModifiedBy>Лариса</cp:lastModifiedBy>
  <cp:revision>16</cp:revision>
  <dcterms:created xsi:type="dcterms:W3CDTF">2023-05-14T16:15:40Z</dcterms:created>
  <dcterms:modified xsi:type="dcterms:W3CDTF">2023-06-02T05:03:53Z</dcterms:modified>
</cp:coreProperties>
</file>