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93" r:id="rId3"/>
    <p:sldId id="271" r:id="rId4"/>
    <p:sldId id="280" r:id="rId5"/>
    <p:sldId id="282" r:id="rId6"/>
    <p:sldId id="284" r:id="rId7"/>
    <p:sldId id="286" r:id="rId8"/>
    <p:sldId id="285" r:id="rId9"/>
    <p:sldId id="288" r:id="rId10"/>
    <p:sldId id="298" r:id="rId11"/>
    <p:sldId id="294" r:id="rId12"/>
    <p:sldId id="264" r:id="rId13"/>
    <p:sldId id="295" r:id="rId14"/>
    <p:sldId id="265" r:id="rId15"/>
    <p:sldId id="296" r:id="rId16"/>
    <p:sldId id="297" r:id="rId17"/>
    <p:sldId id="267" r:id="rId18"/>
    <p:sldId id="273" r:id="rId19"/>
    <p:sldId id="290" r:id="rId20"/>
    <p:sldId id="29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114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DD67-F337-4C2B-8139-B1E45D89BC3B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E1139-D37F-4E58-BEA6-D538D75B80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DD67-F337-4C2B-8139-B1E45D89BC3B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E1139-D37F-4E58-BEA6-D538D75B80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DD67-F337-4C2B-8139-B1E45D89BC3B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E1139-D37F-4E58-BEA6-D538D75B80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DD67-F337-4C2B-8139-B1E45D89BC3B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E1139-D37F-4E58-BEA6-D538D75B80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DD67-F337-4C2B-8139-B1E45D89BC3B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E1139-D37F-4E58-BEA6-D538D75B80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DD67-F337-4C2B-8139-B1E45D89BC3B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E1139-D37F-4E58-BEA6-D538D75B80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DD67-F337-4C2B-8139-B1E45D89BC3B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E1139-D37F-4E58-BEA6-D538D75B80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DD67-F337-4C2B-8139-B1E45D89BC3B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E1139-D37F-4E58-BEA6-D538D75B80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DD67-F337-4C2B-8139-B1E45D89BC3B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E1139-D37F-4E58-BEA6-D538D75B80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DD67-F337-4C2B-8139-B1E45D89BC3B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E1139-D37F-4E58-BEA6-D538D75B80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DD67-F337-4C2B-8139-B1E45D89BC3B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E1139-D37F-4E58-BEA6-D538D75B80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EDD67-F337-4C2B-8139-B1E45D89BC3B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9E1139-D37F-4E58-BEA6-D538D75B800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Венера\Desktop\slide-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14290"/>
            <a:ext cx="8720199" cy="65312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</a:t>
            </a:r>
          </a:p>
          <a:p>
            <a:pPr>
              <a:buNone/>
            </a:pPr>
            <a:r>
              <a:rPr lang="ru-RU" sz="4000" b="1" i="1" dirty="0" smtClean="0"/>
              <a:t>            Измени </a:t>
            </a:r>
            <a:r>
              <a:rPr lang="ru-RU" sz="4000" b="1" i="1" dirty="0" smtClean="0"/>
              <a:t>свою жизнь</a:t>
            </a:r>
            <a:r>
              <a:rPr lang="ru-RU" sz="4000" b="1" i="1" dirty="0" smtClean="0"/>
              <a:t>!!!</a:t>
            </a:r>
            <a:endParaRPr lang="ru-RU" sz="4000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4000" dirty="0" smtClean="0"/>
              <a:t>_______________________ лежите</a:t>
            </a:r>
          </a:p>
          <a:p>
            <a:pPr>
              <a:buNone/>
            </a:pPr>
            <a:r>
              <a:rPr lang="ru-RU" sz="4000" dirty="0" smtClean="0"/>
              <a:t>_______________________ глядите</a:t>
            </a:r>
          </a:p>
          <a:p>
            <a:pPr>
              <a:buNone/>
            </a:pPr>
            <a:r>
              <a:rPr lang="ru-RU" sz="4000" dirty="0" smtClean="0"/>
              <a:t>_______________________ встать</a:t>
            </a:r>
          </a:p>
          <a:p>
            <a:pPr>
              <a:buNone/>
            </a:pPr>
            <a:r>
              <a:rPr lang="ru-RU" sz="4000" dirty="0" smtClean="0"/>
              <a:t>_______________________ начать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Венера\Desktop\ССС\img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96430"/>
            <a:ext cx="8654010" cy="64905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Венера\Desktop\ССС\img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96430"/>
            <a:ext cx="8654010" cy="64905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Венера\Desktop\img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734" y="160712"/>
            <a:ext cx="8643996" cy="64829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Венера\Desktop\ССС\img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09116"/>
            <a:ext cx="8675215" cy="6506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Венера\Desktop\scale_600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524" y="285728"/>
            <a:ext cx="8579756" cy="64218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Венера\Desktop\img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5289" y="226976"/>
            <a:ext cx="8460395" cy="6345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Венера\Desktop\ССС\slide-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87587"/>
            <a:ext cx="8776313" cy="6573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Венера\Desktop\scale_12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2396" y="214290"/>
            <a:ext cx="8649172" cy="61436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Твое сердце в твоих руках!</a:t>
            </a:r>
            <a:endParaRPr lang="ru-RU" dirty="0"/>
          </a:p>
        </p:txBody>
      </p:sp>
      <p:pic>
        <p:nvPicPr>
          <p:cNvPr id="11266" name="Picture 2" descr="C:\Users\Венера\Desktop\ССС\scale_12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705" y="1600200"/>
            <a:ext cx="7597947" cy="50678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>
              <a:buNone/>
            </a:pPr>
            <a:r>
              <a:rPr lang="ru-RU" dirty="0" smtClean="0"/>
              <a:t>  Наша цель:</a:t>
            </a:r>
          </a:p>
          <a:p>
            <a:pPr>
              <a:buNone/>
            </a:pPr>
            <a:r>
              <a:rPr lang="ru-RU" sz="3370" dirty="0" smtClean="0"/>
              <a:t>    </a:t>
            </a:r>
            <a:r>
              <a:rPr lang="ru-RU" sz="3370" dirty="0" smtClean="0">
                <a:solidFill>
                  <a:schemeClr val="accent1">
                    <a:lumMod val="75000"/>
                  </a:schemeClr>
                </a:solidFill>
              </a:rPr>
              <a:t>познакомиться</a:t>
            </a:r>
          </a:p>
          <a:p>
            <a:pPr>
              <a:buNone/>
            </a:pPr>
            <a:r>
              <a:rPr lang="ru-RU" sz="3370" dirty="0" smtClean="0">
                <a:solidFill>
                  <a:schemeClr val="accent1">
                    <a:lumMod val="75000"/>
                  </a:schemeClr>
                </a:solidFill>
              </a:rPr>
              <a:t>    с основными заболеваниями сердечно - сосудистой системы; </a:t>
            </a:r>
          </a:p>
          <a:p>
            <a:pPr>
              <a:buNone/>
            </a:pPr>
            <a:r>
              <a:rPr lang="ru-RU" sz="3370" dirty="0" smtClean="0">
                <a:solidFill>
                  <a:schemeClr val="accent1">
                    <a:lumMod val="75000"/>
                  </a:schemeClr>
                </a:solidFill>
              </a:rPr>
              <a:t>    изучить  причины и  факторы  риска;</a:t>
            </a:r>
          </a:p>
          <a:p>
            <a:pPr>
              <a:buNone/>
            </a:pPr>
            <a:r>
              <a:rPr lang="ru-RU" sz="3370" smtClean="0">
                <a:solidFill>
                  <a:schemeClr val="accent1">
                    <a:lumMod val="75000"/>
                  </a:schemeClr>
                </a:solidFill>
              </a:rPr>
              <a:t>    изучить   профилактику </a:t>
            </a:r>
            <a:r>
              <a:rPr lang="ru-RU" sz="3370" dirty="0" smtClean="0">
                <a:solidFill>
                  <a:schemeClr val="accent1">
                    <a:lumMod val="75000"/>
                  </a:schemeClr>
                </a:solidFill>
              </a:rPr>
              <a:t> этих  </a:t>
            </a:r>
          </a:p>
          <a:p>
            <a:pPr>
              <a:buNone/>
            </a:pPr>
            <a:r>
              <a:rPr lang="ru-RU" sz="3370" dirty="0" smtClean="0">
                <a:solidFill>
                  <a:schemeClr val="accent1">
                    <a:lumMod val="75000"/>
                  </a:schemeClr>
                </a:solidFill>
              </a:rPr>
              <a:t>    заболеваний;</a:t>
            </a:r>
          </a:p>
          <a:p>
            <a:pPr>
              <a:buNone/>
            </a:pPr>
            <a:r>
              <a:rPr lang="ru-RU" sz="3370" dirty="0" smtClean="0">
                <a:solidFill>
                  <a:schemeClr val="accent1">
                    <a:lumMod val="75000"/>
                  </a:schemeClr>
                </a:solidFill>
              </a:rPr>
              <a:t>    научиться оценивать  состояние </a:t>
            </a:r>
            <a:r>
              <a:rPr lang="ru-RU" sz="3370" dirty="0" err="1" smtClean="0">
                <a:solidFill>
                  <a:schemeClr val="accent1">
                    <a:lumMod val="75000"/>
                  </a:schemeClr>
                </a:solidFill>
              </a:rPr>
              <a:t>сердечно-сосудистой</a:t>
            </a:r>
            <a:r>
              <a:rPr lang="ru-RU" sz="3370" dirty="0" smtClean="0">
                <a:solidFill>
                  <a:schemeClr val="accent1">
                    <a:lumMod val="75000"/>
                  </a:schemeClr>
                </a:solidFill>
              </a:rPr>
              <a:t> системы своего организма</a:t>
            </a:r>
            <a:endParaRPr lang="ru-RU" sz="337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8800" smtClean="0">
                <a:solidFill>
                  <a:srgbClr val="C00000"/>
                </a:solidFill>
              </a:rPr>
              <a:t/>
            </a:r>
            <a:br>
              <a:rPr lang="ru-RU" sz="8800" smtClean="0">
                <a:solidFill>
                  <a:srgbClr val="C00000"/>
                </a:solidFill>
              </a:rPr>
            </a:br>
            <a:r>
              <a:rPr lang="ru-RU" sz="8800" smtClean="0">
                <a:solidFill>
                  <a:srgbClr val="C00000"/>
                </a:solidFill>
              </a:rPr>
              <a:t>Спасибо </a:t>
            </a:r>
            <a:endParaRPr lang="ru-RU" sz="88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sz="8800" dirty="0" smtClean="0">
                <a:solidFill>
                  <a:srgbClr val="C00000"/>
                </a:solidFill>
              </a:rPr>
              <a:t>за внимание!</a:t>
            </a:r>
            <a:endParaRPr lang="ru-RU" sz="8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Венера\Desktop\img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0"/>
            <a:ext cx="8954035" cy="67155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Венера\Desktop\ССС\slide-9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89901"/>
            <a:ext cx="8877931" cy="66497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Венера\Desktop\ССС\67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8848268" cy="64847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Венера\Desktop\slide-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9025"/>
            <a:ext cx="8680937" cy="6502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Users\Венера\Desktop\img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8675215" cy="6506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Users\Венера\Desktop\img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8651403" cy="63278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Венера\Desktop\ССС\i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03660"/>
            <a:ext cx="8664880" cy="6440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39</Words>
  <Application>Microsoft Office PowerPoint</Application>
  <PresentationFormat>Экран (4:3)</PresentationFormat>
  <Paragraphs>17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Твое сердце в твоих руках!</vt:lpstr>
      <vt:lpstr>Слайд 20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Венера</dc:creator>
  <cp:lastModifiedBy>Венера</cp:lastModifiedBy>
  <cp:revision>13</cp:revision>
  <dcterms:created xsi:type="dcterms:W3CDTF">2021-12-15T16:30:33Z</dcterms:created>
  <dcterms:modified xsi:type="dcterms:W3CDTF">2021-12-16T17:00:01Z</dcterms:modified>
</cp:coreProperties>
</file>