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78" r:id="rId3"/>
    <p:sldId id="318" r:id="rId4"/>
    <p:sldId id="319" r:id="rId5"/>
    <p:sldId id="320" r:id="rId6"/>
    <p:sldId id="321" r:id="rId7"/>
    <p:sldId id="322" r:id="rId8"/>
    <p:sldId id="323" r:id="rId9"/>
    <p:sldId id="324" r:id="rId10"/>
    <p:sldId id="325" r:id="rId11"/>
    <p:sldId id="328" r:id="rId12"/>
    <p:sldId id="329" r:id="rId13"/>
    <p:sldId id="312" r:id="rId14"/>
    <p:sldId id="326" r:id="rId15"/>
    <p:sldId id="317" r:id="rId16"/>
    <p:sldId id="315" r:id="rId17"/>
    <p:sldId id="316" r:id="rId18"/>
    <p:sldId id="295" r:id="rId19"/>
    <p:sldId id="306" r:id="rId20"/>
    <p:sldId id="292" r:id="rId21"/>
    <p:sldId id="293" r:id="rId22"/>
    <p:sldId id="300" r:id="rId23"/>
    <p:sldId id="298" r:id="rId24"/>
    <p:sldId id="302" r:id="rId25"/>
    <p:sldId id="274" r:id="rId26"/>
  </p:sldIdLst>
  <p:sldSz cx="12192000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CC"/>
    <a:srgbClr val="99FFCC"/>
    <a:srgbClr val="0E4E1F"/>
    <a:srgbClr val="126829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61" autoAdjust="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AE8FF7-407C-4257-8110-4FEAFB1C3355}" type="doc">
      <dgm:prSet loTypeId="urn:microsoft.com/office/officeart/2008/layout/VerticalCurved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29E3E64-E17D-4BFA-A0DE-6AE9576C4928}">
      <dgm:prSet phldrT="[Текст]" custT="1"/>
      <dgm:spPr/>
      <dgm:t>
        <a:bodyPr/>
        <a:lstStyle/>
        <a:p>
          <a:r>
            <a:rPr lang="ru-RU" sz="1800" b="1" i="0" dirty="0" smtClean="0">
              <a:solidFill>
                <a:schemeClr val="bg1"/>
              </a:solidFill>
              <a:effectLst/>
              <a:latin typeface="Arial" charset="0"/>
            </a:rPr>
            <a:t>Только в БГАУ – обучение за счет предприятий партнеров</a:t>
          </a:r>
          <a:endParaRPr lang="ru-RU" sz="1800" b="1" i="0" dirty="0">
            <a:solidFill>
              <a:schemeClr val="bg1"/>
            </a:solidFill>
            <a:effectLst/>
            <a:latin typeface="Arial" charset="0"/>
          </a:endParaRPr>
        </a:p>
      </dgm:t>
    </dgm:pt>
    <dgm:pt modelId="{52517401-E321-4983-9348-11F02D64CB1E}" type="parTrans" cxnId="{CBE78AD6-5160-4CAD-8E17-71234C0FA31F}">
      <dgm:prSet/>
      <dgm:spPr/>
      <dgm:t>
        <a:bodyPr/>
        <a:lstStyle/>
        <a:p>
          <a:endParaRPr lang="ru-RU"/>
        </a:p>
      </dgm:t>
    </dgm:pt>
    <dgm:pt modelId="{3582831F-9585-4157-A05C-DD1485C13F92}" type="sibTrans" cxnId="{CBE78AD6-5160-4CAD-8E17-71234C0FA31F}">
      <dgm:prSet/>
      <dgm:spPr/>
      <dgm:t>
        <a:bodyPr/>
        <a:lstStyle/>
        <a:p>
          <a:endParaRPr lang="ru-RU"/>
        </a:p>
      </dgm:t>
    </dgm:pt>
    <dgm:pt modelId="{0D6E70DD-EA7C-4854-9129-30DEDABF3C0A}">
      <dgm:prSet phldrT="[Текст]" custT="1"/>
      <dgm:spPr/>
      <dgm:t>
        <a:bodyPr/>
        <a:lstStyle/>
        <a:p>
          <a:r>
            <a:rPr lang="ru-RU" sz="1800" b="1" i="0" dirty="0" smtClean="0">
              <a:solidFill>
                <a:schemeClr val="bg1"/>
              </a:solidFill>
              <a:effectLst/>
              <a:latin typeface="Arial" charset="0"/>
            </a:rPr>
            <a:t>Только в БГАУ – летний трудовой семестр с составе студенческого специализированного отряда</a:t>
          </a:r>
          <a:endParaRPr lang="ru-RU" sz="1800" b="1" i="0" dirty="0">
            <a:solidFill>
              <a:schemeClr val="bg1"/>
            </a:solidFill>
            <a:effectLst/>
            <a:latin typeface="Arial" charset="0"/>
          </a:endParaRPr>
        </a:p>
      </dgm:t>
    </dgm:pt>
    <dgm:pt modelId="{3E29FC14-EFF9-447A-A414-A5BE1E14007B}" type="parTrans" cxnId="{6120C335-E60E-4B6D-9F75-AB9CE36E2F11}">
      <dgm:prSet/>
      <dgm:spPr/>
      <dgm:t>
        <a:bodyPr/>
        <a:lstStyle/>
        <a:p>
          <a:endParaRPr lang="ru-RU"/>
        </a:p>
      </dgm:t>
    </dgm:pt>
    <dgm:pt modelId="{B36E7299-5763-4DAC-A708-753BE21B179D}" type="sibTrans" cxnId="{6120C335-E60E-4B6D-9F75-AB9CE36E2F11}">
      <dgm:prSet/>
      <dgm:spPr/>
      <dgm:t>
        <a:bodyPr/>
        <a:lstStyle/>
        <a:p>
          <a:endParaRPr lang="ru-RU"/>
        </a:p>
      </dgm:t>
    </dgm:pt>
    <dgm:pt modelId="{E9DF3368-E15C-4F9C-A48E-FF7EE5888BEA}">
      <dgm:prSet custT="1"/>
      <dgm:spPr/>
      <dgm:t>
        <a:bodyPr/>
        <a:lstStyle/>
        <a:p>
          <a:r>
            <a:rPr lang="ru-RU" sz="1800" b="1" i="0" dirty="0" smtClean="0">
              <a:solidFill>
                <a:schemeClr val="bg1"/>
              </a:solidFill>
              <a:effectLst/>
              <a:latin typeface="Arial" charset="0"/>
            </a:rPr>
            <a:t>Только в БГАУ – персональные скидки при оплате за обучение</a:t>
          </a:r>
          <a:endParaRPr lang="ru-RU" sz="1800" b="1" i="0" dirty="0">
            <a:solidFill>
              <a:schemeClr val="bg1"/>
            </a:solidFill>
            <a:effectLst/>
            <a:latin typeface="Arial" charset="0"/>
          </a:endParaRPr>
        </a:p>
      </dgm:t>
    </dgm:pt>
    <dgm:pt modelId="{80CCB783-3F4C-40E4-AD8F-B8297A31C232}" type="parTrans" cxnId="{FF4EAAD0-B925-4FDE-9D48-47D61E9F50A9}">
      <dgm:prSet/>
      <dgm:spPr/>
      <dgm:t>
        <a:bodyPr/>
        <a:lstStyle/>
        <a:p>
          <a:endParaRPr lang="ru-RU"/>
        </a:p>
      </dgm:t>
    </dgm:pt>
    <dgm:pt modelId="{66165ECE-1034-43D9-8211-CFE33F6DAEE0}" type="sibTrans" cxnId="{FF4EAAD0-B925-4FDE-9D48-47D61E9F50A9}">
      <dgm:prSet/>
      <dgm:spPr/>
      <dgm:t>
        <a:bodyPr/>
        <a:lstStyle/>
        <a:p>
          <a:endParaRPr lang="ru-RU"/>
        </a:p>
      </dgm:t>
    </dgm:pt>
    <dgm:pt modelId="{E2C70AD2-2B90-4533-B1A1-3A148A569B3E}">
      <dgm:prSet custT="1"/>
      <dgm:spPr/>
      <dgm:t>
        <a:bodyPr/>
        <a:lstStyle/>
        <a:p>
          <a:r>
            <a:rPr lang="ru-RU" sz="1800" b="1" i="0" dirty="0" smtClean="0">
              <a:solidFill>
                <a:schemeClr val="bg1"/>
              </a:solidFill>
              <a:effectLst/>
              <a:latin typeface="Arial" charset="0"/>
            </a:rPr>
            <a:t>Только в БГАУ – два высших образования параллельно, повышенные стипендии, гранты</a:t>
          </a:r>
          <a:endParaRPr lang="ru-RU" sz="1800" b="1" i="0" dirty="0">
            <a:solidFill>
              <a:schemeClr val="bg1"/>
            </a:solidFill>
            <a:effectLst/>
            <a:latin typeface="Arial" charset="0"/>
          </a:endParaRPr>
        </a:p>
      </dgm:t>
    </dgm:pt>
    <dgm:pt modelId="{B6F16D29-7FF0-427B-AE62-2025135BA305}" type="parTrans" cxnId="{49C27BBA-AF06-4FF5-A486-56EC2A7A3F59}">
      <dgm:prSet/>
      <dgm:spPr/>
      <dgm:t>
        <a:bodyPr/>
        <a:lstStyle/>
        <a:p>
          <a:endParaRPr lang="ru-RU"/>
        </a:p>
      </dgm:t>
    </dgm:pt>
    <dgm:pt modelId="{3F06B139-D1A2-4E24-9EC5-487112D85B97}" type="sibTrans" cxnId="{49C27BBA-AF06-4FF5-A486-56EC2A7A3F59}">
      <dgm:prSet/>
      <dgm:spPr/>
      <dgm:t>
        <a:bodyPr/>
        <a:lstStyle/>
        <a:p>
          <a:endParaRPr lang="ru-RU"/>
        </a:p>
      </dgm:t>
    </dgm:pt>
    <dgm:pt modelId="{2C4C4945-E8B3-479A-B318-5FF7964F8F1C}">
      <dgm:prSet/>
      <dgm:spPr/>
      <dgm:t>
        <a:bodyPr/>
        <a:lstStyle/>
        <a:p>
          <a:r>
            <a:rPr lang="ru-RU" b="1" i="0" smtClean="0">
              <a:solidFill>
                <a:schemeClr val="bg1"/>
              </a:solidFill>
              <a:effectLst/>
              <a:latin typeface="Arial" charset="0"/>
            </a:rPr>
            <a:t>Только в БГАУ – обучение по ускоренной программе на базе СПО  </a:t>
          </a:r>
          <a:endParaRPr lang="ru-RU" b="1" i="0" dirty="0">
            <a:solidFill>
              <a:schemeClr val="bg1"/>
            </a:solidFill>
            <a:effectLst/>
            <a:latin typeface="Arial" charset="0"/>
          </a:endParaRPr>
        </a:p>
      </dgm:t>
    </dgm:pt>
    <dgm:pt modelId="{FA6A0B4B-DC56-48A0-9FF7-669802F91AD0}" type="parTrans" cxnId="{54B22558-17E3-46C6-B2E2-2569A1E12A5E}">
      <dgm:prSet/>
      <dgm:spPr/>
      <dgm:t>
        <a:bodyPr/>
        <a:lstStyle/>
        <a:p>
          <a:endParaRPr lang="ru-RU"/>
        </a:p>
      </dgm:t>
    </dgm:pt>
    <dgm:pt modelId="{14B6D402-B13D-4213-A95F-3E10C0384BCC}" type="sibTrans" cxnId="{54B22558-17E3-46C6-B2E2-2569A1E12A5E}">
      <dgm:prSet/>
      <dgm:spPr/>
      <dgm:t>
        <a:bodyPr/>
        <a:lstStyle/>
        <a:p>
          <a:endParaRPr lang="ru-RU"/>
        </a:p>
      </dgm:t>
    </dgm:pt>
    <dgm:pt modelId="{2AEAFC52-F8DA-44CC-9E28-BE8E11ADDE13}">
      <dgm:prSet/>
      <dgm:spPr/>
      <dgm:t>
        <a:bodyPr/>
        <a:lstStyle/>
        <a:p>
          <a:r>
            <a:rPr lang="ru-RU" b="1" i="0" dirty="0" smtClean="0">
              <a:solidFill>
                <a:schemeClr val="bg1"/>
              </a:solidFill>
              <a:effectLst/>
              <a:latin typeface="Arial" charset="0"/>
            </a:rPr>
            <a:t>Только в БГАУ – стажировки за рубежом</a:t>
          </a:r>
          <a:endParaRPr lang="ru-RU" b="1" i="0" dirty="0">
            <a:solidFill>
              <a:schemeClr val="bg1"/>
            </a:solidFill>
            <a:effectLst/>
            <a:latin typeface="Arial" charset="0"/>
          </a:endParaRPr>
        </a:p>
      </dgm:t>
    </dgm:pt>
    <dgm:pt modelId="{8D2E0C4E-D490-48A5-BAEF-534FF75BDDEC}" type="parTrans" cxnId="{53B265FD-1BFD-4C87-B53A-85315820009A}">
      <dgm:prSet/>
      <dgm:spPr/>
      <dgm:t>
        <a:bodyPr/>
        <a:lstStyle/>
        <a:p>
          <a:endParaRPr lang="ru-RU"/>
        </a:p>
      </dgm:t>
    </dgm:pt>
    <dgm:pt modelId="{6310C7A4-7BF2-43D9-B861-15C0369567A6}" type="sibTrans" cxnId="{53B265FD-1BFD-4C87-B53A-85315820009A}">
      <dgm:prSet/>
      <dgm:spPr/>
      <dgm:t>
        <a:bodyPr/>
        <a:lstStyle/>
        <a:p>
          <a:endParaRPr lang="ru-RU"/>
        </a:p>
      </dgm:t>
    </dgm:pt>
    <dgm:pt modelId="{770F1338-9FB5-4523-A814-01C4B261B9D0}" type="pres">
      <dgm:prSet presAssocID="{51AE8FF7-407C-4257-8110-4FEAFB1C335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AD4A1F4-288D-4282-8755-B08D1AD2DC74}" type="pres">
      <dgm:prSet presAssocID="{51AE8FF7-407C-4257-8110-4FEAFB1C3355}" presName="Name1" presStyleCnt="0"/>
      <dgm:spPr/>
    </dgm:pt>
    <dgm:pt modelId="{77C46790-10B4-4406-89D7-D5248C53390E}" type="pres">
      <dgm:prSet presAssocID="{51AE8FF7-407C-4257-8110-4FEAFB1C3355}" presName="cycle" presStyleCnt="0"/>
      <dgm:spPr/>
    </dgm:pt>
    <dgm:pt modelId="{E64EAD71-1771-4956-87BF-C64C3144DA31}" type="pres">
      <dgm:prSet presAssocID="{51AE8FF7-407C-4257-8110-4FEAFB1C3355}" presName="srcNode" presStyleLbl="node1" presStyleIdx="0" presStyleCnt="6"/>
      <dgm:spPr/>
    </dgm:pt>
    <dgm:pt modelId="{634A7C98-96DF-480C-BE2B-07EA56C0EE24}" type="pres">
      <dgm:prSet presAssocID="{51AE8FF7-407C-4257-8110-4FEAFB1C3355}" presName="conn" presStyleLbl="parChTrans1D2" presStyleIdx="0" presStyleCnt="1"/>
      <dgm:spPr/>
      <dgm:t>
        <a:bodyPr/>
        <a:lstStyle/>
        <a:p>
          <a:endParaRPr lang="ru-RU"/>
        </a:p>
      </dgm:t>
    </dgm:pt>
    <dgm:pt modelId="{45AE9730-74F9-481C-9A96-0359D6F01707}" type="pres">
      <dgm:prSet presAssocID="{51AE8FF7-407C-4257-8110-4FEAFB1C3355}" presName="extraNode" presStyleLbl="node1" presStyleIdx="0" presStyleCnt="6"/>
      <dgm:spPr/>
    </dgm:pt>
    <dgm:pt modelId="{B7F4CC82-BBEF-45A1-8187-9B73B55EB35F}" type="pres">
      <dgm:prSet presAssocID="{51AE8FF7-407C-4257-8110-4FEAFB1C3355}" presName="dstNode" presStyleLbl="node1" presStyleIdx="0" presStyleCnt="6"/>
      <dgm:spPr/>
    </dgm:pt>
    <dgm:pt modelId="{C913EB7F-5CCD-413C-BF96-F0D41B0F61E9}" type="pres">
      <dgm:prSet presAssocID="{429E3E64-E17D-4BFA-A0DE-6AE9576C4928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44D7D3-16FC-47D9-A001-17DC97F22B37}" type="pres">
      <dgm:prSet presAssocID="{429E3E64-E17D-4BFA-A0DE-6AE9576C4928}" presName="accent_1" presStyleCnt="0"/>
      <dgm:spPr/>
    </dgm:pt>
    <dgm:pt modelId="{4E8C9FCD-5659-40FB-A75C-4E662CE06FCF}" type="pres">
      <dgm:prSet presAssocID="{429E3E64-E17D-4BFA-A0DE-6AE9576C4928}" presName="accentRepeatNode" presStyleLbl="solidFgAcc1" presStyleIdx="0" presStyleCnt="6"/>
      <dgm:spPr/>
    </dgm:pt>
    <dgm:pt modelId="{B02368B1-520C-4A76-9B47-A0AE03814D43}" type="pres">
      <dgm:prSet presAssocID="{E9DF3368-E15C-4F9C-A48E-FF7EE5888BEA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05338E-9BF6-429B-B9BC-29A727551A9D}" type="pres">
      <dgm:prSet presAssocID="{E9DF3368-E15C-4F9C-A48E-FF7EE5888BEA}" presName="accent_2" presStyleCnt="0"/>
      <dgm:spPr/>
    </dgm:pt>
    <dgm:pt modelId="{89BD2103-2496-451A-82AA-5456887E3999}" type="pres">
      <dgm:prSet presAssocID="{E9DF3368-E15C-4F9C-A48E-FF7EE5888BEA}" presName="accentRepeatNode" presStyleLbl="solidFgAcc1" presStyleIdx="1" presStyleCnt="6"/>
      <dgm:spPr/>
    </dgm:pt>
    <dgm:pt modelId="{3FB0F657-E035-441D-896F-B052878F992C}" type="pres">
      <dgm:prSet presAssocID="{0D6E70DD-EA7C-4854-9129-30DEDABF3C0A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1FE407-62A7-4629-8637-9BDA294279F2}" type="pres">
      <dgm:prSet presAssocID="{0D6E70DD-EA7C-4854-9129-30DEDABF3C0A}" presName="accent_3" presStyleCnt="0"/>
      <dgm:spPr/>
    </dgm:pt>
    <dgm:pt modelId="{9426B760-1BE9-4FCC-964A-449E02DD38C9}" type="pres">
      <dgm:prSet presAssocID="{0D6E70DD-EA7C-4854-9129-30DEDABF3C0A}" presName="accentRepeatNode" presStyleLbl="solidFgAcc1" presStyleIdx="2" presStyleCnt="6"/>
      <dgm:spPr/>
    </dgm:pt>
    <dgm:pt modelId="{360BE244-A11D-4815-B1C5-B6BAB929C0AC}" type="pres">
      <dgm:prSet presAssocID="{2AEAFC52-F8DA-44CC-9E28-BE8E11ADDE13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74E5A3-E0E6-4921-B6CD-52F21F4078F8}" type="pres">
      <dgm:prSet presAssocID="{2AEAFC52-F8DA-44CC-9E28-BE8E11ADDE13}" presName="accent_4" presStyleCnt="0"/>
      <dgm:spPr/>
    </dgm:pt>
    <dgm:pt modelId="{E1FFF925-9BFC-42B4-9A3E-6DD6C6C501A4}" type="pres">
      <dgm:prSet presAssocID="{2AEAFC52-F8DA-44CC-9E28-BE8E11ADDE13}" presName="accentRepeatNode" presStyleLbl="solidFgAcc1" presStyleIdx="3" presStyleCnt="6"/>
      <dgm:spPr/>
    </dgm:pt>
    <dgm:pt modelId="{CDAED155-B861-4311-959E-D6C89FB4C602}" type="pres">
      <dgm:prSet presAssocID="{2C4C4945-E8B3-479A-B318-5FF7964F8F1C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E860AB-522B-403F-B246-1B72C846D665}" type="pres">
      <dgm:prSet presAssocID="{2C4C4945-E8B3-479A-B318-5FF7964F8F1C}" presName="accent_5" presStyleCnt="0"/>
      <dgm:spPr/>
    </dgm:pt>
    <dgm:pt modelId="{2FF5C1FD-A77F-4BF7-8D0A-4D3F0ABD8100}" type="pres">
      <dgm:prSet presAssocID="{2C4C4945-E8B3-479A-B318-5FF7964F8F1C}" presName="accentRepeatNode" presStyleLbl="solidFgAcc1" presStyleIdx="4" presStyleCnt="6"/>
      <dgm:spPr/>
      <dgm:t>
        <a:bodyPr/>
        <a:lstStyle/>
        <a:p>
          <a:endParaRPr lang="ru-RU"/>
        </a:p>
      </dgm:t>
    </dgm:pt>
    <dgm:pt modelId="{8677CDDF-C2A6-4F16-9DFC-8163E9ADAD77}" type="pres">
      <dgm:prSet presAssocID="{E2C70AD2-2B90-4533-B1A1-3A148A569B3E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98D4F8-D76A-42A6-875D-CCF06BD73767}" type="pres">
      <dgm:prSet presAssocID="{E2C70AD2-2B90-4533-B1A1-3A148A569B3E}" presName="accent_6" presStyleCnt="0"/>
      <dgm:spPr/>
    </dgm:pt>
    <dgm:pt modelId="{D0D4BF27-D9C9-4B45-88DB-6443D17DDD49}" type="pres">
      <dgm:prSet presAssocID="{E2C70AD2-2B90-4533-B1A1-3A148A569B3E}" presName="accentRepeatNode" presStyleLbl="solidFgAcc1" presStyleIdx="5" presStyleCnt="6"/>
      <dgm:spPr/>
    </dgm:pt>
  </dgm:ptLst>
  <dgm:cxnLst>
    <dgm:cxn modelId="{53B265FD-1BFD-4C87-B53A-85315820009A}" srcId="{51AE8FF7-407C-4257-8110-4FEAFB1C3355}" destId="{2AEAFC52-F8DA-44CC-9E28-BE8E11ADDE13}" srcOrd="3" destOrd="0" parTransId="{8D2E0C4E-D490-48A5-BAEF-534FF75BDDEC}" sibTransId="{6310C7A4-7BF2-43D9-B861-15C0369567A6}"/>
    <dgm:cxn modelId="{49C27BBA-AF06-4FF5-A486-56EC2A7A3F59}" srcId="{51AE8FF7-407C-4257-8110-4FEAFB1C3355}" destId="{E2C70AD2-2B90-4533-B1A1-3A148A569B3E}" srcOrd="5" destOrd="0" parTransId="{B6F16D29-7FF0-427B-AE62-2025135BA305}" sibTransId="{3F06B139-D1A2-4E24-9EC5-487112D85B97}"/>
    <dgm:cxn modelId="{54B22558-17E3-46C6-B2E2-2569A1E12A5E}" srcId="{51AE8FF7-407C-4257-8110-4FEAFB1C3355}" destId="{2C4C4945-E8B3-479A-B318-5FF7964F8F1C}" srcOrd="4" destOrd="0" parTransId="{FA6A0B4B-DC56-48A0-9FF7-669802F91AD0}" sibTransId="{14B6D402-B13D-4213-A95F-3E10C0384BCC}"/>
    <dgm:cxn modelId="{75D5ECD6-3BF0-4D69-A0BC-864CB72A8800}" type="presOf" srcId="{3582831F-9585-4157-A05C-DD1485C13F92}" destId="{634A7C98-96DF-480C-BE2B-07EA56C0EE24}" srcOrd="0" destOrd="0" presId="urn:microsoft.com/office/officeart/2008/layout/VerticalCurvedList"/>
    <dgm:cxn modelId="{F23EBEBD-44DC-4622-A861-042CCAE2446D}" type="presOf" srcId="{0D6E70DD-EA7C-4854-9129-30DEDABF3C0A}" destId="{3FB0F657-E035-441D-896F-B052878F992C}" srcOrd="0" destOrd="0" presId="urn:microsoft.com/office/officeart/2008/layout/VerticalCurvedList"/>
    <dgm:cxn modelId="{CBE78AD6-5160-4CAD-8E17-71234C0FA31F}" srcId="{51AE8FF7-407C-4257-8110-4FEAFB1C3355}" destId="{429E3E64-E17D-4BFA-A0DE-6AE9576C4928}" srcOrd="0" destOrd="0" parTransId="{52517401-E321-4983-9348-11F02D64CB1E}" sibTransId="{3582831F-9585-4157-A05C-DD1485C13F92}"/>
    <dgm:cxn modelId="{5393BDBB-BF69-4EB4-8058-42E0704AF90C}" type="presOf" srcId="{429E3E64-E17D-4BFA-A0DE-6AE9576C4928}" destId="{C913EB7F-5CCD-413C-BF96-F0D41B0F61E9}" srcOrd="0" destOrd="0" presId="urn:microsoft.com/office/officeart/2008/layout/VerticalCurvedList"/>
    <dgm:cxn modelId="{DB7F6D42-E7C3-413E-BABA-76E946C649C3}" type="presOf" srcId="{51AE8FF7-407C-4257-8110-4FEAFB1C3355}" destId="{770F1338-9FB5-4523-A814-01C4B261B9D0}" srcOrd="0" destOrd="0" presId="urn:microsoft.com/office/officeart/2008/layout/VerticalCurvedList"/>
    <dgm:cxn modelId="{6120C335-E60E-4B6D-9F75-AB9CE36E2F11}" srcId="{51AE8FF7-407C-4257-8110-4FEAFB1C3355}" destId="{0D6E70DD-EA7C-4854-9129-30DEDABF3C0A}" srcOrd="2" destOrd="0" parTransId="{3E29FC14-EFF9-447A-A414-A5BE1E14007B}" sibTransId="{B36E7299-5763-4DAC-A708-753BE21B179D}"/>
    <dgm:cxn modelId="{03E10D76-7DFE-44F8-BCF0-484229CAF166}" type="presOf" srcId="{2AEAFC52-F8DA-44CC-9E28-BE8E11ADDE13}" destId="{360BE244-A11D-4815-B1C5-B6BAB929C0AC}" srcOrd="0" destOrd="0" presId="urn:microsoft.com/office/officeart/2008/layout/VerticalCurvedList"/>
    <dgm:cxn modelId="{7DEB129A-D706-4147-9282-E22B1F4A2D0B}" type="presOf" srcId="{2C4C4945-E8B3-479A-B318-5FF7964F8F1C}" destId="{CDAED155-B861-4311-959E-D6C89FB4C602}" srcOrd="0" destOrd="0" presId="urn:microsoft.com/office/officeart/2008/layout/VerticalCurvedList"/>
    <dgm:cxn modelId="{7B7F2B95-33D2-4BD9-93ED-D3FB55DE1352}" type="presOf" srcId="{E2C70AD2-2B90-4533-B1A1-3A148A569B3E}" destId="{8677CDDF-C2A6-4F16-9DFC-8163E9ADAD77}" srcOrd="0" destOrd="0" presId="urn:microsoft.com/office/officeart/2008/layout/VerticalCurvedList"/>
    <dgm:cxn modelId="{FF4EAAD0-B925-4FDE-9D48-47D61E9F50A9}" srcId="{51AE8FF7-407C-4257-8110-4FEAFB1C3355}" destId="{E9DF3368-E15C-4F9C-A48E-FF7EE5888BEA}" srcOrd="1" destOrd="0" parTransId="{80CCB783-3F4C-40E4-AD8F-B8297A31C232}" sibTransId="{66165ECE-1034-43D9-8211-CFE33F6DAEE0}"/>
    <dgm:cxn modelId="{F8E7E70A-FEF9-46B5-911D-DCEEBA252246}" type="presOf" srcId="{E9DF3368-E15C-4F9C-A48E-FF7EE5888BEA}" destId="{B02368B1-520C-4A76-9B47-A0AE03814D43}" srcOrd="0" destOrd="0" presId="urn:microsoft.com/office/officeart/2008/layout/VerticalCurvedList"/>
    <dgm:cxn modelId="{F4D0EB15-8553-49A2-8141-6563995AF75C}" type="presParOf" srcId="{770F1338-9FB5-4523-A814-01C4B261B9D0}" destId="{5AD4A1F4-288D-4282-8755-B08D1AD2DC74}" srcOrd="0" destOrd="0" presId="urn:microsoft.com/office/officeart/2008/layout/VerticalCurvedList"/>
    <dgm:cxn modelId="{72D3A88E-4F8C-4446-9AAD-4CB8C529259B}" type="presParOf" srcId="{5AD4A1F4-288D-4282-8755-B08D1AD2DC74}" destId="{77C46790-10B4-4406-89D7-D5248C53390E}" srcOrd="0" destOrd="0" presId="urn:microsoft.com/office/officeart/2008/layout/VerticalCurvedList"/>
    <dgm:cxn modelId="{442EA813-80C7-48B1-B6AA-4422CF16D8CE}" type="presParOf" srcId="{77C46790-10B4-4406-89D7-D5248C53390E}" destId="{E64EAD71-1771-4956-87BF-C64C3144DA31}" srcOrd="0" destOrd="0" presId="urn:microsoft.com/office/officeart/2008/layout/VerticalCurvedList"/>
    <dgm:cxn modelId="{5F4104A4-EB24-4F42-87A0-2185432273D7}" type="presParOf" srcId="{77C46790-10B4-4406-89D7-D5248C53390E}" destId="{634A7C98-96DF-480C-BE2B-07EA56C0EE24}" srcOrd="1" destOrd="0" presId="urn:microsoft.com/office/officeart/2008/layout/VerticalCurvedList"/>
    <dgm:cxn modelId="{E9280E3B-0E5D-43DE-AEDB-DC225CC9DD3A}" type="presParOf" srcId="{77C46790-10B4-4406-89D7-D5248C53390E}" destId="{45AE9730-74F9-481C-9A96-0359D6F01707}" srcOrd="2" destOrd="0" presId="urn:microsoft.com/office/officeart/2008/layout/VerticalCurvedList"/>
    <dgm:cxn modelId="{A8C7BA20-ED5F-479B-A97B-9EE8EDC7456F}" type="presParOf" srcId="{77C46790-10B4-4406-89D7-D5248C53390E}" destId="{B7F4CC82-BBEF-45A1-8187-9B73B55EB35F}" srcOrd="3" destOrd="0" presId="urn:microsoft.com/office/officeart/2008/layout/VerticalCurvedList"/>
    <dgm:cxn modelId="{AB0E2B6A-B9A4-43F4-9BB4-741EE9831A1B}" type="presParOf" srcId="{5AD4A1F4-288D-4282-8755-B08D1AD2DC74}" destId="{C913EB7F-5CCD-413C-BF96-F0D41B0F61E9}" srcOrd="1" destOrd="0" presId="urn:microsoft.com/office/officeart/2008/layout/VerticalCurvedList"/>
    <dgm:cxn modelId="{6C857BF4-EC37-4243-AE66-CC7DEADA3881}" type="presParOf" srcId="{5AD4A1F4-288D-4282-8755-B08D1AD2DC74}" destId="{BF44D7D3-16FC-47D9-A001-17DC97F22B37}" srcOrd="2" destOrd="0" presId="urn:microsoft.com/office/officeart/2008/layout/VerticalCurvedList"/>
    <dgm:cxn modelId="{F01F291C-D922-4507-B669-0C9C2C12808F}" type="presParOf" srcId="{BF44D7D3-16FC-47D9-A001-17DC97F22B37}" destId="{4E8C9FCD-5659-40FB-A75C-4E662CE06FCF}" srcOrd="0" destOrd="0" presId="urn:microsoft.com/office/officeart/2008/layout/VerticalCurvedList"/>
    <dgm:cxn modelId="{F22124DF-4820-4AE8-AE6A-E5C0AEAA62FB}" type="presParOf" srcId="{5AD4A1F4-288D-4282-8755-B08D1AD2DC74}" destId="{B02368B1-520C-4A76-9B47-A0AE03814D43}" srcOrd="3" destOrd="0" presId="urn:microsoft.com/office/officeart/2008/layout/VerticalCurvedList"/>
    <dgm:cxn modelId="{AAA4B44C-66E8-4ABC-9F61-BEC1888BCDDB}" type="presParOf" srcId="{5AD4A1F4-288D-4282-8755-B08D1AD2DC74}" destId="{0E05338E-9BF6-429B-B9BC-29A727551A9D}" srcOrd="4" destOrd="0" presId="urn:microsoft.com/office/officeart/2008/layout/VerticalCurvedList"/>
    <dgm:cxn modelId="{0A8673B6-41CC-47C2-84D9-CE0E34A5AF0B}" type="presParOf" srcId="{0E05338E-9BF6-429B-B9BC-29A727551A9D}" destId="{89BD2103-2496-451A-82AA-5456887E3999}" srcOrd="0" destOrd="0" presId="urn:microsoft.com/office/officeart/2008/layout/VerticalCurvedList"/>
    <dgm:cxn modelId="{5EB0C373-C430-4562-85E6-E333D1C756F7}" type="presParOf" srcId="{5AD4A1F4-288D-4282-8755-B08D1AD2DC74}" destId="{3FB0F657-E035-441D-896F-B052878F992C}" srcOrd="5" destOrd="0" presId="urn:microsoft.com/office/officeart/2008/layout/VerticalCurvedList"/>
    <dgm:cxn modelId="{E9122E6E-580C-40B9-81CA-0E83C0A6BFB1}" type="presParOf" srcId="{5AD4A1F4-288D-4282-8755-B08D1AD2DC74}" destId="{971FE407-62A7-4629-8637-9BDA294279F2}" srcOrd="6" destOrd="0" presId="urn:microsoft.com/office/officeart/2008/layout/VerticalCurvedList"/>
    <dgm:cxn modelId="{BBB8E491-B6FF-4339-B1AC-D0CBCEC2D42D}" type="presParOf" srcId="{971FE407-62A7-4629-8637-9BDA294279F2}" destId="{9426B760-1BE9-4FCC-964A-449E02DD38C9}" srcOrd="0" destOrd="0" presId="urn:microsoft.com/office/officeart/2008/layout/VerticalCurvedList"/>
    <dgm:cxn modelId="{F6FF59A3-3F8B-4BD9-9296-660509310A8F}" type="presParOf" srcId="{5AD4A1F4-288D-4282-8755-B08D1AD2DC74}" destId="{360BE244-A11D-4815-B1C5-B6BAB929C0AC}" srcOrd="7" destOrd="0" presId="urn:microsoft.com/office/officeart/2008/layout/VerticalCurvedList"/>
    <dgm:cxn modelId="{D0BBB5CE-026C-464D-B965-2A7CF482FCC8}" type="presParOf" srcId="{5AD4A1F4-288D-4282-8755-B08D1AD2DC74}" destId="{A274E5A3-E0E6-4921-B6CD-52F21F4078F8}" srcOrd="8" destOrd="0" presId="urn:microsoft.com/office/officeart/2008/layout/VerticalCurvedList"/>
    <dgm:cxn modelId="{992DADB1-EC82-4BE0-8479-8D6BDAFC95AF}" type="presParOf" srcId="{A274E5A3-E0E6-4921-B6CD-52F21F4078F8}" destId="{E1FFF925-9BFC-42B4-9A3E-6DD6C6C501A4}" srcOrd="0" destOrd="0" presId="urn:microsoft.com/office/officeart/2008/layout/VerticalCurvedList"/>
    <dgm:cxn modelId="{CEAE7F42-D51A-4322-B274-3A87D40291A4}" type="presParOf" srcId="{5AD4A1F4-288D-4282-8755-B08D1AD2DC74}" destId="{CDAED155-B861-4311-959E-D6C89FB4C602}" srcOrd="9" destOrd="0" presId="urn:microsoft.com/office/officeart/2008/layout/VerticalCurvedList"/>
    <dgm:cxn modelId="{5A656A8B-75DF-4DF5-A25D-8CD1A23E4358}" type="presParOf" srcId="{5AD4A1F4-288D-4282-8755-B08D1AD2DC74}" destId="{87E860AB-522B-403F-B246-1B72C846D665}" srcOrd="10" destOrd="0" presId="urn:microsoft.com/office/officeart/2008/layout/VerticalCurvedList"/>
    <dgm:cxn modelId="{BBC0E676-BA0A-4EB2-A01F-5986D88EDF17}" type="presParOf" srcId="{87E860AB-522B-403F-B246-1B72C846D665}" destId="{2FF5C1FD-A77F-4BF7-8D0A-4D3F0ABD8100}" srcOrd="0" destOrd="0" presId="urn:microsoft.com/office/officeart/2008/layout/VerticalCurvedList"/>
    <dgm:cxn modelId="{E3E58996-4059-41FF-8672-235ABE40EB14}" type="presParOf" srcId="{5AD4A1F4-288D-4282-8755-B08D1AD2DC74}" destId="{8677CDDF-C2A6-4F16-9DFC-8163E9ADAD77}" srcOrd="11" destOrd="0" presId="urn:microsoft.com/office/officeart/2008/layout/VerticalCurvedList"/>
    <dgm:cxn modelId="{F8357DA1-168B-4513-8166-0C6B124172E0}" type="presParOf" srcId="{5AD4A1F4-288D-4282-8755-B08D1AD2DC74}" destId="{D498D4F8-D76A-42A6-875D-CCF06BD73767}" srcOrd="12" destOrd="0" presId="urn:microsoft.com/office/officeart/2008/layout/VerticalCurvedList"/>
    <dgm:cxn modelId="{6E1710B6-628E-4957-804B-BABEC2435D7C}" type="presParOf" srcId="{D498D4F8-D76A-42A6-875D-CCF06BD73767}" destId="{D0D4BF27-D9C9-4B45-88DB-6443D17DDD4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16EDDC-E951-41F4-AAAB-6484482ADD9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40702A-2E8E-440B-AEA1-9B6DFF9C5420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</a:rPr>
            <a:t>Агрохимия и </a:t>
          </a:r>
          <a:r>
            <a:rPr lang="ru-RU" sz="1700" b="1" dirty="0" err="1" smtClean="0">
              <a:solidFill>
                <a:schemeClr val="tx1"/>
              </a:solidFill>
            </a:rPr>
            <a:t>агропочвоведение</a:t>
          </a:r>
          <a:endParaRPr lang="ru-RU" sz="1700" b="1" dirty="0">
            <a:solidFill>
              <a:schemeClr val="tx1"/>
            </a:solidFill>
          </a:endParaRPr>
        </a:p>
      </dgm:t>
    </dgm:pt>
    <dgm:pt modelId="{61C0059C-651C-40DD-B3E1-94C0546C80CC}" type="parTrans" cxnId="{B7284739-CD32-45DC-BC27-760C77017A1E}">
      <dgm:prSet/>
      <dgm:spPr/>
      <dgm:t>
        <a:bodyPr/>
        <a:lstStyle/>
        <a:p>
          <a:endParaRPr lang="ru-RU" sz="1700"/>
        </a:p>
      </dgm:t>
    </dgm:pt>
    <dgm:pt modelId="{0F20B9B2-39F5-4B36-BB57-CEA86DF77B15}" type="sibTrans" cxnId="{B7284739-CD32-45DC-BC27-760C77017A1E}">
      <dgm:prSet/>
      <dgm:spPr/>
      <dgm:t>
        <a:bodyPr/>
        <a:lstStyle/>
        <a:p>
          <a:endParaRPr lang="ru-RU" sz="1700"/>
        </a:p>
      </dgm:t>
    </dgm:pt>
    <dgm:pt modelId="{2D344DD5-9FFB-4508-835C-819D2D111CA6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</a:rPr>
            <a:t>Агрономия</a:t>
          </a:r>
          <a:endParaRPr lang="ru-RU" sz="1700" b="1" dirty="0">
            <a:solidFill>
              <a:schemeClr val="tx1"/>
            </a:solidFill>
          </a:endParaRPr>
        </a:p>
      </dgm:t>
    </dgm:pt>
    <dgm:pt modelId="{11E7742A-54B2-431A-8CE0-CBFBCE0BC286}" type="parTrans" cxnId="{DFEA0860-1D6C-44B5-95EC-F7E5A4B88F7C}">
      <dgm:prSet/>
      <dgm:spPr/>
      <dgm:t>
        <a:bodyPr/>
        <a:lstStyle/>
        <a:p>
          <a:endParaRPr lang="ru-RU" sz="1700"/>
        </a:p>
      </dgm:t>
    </dgm:pt>
    <dgm:pt modelId="{2CE2C308-9A1A-4802-AFDC-419E62D1A4EC}" type="sibTrans" cxnId="{DFEA0860-1D6C-44B5-95EC-F7E5A4B88F7C}">
      <dgm:prSet/>
      <dgm:spPr/>
      <dgm:t>
        <a:bodyPr/>
        <a:lstStyle/>
        <a:p>
          <a:endParaRPr lang="ru-RU" sz="1700"/>
        </a:p>
      </dgm:t>
    </dgm:pt>
    <dgm:pt modelId="{D0709075-AA79-4E39-ACED-BA586ADBD7BB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</a:rPr>
            <a:t>Лесное дело</a:t>
          </a:r>
          <a:endParaRPr lang="ru-RU" sz="1700" b="1" dirty="0">
            <a:solidFill>
              <a:schemeClr val="tx1"/>
            </a:solidFill>
          </a:endParaRPr>
        </a:p>
      </dgm:t>
    </dgm:pt>
    <dgm:pt modelId="{76D4FC81-AF22-4BFC-A51E-129E1C8DDD1F}" type="parTrans" cxnId="{C9517267-D2C4-43FE-935B-8D9DD3254AC2}">
      <dgm:prSet/>
      <dgm:spPr/>
      <dgm:t>
        <a:bodyPr/>
        <a:lstStyle/>
        <a:p>
          <a:endParaRPr lang="ru-RU" sz="1700"/>
        </a:p>
      </dgm:t>
    </dgm:pt>
    <dgm:pt modelId="{E2A54485-5F15-44A5-AA57-8CF91AD253CE}" type="sibTrans" cxnId="{C9517267-D2C4-43FE-935B-8D9DD3254AC2}">
      <dgm:prSet/>
      <dgm:spPr/>
      <dgm:t>
        <a:bodyPr/>
        <a:lstStyle/>
        <a:p>
          <a:endParaRPr lang="ru-RU" sz="1700"/>
        </a:p>
      </dgm:t>
    </dgm:pt>
    <dgm:pt modelId="{7F871650-6E95-456E-B2DA-4179E4819976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</a:rPr>
            <a:t>Ландшафтная архитектура</a:t>
          </a:r>
          <a:endParaRPr lang="ru-RU" sz="1700" b="1" dirty="0">
            <a:solidFill>
              <a:schemeClr val="tx1"/>
            </a:solidFill>
          </a:endParaRPr>
        </a:p>
      </dgm:t>
    </dgm:pt>
    <dgm:pt modelId="{45FA80DA-89C7-470B-88D9-1947BCF6BF71}" type="parTrans" cxnId="{80487EA5-9B95-4CE4-90B5-093AC7FCEDD0}">
      <dgm:prSet/>
      <dgm:spPr/>
      <dgm:t>
        <a:bodyPr/>
        <a:lstStyle/>
        <a:p>
          <a:endParaRPr lang="ru-RU" sz="1700"/>
        </a:p>
      </dgm:t>
    </dgm:pt>
    <dgm:pt modelId="{45038ED7-2612-4D59-B4F8-EF69F86BA629}" type="sibTrans" cxnId="{80487EA5-9B95-4CE4-90B5-093AC7FCEDD0}">
      <dgm:prSet/>
      <dgm:spPr/>
      <dgm:t>
        <a:bodyPr/>
        <a:lstStyle/>
        <a:p>
          <a:endParaRPr lang="ru-RU" sz="1700"/>
        </a:p>
      </dgm:t>
    </dgm:pt>
    <dgm:pt modelId="{41D732F5-644B-4D2C-9035-EBCF4262EDB6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</a:rPr>
            <a:t>Зоотехния</a:t>
          </a:r>
          <a:endParaRPr lang="ru-RU" sz="1700" b="1" dirty="0">
            <a:solidFill>
              <a:schemeClr val="tx1"/>
            </a:solidFill>
          </a:endParaRPr>
        </a:p>
      </dgm:t>
    </dgm:pt>
    <dgm:pt modelId="{7441F687-1D35-45E6-9963-5CF751E6703E}" type="parTrans" cxnId="{691FADBB-FAC1-4DFE-B613-523A86901B74}">
      <dgm:prSet/>
      <dgm:spPr/>
      <dgm:t>
        <a:bodyPr/>
        <a:lstStyle/>
        <a:p>
          <a:endParaRPr lang="ru-RU" sz="1700"/>
        </a:p>
      </dgm:t>
    </dgm:pt>
    <dgm:pt modelId="{7E7138D8-276F-4920-9B89-EA1711735C0D}" type="sibTrans" cxnId="{691FADBB-FAC1-4DFE-B613-523A86901B74}">
      <dgm:prSet/>
      <dgm:spPr/>
      <dgm:t>
        <a:bodyPr/>
        <a:lstStyle/>
        <a:p>
          <a:endParaRPr lang="ru-RU" sz="1700"/>
        </a:p>
      </dgm:t>
    </dgm:pt>
    <dgm:pt modelId="{68CB47C1-508C-4A78-9F71-C376F281E037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</a:rPr>
            <a:t>Технология производства и переработки сельскохозяйственной продукции</a:t>
          </a:r>
          <a:endParaRPr lang="ru-RU" sz="1700" b="1" dirty="0">
            <a:solidFill>
              <a:schemeClr val="tx1"/>
            </a:solidFill>
          </a:endParaRPr>
        </a:p>
      </dgm:t>
    </dgm:pt>
    <dgm:pt modelId="{3F109AC3-EA72-4A1A-BCB9-86EBE10BD481}" type="parTrans" cxnId="{60330EB8-3D50-41DE-86FF-15E9C9BB447F}">
      <dgm:prSet/>
      <dgm:spPr/>
      <dgm:t>
        <a:bodyPr/>
        <a:lstStyle/>
        <a:p>
          <a:endParaRPr lang="ru-RU" sz="1700"/>
        </a:p>
      </dgm:t>
    </dgm:pt>
    <dgm:pt modelId="{85024811-6B84-4971-A2EC-51FFE2F85CE1}" type="sibTrans" cxnId="{60330EB8-3D50-41DE-86FF-15E9C9BB447F}">
      <dgm:prSet/>
      <dgm:spPr/>
      <dgm:t>
        <a:bodyPr/>
        <a:lstStyle/>
        <a:p>
          <a:endParaRPr lang="ru-RU" sz="1700"/>
        </a:p>
      </dgm:t>
    </dgm:pt>
    <dgm:pt modelId="{381FA4F6-3976-414C-8C9D-14D211F70247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</a:rPr>
            <a:t>Агроинженерия</a:t>
          </a:r>
          <a:endParaRPr lang="ru-RU" sz="1700" b="1" dirty="0">
            <a:solidFill>
              <a:schemeClr val="tx1"/>
            </a:solidFill>
          </a:endParaRPr>
        </a:p>
      </dgm:t>
    </dgm:pt>
    <dgm:pt modelId="{34923DFF-2A64-4281-81D7-25B84EF57DC9}" type="parTrans" cxnId="{36E6A242-D9C1-477A-BF25-B2865C3D55F1}">
      <dgm:prSet/>
      <dgm:spPr/>
      <dgm:t>
        <a:bodyPr/>
        <a:lstStyle/>
        <a:p>
          <a:endParaRPr lang="ru-RU" sz="1700"/>
        </a:p>
      </dgm:t>
    </dgm:pt>
    <dgm:pt modelId="{E229109B-34F2-4579-9C13-D9C27EFB8A25}" type="sibTrans" cxnId="{36E6A242-D9C1-477A-BF25-B2865C3D55F1}">
      <dgm:prSet/>
      <dgm:spPr/>
      <dgm:t>
        <a:bodyPr/>
        <a:lstStyle/>
        <a:p>
          <a:endParaRPr lang="ru-RU" sz="1700"/>
        </a:p>
      </dgm:t>
    </dgm:pt>
    <dgm:pt modelId="{9B9B6055-02E3-4E42-9223-77B317023439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</a:rPr>
            <a:t>Эксплуатация транспортно-технологических машин и комплексов</a:t>
          </a:r>
          <a:endParaRPr lang="ru-RU" sz="1700" b="1" dirty="0">
            <a:solidFill>
              <a:schemeClr val="tx1"/>
            </a:solidFill>
          </a:endParaRPr>
        </a:p>
      </dgm:t>
    </dgm:pt>
    <dgm:pt modelId="{CB2F643B-14F0-4CA5-BF6C-CA3C5072D73B}" type="parTrans" cxnId="{DD120308-EF6E-4E1F-988C-3527FF47CB77}">
      <dgm:prSet/>
      <dgm:spPr/>
      <dgm:t>
        <a:bodyPr/>
        <a:lstStyle/>
        <a:p>
          <a:endParaRPr lang="ru-RU" sz="1700"/>
        </a:p>
      </dgm:t>
    </dgm:pt>
    <dgm:pt modelId="{57063AC9-E51E-4CBF-9EB2-28E29618D300}" type="sibTrans" cxnId="{DD120308-EF6E-4E1F-988C-3527FF47CB77}">
      <dgm:prSet/>
      <dgm:spPr/>
      <dgm:t>
        <a:bodyPr/>
        <a:lstStyle/>
        <a:p>
          <a:endParaRPr lang="ru-RU" sz="1700"/>
        </a:p>
      </dgm:t>
    </dgm:pt>
    <dgm:pt modelId="{2BF6690E-3929-4B0E-8124-7BBF863A9B9B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</a:rPr>
            <a:t>Теплоэнергетика и теплотехника</a:t>
          </a:r>
          <a:endParaRPr lang="ru-RU" sz="1700" b="1" dirty="0">
            <a:solidFill>
              <a:schemeClr val="tx1"/>
            </a:solidFill>
          </a:endParaRPr>
        </a:p>
      </dgm:t>
    </dgm:pt>
    <dgm:pt modelId="{B6FD8EFD-BF81-47C8-8917-BA658554202F}" type="parTrans" cxnId="{AFA1C867-4C64-4776-8B03-43FD80704F5B}">
      <dgm:prSet/>
      <dgm:spPr/>
      <dgm:t>
        <a:bodyPr/>
        <a:lstStyle/>
        <a:p>
          <a:endParaRPr lang="ru-RU" sz="1700"/>
        </a:p>
      </dgm:t>
    </dgm:pt>
    <dgm:pt modelId="{FB59EF39-86BC-4AA4-A57F-3EDD8E1C2928}" type="sibTrans" cxnId="{AFA1C867-4C64-4776-8B03-43FD80704F5B}">
      <dgm:prSet/>
      <dgm:spPr/>
      <dgm:t>
        <a:bodyPr/>
        <a:lstStyle/>
        <a:p>
          <a:endParaRPr lang="ru-RU" sz="1700"/>
        </a:p>
      </dgm:t>
    </dgm:pt>
    <dgm:pt modelId="{34353C2C-D0C1-4741-91CA-3842CDC9A260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</a:rPr>
            <a:t>Электроэнергетика и электротехника</a:t>
          </a:r>
          <a:endParaRPr lang="ru-RU" sz="1700" b="1" dirty="0">
            <a:solidFill>
              <a:schemeClr val="tx1"/>
            </a:solidFill>
          </a:endParaRPr>
        </a:p>
      </dgm:t>
    </dgm:pt>
    <dgm:pt modelId="{00066491-4DBD-4937-9A79-703A12B41CC0}" type="parTrans" cxnId="{96D1923A-7A85-4C46-B9EF-EE4795CAED86}">
      <dgm:prSet/>
      <dgm:spPr/>
      <dgm:t>
        <a:bodyPr/>
        <a:lstStyle/>
        <a:p>
          <a:endParaRPr lang="ru-RU" sz="1700"/>
        </a:p>
      </dgm:t>
    </dgm:pt>
    <dgm:pt modelId="{76F25D3D-80E8-41D5-A8CC-053B5FE09157}" type="sibTrans" cxnId="{96D1923A-7A85-4C46-B9EF-EE4795CAED86}">
      <dgm:prSet/>
      <dgm:spPr/>
      <dgm:t>
        <a:bodyPr/>
        <a:lstStyle/>
        <a:p>
          <a:endParaRPr lang="ru-RU" sz="1700"/>
        </a:p>
      </dgm:t>
    </dgm:pt>
    <dgm:pt modelId="{BF3B0D54-45CD-4CBD-8569-AA4F413F3465}" type="pres">
      <dgm:prSet presAssocID="{DD16EDDC-E951-41F4-AAAB-6484482ADD9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D6A68B-283C-40C0-8A62-E5BBCC193250}" type="pres">
      <dgm:prSet presAssocID="{FB40702A-2E8E-440B-AEA1-9B6DFF9C5420}" presName="parentLin" presStyleCnt="0"/>
      <dgm:spPr/>
    </dgm:pt>
    <dgm:pt modelId="{395B15D5-9D68-48A4-AA0D-510B0281AE99}" type="pres">
      <dgm:prSet presAssocID="{FB40702A-2E8E-440B-AEA1-9B6DFF9C5420}" presName="parentLeftMargin" presStyleLbl="node1" presStyleIdx="0" presStyleCnt="10"/>
      <dgm:spPr/>
      <dgm:t>
        <a:bodyPr/>
        <a:lstStyle/>
        <a:p>
          <a:endParaRPr lang="ru-RU"/>
        </a:p>
      </dgm:t>
    </dgm:pt>
    <dgm:pt modelId="{5AD22DD8-C43E-4338-B5E6-22D29BBB1FCE}" type="pres">
      <dgm:prSet presAssocID="{FB40702A-2E8E-440B-AEA1-9B6DFF9C5420}" presName="parentText" presStyleLbl="node1" presStyleIdx="0" presStyleCnt="10" custScaleX="120641" custScaleY="3059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6B6EAE-A791-4F8F-B450-FBFD1C8925D2}" type="pres">
      <dgm:prSet presAssocID="{FB40702A-2E8E-440B-AEA1-9B6DFF9C5420}" presName="negativeSpace" presStyleCnt="0"/>
      <dgm:spPr/>
    </dgm:pt>
    <dgm:pt modelId="{AB959881-AC31-4EE3-81DD-29F31500B010}" type="pres">
      <dgm:prSet presAssocID="{FB40702A-2E8E-440B-AEA1-9B6DFF9C5420}" presName="childText" presStyleLbl="conFgAcc1" presStyleIdx="0" presStyleCnt="10">
        <dgm:presLayoutVars>
          <dgm:bulletEnabled val="1"/>
        </dgm:presLayoutVars>
      </dgm:prSet>
      <dgm:spPr>
        <a:solidFill>
          <a:schemeClr val="bg1">
            <a:alpha val="90000"/>
          </a:schemeClr>
        </a:solidFill>
        <a:ln w="25400"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74C50EE5-2186-4121-AE5E-059D9475E6EA}" type="pres">
      <dgm:prSet presAssocID="{0F20B9B2-39F5-4B36-BB57-CEA86DF77B15}" presName="spaceBetweenRectangles" presStyleCnt="0"/>
      <dgm:spPr/>
    </dgm:pt>
    <dgm:pt modelId="{1079D899-3F0D-43E0-8A6E-1EF907518E9B}" type="pres">
      <dgm:prSet presAssocID="{2D344DD5-9FFB-4508-835C-819D2D111CA6}" presName="parentLin" presStyleCnt="0"/>
      <dgm:spPr/>
    </dgm:pt>
    <dgm:pt modelId="{27AB4873-1D6F-41F4-8012-663B77291A7B}" type="pres">
      <dgm:prSet presAssocID="{2D344DD5-9FFB-4508-835C-819D2D111CA6}" presName="parentLeftMargin" presStyleLbl="node1" presStyleIdx="0" presStyleCnt="10"/>
      <dgm:spPr/>
      <dgm:t>
        <a:bodyPr/>
        <a:lstStyle/>
        <a:p>
          <a:endParaRPr lang="ru-RU"/>
        </a:p>
      </dgm:t>
    </dgm:pt>
    <dgm:pt modelId="{978270BE-3926-4325-A423-CB5D4D6001D0}" type="pres">
      <dgm:prSet presAssocID="{2D344DD5-9FFB-4508-835C-819D2D111CA6}" presName="parentText" presStyleLbl="node1" presStyleIdx="1" presStyleCnt="10" custScaleX="120804" custScaleY="3006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0F9305-7EAC-4C63-9B5A-7982224BEC4D}" type="pres">
      <dgm:prSet presAssocID="{2D344DD5-9FFB-4508-835C-819D2D111CA6}" presName="negativeSpace" presStyleCnt="0"/>
      <dgm:spPr/>
    </dgm:pt>
    <dgm:pt modelId="{BCA50075-536D-42FE-9A6D-8C2A99866B11}" type="pres">
      <dgm:prSet presAssocID="{2D344DD5-9FFB-4508-835C-819D2D111CA6}" presName="childText" presStyleLbl="conFgAcc1" presStyleIdx="1" presStyleCnt="10">
        <dgm:presLayoutVars>
          <dgm:bulletEnabled val="1"/>
        </dgm:presLayoutVars>
      </dgm:prSet>
      <dgm:spPr>
        <a:solidFill>
          <a:schemeClr val="bg1">
            <a:alpha val="90000"/>
          </a:schemeClr>
        </a:solidFill>
        <a:ln w="25400"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F700E223-6963-4889-8F87-F86FCD4F1A38}" type="pres">
      <dgm:prSet presAssocID="{2CE2C308-9A1A-4802-AFDC-419E62D1A4EC}" presName="spaceBetweenRectangles" presStyleCnt="0"/>
      <dgm:spPr/>
    </dgm:pt>
    <dgm:pt modelId="{01B59D1C-92CD-4E31-B2EE-EC62F4F41277}" type="pres">
      <dgm:prSet presAssocID="{D0709075-AA79-4E39-ACED-BA586ADBD7BB}" presName="parentLin" presStyleCnt="0"/>
      <dgm:spPr/>
    </dgm:pt>
    <dgm:pt modelId="{7351D4DC-F1BE-4C47-A202-FE3820DD4B7A}" type="pres">
      <dgm:prSet presAssocID="{D0709075-AA79-4E39-ACED-BA586ADBD7BB}" presName="parentLeftMargin" presStyleLbl="node1" presStyleIdx="1" presStyleCnt="10"/>
      <dgm:spPr/>
      <dgm:t>
        <a:bodyPr/>
        <a:lstStyle/>
        <a:p>
          <a:endParaRPr lang="ru-RU"/>
        </a:p>
      </dgm:t>
    </dgm:pt>
    <dgm:pt modelId="{710F704B-CC01-4014-A974-37A63E60A6B1}" type="pres">
      <dgm:prSet presAssocID="{D0709075-AA79-4E39-ACED-BA586ADBD7BB}" presName="parentText" presStyleLbl="node1" presStyleIdx="2" presStyleCnt="10" custScaleX="120884" custScaleY="2603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50DC39-AECB-476F-A06B-571F11E1C35D}" type="pres">
      <dgm:prSet presAssocID="{D0709075-AA79-4E39-ACED-BA586ADBD7BB}" presName="negativeSpace" presStyleCnt="0"/>
      <dgm:spPr/>
    </dgm:pt>
    <dgm:pt modelId="{0BBD2EA0-3BB7-45F6-97A1-791F3632AF2E}" type="pres">
      <dgm:prSet presAssocID="{D0709075-AA79-4E39-ACED-BA586ADBD7BB}" presName="childText" presStyleLbl="conFgAcc1" presStyleIdx="2" presStyleCnt="10">
        <dgm:presLayoutVars>
          <dgm:bulletEnabled val="1"/>
        </dgm:presLayoutVars>
      </dgm:prSet>
      <dgm:spPr>
        <a:solidFill>
          <a:schemeClr val="bg1">
            <a:alpha val="90000"/>
          </a:schemeClr>
        </a:solidFill>
        <a:ln w="25400"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60C5C01D-A335-496F-A8F4-11B7B69CC4EF}" type="pres">
      <dgm:prSet presAssocID="{E2A54485-5F15-44A5-AA57-8CF91AD253CE}" presName="spaceBetweenRectangles" presStyleCnt="0"/>
      <dgm:spPr/>
    </dgm:pt>
    <dgm:pt modelId="{E1FA858E-63CC-417B-9625-19871B033371}" type="pres">
      <dgm:prSet presAssocID="{7F871650-6E95-456E-B2DA-4179E4819976}" presName="parentLin" presStyleCnt="0"/>
      <dgm:spPr/>
    </dgm:pt>
    <dgm:pt modelId="{78BAEE6D-151A-4058-87AC-3A504F41B048}" type="pres">
      <dgm:prSet presAssocID="{7F871650-6E95-456E-B2DA-4179E4819976}" presName="parentLeftMargin" presStyleLbl="node1" presStyleIdx="2" presStyleCnt="10"/>
      <dgm:spPr/>
      <dgm:t>
        <a:bodyPr/>
        <a:lstStyle/>
        <a:p>
          <a:endParaRPr lang="ru-RU"/>
        </a:p>
      </dgm:t>
    </dgm:pt>
    <dgm:pt modelId="{66539F02-8CA1-4288-9D39-0CFE972FE2AD}" type="pres">
      <dgm:prSet presAssocID="{7F871650-6E95-456E-B2DA-4179E4819976}" presName="parentText" presStyleLbl="node1" presStyleIdx="3" presStyleCnt="10" custScaleX="120313" custScaleY="2767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018876-92B6-4108-995B-81D5829EC8A8}" type="pres">
      <dgm:prSet presAssocID="{7F871650-6E95-456E-B2DA-4179E4819976}" presName="negativeSpace" presStyleCnt="0"/>
      <dgm:spPr/>
    </dgm:pt>
    <dgm:pt modelId="{3529E4AD-79E5-4AB9-8954-192EB2339B41}" type="pres">
      <dgm:prSet presAssocID="{7F871650-6E95-456E-B2DA-4179E4819976}" presName="childText" presStyleLbl="conFgAcc1" presStyleIdx="3" presStyleCnt="10">
        <dgm:presLayoutVars>
          <dgm:bulletEnabled val="1"/>
        </dgm:presLayoutVars>
      </dgm:prSet>
      <dgm:spPr>
        <a:solidFill>
          <a:schemeClr val="bg1">
            <a:alpha val="90000"/>
          </a:schemeClr>
        </a:solidFill>
        <a:ln w="25400"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047F1F32-C071-42F1-B8FA-2CDA2C455653}" type="pres">
      <dgm:prSet presAssocID="{45038ED7-2612-4D59-B4F8-EF69F86BA629}" presName="spaceBetweenRectangles" presStyleCnt="0"/>
      <dgm:spPr/>
    </dgm:pt>
    <dgm:pt modelId="{B8635C95-BF91-4190-BD3D-0D2B7338B3F2}" type="pres">
      <dgm:prSet presAssocID="{41D732F5-644B-4D2C-9035-EBCF4262EDB6}" presName="parentLin" presStyleCnt="0"/>
      <dgm:spPr/>
    </dgm:pt>
    <dgm:pt modelId="{FB307233-4F21-4D77-ADF1-49CCFC45888B}" type="pres">
      <dgm:prSet presAssocID="{41D732F5-644B-4D2C-9035-EBCF4262EDB6}" presName="parentLeftMargin" presStyleLbl="node1" presStyleIdx="3" presStyleCnt="10"/>
      <dgm:spPr/>
      <dgm:t>
        <a:bodyPr/>
        <a:lstStyle/>
        <a:p>
          <a:endParaRPr lang="ru-RU"/>
        </a:p>
      </dgm:t>
    </dgm:pt>
    <dgm:pt modelId="{B32C3D2A-4FC2-4CBB-B72E-F0DF8D0A839E}" type="pres">
      <dgm:prSet presAssocID="{41D732F5-644B-4D2C-9035-EBCF4262EDB6}" presName="parentText" presStyleLbl="node1" presStyleIdx="4" presStyleCnt="10" custScaleX="120883" custScaleY="2874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BC4D93-8FF1-46A4-9C69-273FE0907302}" type="pres">
      <dgm:prSet presAssocID="{41D732F5-644B-4D2C-9035-EBCF4262EDB6}" presName="negativeSpace" presStyleCnt="0"/>
      <dgm:spPr/>
    </dgm:pt>
    <dgm:pt modelId="{FE964FF3-E72A-465B-8D7F-01D7EF09C7DA}" type="pres">
      <dgm:prSet presAssocID="{41D732F5-644B-4D2C-9035-EBCF4262EDB6}" presName="childText" presStyleLbl="conFgAcc1" presStyleIdx="4" presStyleCnt="10">
        <dgm:presLayoutVars>
          <dgm:bulletEnabled val="1"/>
        </dgm:presLayoutVars>
      </dgm:prSet>
      <dgm:spPr>
        <a:solidFill>
          <a:schemeClr val="bg1">
            <a:alpha val="90000"/>
          </a:schemeClr>
        </a:solidFill>
        <a:ln w="25400"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C2E578CD-66B0-4114-8BE4-F7C24A228367}" type="pres">
      <dgm:prSet presAssocID="{7E7138D8-276F-4920-9B89-EA1711735C0D}" presName="spaceBetweenRectangles" presStyleCnt="0"/>
      <dgm:spPr/>
    </dgm:pt>
    <dgm:pt modelId="{D5098688-A6FF-41EC-B7D7-DA16C40FF1E0}" type="pres">
      <dgm:prSet presAssocID="{68CB47C1-508C-4A78-9F71-C376F281E037}" presName="parentLin" presStyleCnt="0"/>
      <dgm:spPr/>
    </dgm:pt>
    <dgm:pt modelId="{F69942AE-E90E-4A0D-836D-4497C7C55C55}" type="pres">
      <dgm:prSet presAssocID="{68CB47C1-508C-4A78-9F71-C376F281E037}" presName="parentLeftMargin" presStyleLbl="node1" presStyleIdx="4" presStyleCnt="10"/>
      <dgm:spPr/>
      <dgm:t>
        <a:bodyPr/>
        <a:lstStyle/>
        <a:p>
          <a:endParaRPr lang="ru-RU"/>
        </a:p>
      </dgm:t>
    </dgm:pt>
    <dgm:pt modelId="{D1604977-1CE3-4E0B-97CB-C05AACC94F27}" type="pres">
      <dgm:prSet presAssocID="{68CB47C1-508C-4A78-9F71-C376F281E037}" presName="parentText" presStyleLbl="node1" presStyleIdx="5" presStyleCnt="10" custScaleX="121400" custScaleY="3456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C3BD47-6FFB-4CD8-B310-19359EAD74F6}" type="pres">
      <dgm:prSet presAssocID="{68CB47C1-508C-4A78-9F71-C376F281E037}" presName="negativeSpace" presStyleCnt="0"/>
      <dgm:spPr/>
    </dgm:pt>
    <dgm:pt modelId="{EC09AA14-ED42-475D-A9C6-6CC436AEAD63}" type="pres">
      <dgm:prSet presAssocID="{68CB47C1-508C-4A78-9F71-C376F281E037}" presName="childText" presStyleLbl="conFgAcc1" presStyleIdx="5" presStyleCnt="10">
        <dgm:presLayoutVars>
          <dgm:bulletEnabled val="1"/>
        </dgm:presLayoutVars>
      </dgm:prSet>
      <dgm:spPr>
        <a:solidFill>
          <a:schemeClr val="bg1">
            <a:alpha val="90000"/>
          </a:schemeClr>
        </a:solidFill>
        <a:ln w="25400"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8CE7E4AB-40E1-477B-A8E8-72AED62ECD28}" type="pres">
      <dgm:prSet presAssocID="{85024811-6B84-4971-A2EC-51FFE2F85CE1}" presName="spaceBetweenRectangles" presStyleCnt="0"/>
      <dgm:spPr/>
    </dgm:pt>
    <dgm:pt modelId="{F6B14FBD-EB63-4E58-A490-71A074C8E38D}" type="pres">
      <dgm:prSet presAssocID="{381FA4F6-3976-414C-8C9D-14D211F70247}" presName="parentLin" presStyleCnt="0"/>
      <dgm:spPr/>
    </dgm:pt>
    <dgm:pt modelId="{D1137706-9345-4CEB-9668-5E00CE791C1B}" type="pres">
      <dgm:prSet presAssocID="{381FA4F6-3976-414C-8C9D-14D211F70247}" presName="parentLeftMargin" presStyleLbl="node1" presStyleIdx="5" presStyleCnt="10"/>
      <dgm:spPr/>
      <dgm:t>
        <a:bodyPr/>
        <a:lstStyle/>
        <a:p>
          <a:endParaRPr lang="ru-RU"/>
        </a:p>
      </dgm:t>
    </dgm:pt>
    <dgm:pt modelId="{5209FDB4-9991-4754-8600-06C7CD5B3BC8}" type="pres">
      <dgm:prSet presAssocID="{381FA4F6-3976-414C-8C9D-14D211F70247}" presName="parentText" presStyleLbl="node1" presStyleIdx="6" presStyleCnt="10" custScaleX="120884" custScaleY="27594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684985-0F5B-42EF-9B38-B36EBCD73554}" type="pres">
      <dgm:prSet presAssocID="{381FA4F6-3976-414C-8C9D-14D211F70247}" presName="negativeSpace" presStyleCnt="0"/>
      <dgm:spPr/>
    </dgm:pt>
    <dgm:pt modelId="{D9262205-9886-416B-AE68-477858D24937}" type="pres">
      <dgm:prSet presAssocID="{381FA4F6-3976-414C-8C9D-14D211F70247}" presName="childText" presStyleLbl="conFgAcc1" presStyleIdx="6" presStyleCnt="10">
        <dgm:presLayoutVars>
          <dgm:bulletEnabled val="1"/>
        </dgm:presLayoutVars>
      </dgm:prSet>
      <dgm:spPr>
        <a:solidFill>
          <a:schemeClr val="bg1">
            <a:alpha val="90000"/>
          </a:schemeClr>
        </a:solidFill>
        <a:ln w="25400"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DB23004D-7902-4A7A-AD6A-13B41278E0D3}" type="pres">
      <dgm:prSet presAssocID="{E229109B-34F2-4579-9C13-D9C27EFB8A25}" presName="spaceBetweenRectangles" presStyleCnt="0"/>
      <dgm:spPr/>
    </dgm:pt>
    <dgm:pt modelId="{07F5EF97-4508-409F-91DA-5C5BB7CBF580}" type="pres">
      <dgm:prSet presAssocID="{9B9B6055-02E3-4E42-9223-77B317023439}" presName="parentLin" presStyleCnt="0"/>
      <dgm:spPr/>
    </dgm:pt>
    <dgm:pt modelId="{37E95555-D601-47B4-B73D-0EE7E662D7EF}" type="pres">
      <dgm:prSet presAssocID="{9B9B6055-02E3-4E42-9223-77B317023439}" presName="parentLeftMargin" presStyleLbl="node1" presStyleIdx="6" presStyleCnt="10"/>
      <dgm:spPr/>
      <dgm:t>
        <a:bodyPr/>
        <a:lstStyle/>
        <a:p>
          <a:endParaRPr lang="ru-RU"/>
        </a:p>
      </dgm:t>
    </dgm:pt>
    <dgm:pt modelId="{84E7B64F-C740-40EE-A24D-BC9AA5E39D55}" type="pres">
      <dgm:prSet presAssocID="{9B9B6055-02E3-4E42-9223-77B317023439}" presName="parentText" presStyleLbl="node1" presStyleIdx="7" presStyleCnt="10" custScaleX="120729" custScaleY="3408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8AEF75-CF44-4CB6-AC41-AF9A58BCF224}" type="pres">
      <dgm:prSet presAssocID="{9B9B6055-02E3-4E42-9223-77B317023439}" presName="negativeSpace" presStyleCnt="0"/>
      <dgm:spPr/>
    </dgm:pt>
    <dgm:pt modelId="{0933B806-9F71-491D-9505-BD39951A03EA}" type="pres">
      <dgm:prSet presAssocID="{9B9B6055-02E3-4E42-9223-77B317023439}" presName="childText" presStyleLbl="conFgAcc1" presStyleIdx="7" presStyleCnt="10">
        <dgm:presLayoutVars>
          <dgm:bulletEnabled val="1"/>
        </dgm:presLayoutVars>
      </dgm:prSet>
      <dgm:spPr>
        <a:solidFill>
          <a:schemeClr val="bg1">
            <a:alpha val="90000"/>
          </a:schemeClr>
        </a:solidFill>
        <a:ln w="25400"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9629A052-C61A-4FDD-B029-592280924FEE}" type="pres">
      <dgm:prSet presAssocID="{57063AC9-E51E-4CBF-9EB2-28E29618D300}" presName="spaceBetweenRectangles" presStyleCnt="0"/>
      <dgm:spPr/>
    </dgm:pt>
    <dgm:pt modelId="{7D89EDF2-5240-43D4-9CEA-D622FF19DF0C}" type="pres">
      <dgm:prSet presAssocID="{2BF6690E-3929-4B0E-8124-7BBF863A9B9B}" presName="parentLin" presStyleCnt="0"/>
      <dgm:spPr/>
    </dgm:pt>
    <dgm:pt modelId="{52BBDAFF-B3A6-444C-B8F0-FE4E73E50DAC}" type="pres">
      <dgm:prSet presAssocID="{2BF6690E-3929-4B0E-8124-7BBF863A9B9B}" presName="parentLeftMargin" presStyleLbl="node1" presStyleIdx="7" presStyleCnt="10"/>
      <dgm:spPr/>
      <dgm:t>
        <a:bodyPr/>
        <a:lstStyle/>
        <a:p>
          <a:endParaRPr lang="ru-RU"/>
        </a:p>
      </dgm:t>
    </dgm:pt>
    <dgm:pt modelId="{0E5E4D52-0A55-4795-A779-1EF628BDB175}" type="pres">
      <dgm:prSet presAssocID="{2BF6690E-3929-4B0E-8124-7BBF863A9B9B}" presName="parentText" presStyleLbl="node1" presStyleIdx="8" presStyleCnt="10" custScaleX="120641" custScaleY="30127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0D598D-7D9B-4BD2-BED8-64B8917E8307}" type="pres">
      <dgm:prSet presAssocID="{2BF6690E-3929-4B0E-8124-7BBF863A9B9B}" presName="negativeSpace" presStyleCnt="0"/>
      <dgm:spPr/>
    </dgm:pt>
    <dgm:pt modelId="{A22A05AC-3084-4067-84BA-38A1946103A0}" type="pres">
      <dgm:prSet presAssocID="{2BF6690E-3929-4B0E-8124-7BBF863A9B9B}" presName="childText" presStyleLbl="conFgAcc1" presStyleIdx="8" presStyleCnt="10">
        <dgm:presLayoutVars>
          <dgm:bulletEnabled val="1"/>
        </dgm:presLayoutVars>
      </dgm:prSet>
      <dgm:spPr>
        <a:solidFill>
          <a:schemeClr val="bg1">
            <a:alpha val="90000"/>
          </a:schemeClr>
        </a:solidFill>
        <a:ln w="25400"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6E9BAA32-3C07-4BB2-A3E2-6555A2CD2B78}" type="pres">
      <dgm:prSet presAssocID="{FB59EF39-86BC-4AA4-A57F-3EDD8E1C2928}" presName="spaceBetweenRectangles" presStyleCnt="0"/>
      <dgm:spPr/>
    </dgm:pt>
    <dgm:pt modelId="{0D8BA63A-094A-4087-9A82-3999C8822658}" type="pres">
      <dgm:prSet presAssocID="{34353C2C-D0C1-4741-91CA-3842CDC9A260}" presName="parentLin" presStyleCnt="0"/>
      <dgm:spPr/>
    </dgm:pt>
    <dgm:pt modelId="{93854140-BC2A-4154-9E22-665807D1CD06}" type="pres">
      <dgm:prSet presAssocID="{34353C2C-D0C1-4741-91CA-3842CDC9A260}" presName="parentLeftMargin" presStyleLbl="node1" presStyleIdx="8" presStyleCnt="10"/>
      <dgm:spPr/>
      <dgm:t>
        <a:bodyPr/>
        <a:lstStyle/>
        <a:p>
          <a:endParaRPr lang="ru-RU"/>
        </a:p>
      </dgm:t>
    </dgm:pt>
    <dgm:pt modelId="{A7E1FF48-9092-477B-B0FE-EA7FC23AF7C0}" type="pres">
      <dgm:prSet presAssocID="{34353C2C-D0C1-4741-91CA-3842CDC9A260}" presName="parentText" presStyleLbl="node1" presStyleIdx="9" presStyleCnt="10" custScaleX="120081" custScaleY="2898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DE2B8F-AC1F-4702-A636-BC079E53A4E7}" type="pres">
      <dgm:prSet presAssocID="{34353C2C-D0C1-4741-91CA-3842CDC9A260}" presName="negativeSpace" presStyleCnt="0"/>
      <dgm:spPr/>
    </dgm:pt>
    <dgm:pt modelId="{A39C8FE0-E1BD-4C97-96F8-859311718CA6}" type="pres">
      <dgm:prSet presAssocID="{34353C2C-D0C1-4741-91CA-3842CDC9A260}" presName="childText" presStyleLbl="conFgAcc1" presStyleIdx="9" presStyleCnt="10">
        <dgm:presLayoutVars>
          <dgm:bulletEnabled val="1"/>
        </dgm:presLayoutVars>
      </dgm:prSet>
      <dgm:spPr>
        <a:solidFill>
          <a:schemeClr val="bg1">
            <a:alpha val="90000"/>
          </a:schemeClr>
        </a:solidFill>
        <a:ln w="25400">
          <a:solidFill>
            <a:schemeClr val="tx1"/>
          </a:solidFill>
        </a:ln>
      </dgm:spPr>
      <dgm:t>
        <a:bodyPr/>
        <a:lstStyle/>
        <a:p>
          <a:endParaRPr lang="ru-RU"/>
        </a:p>
      </dgm:t>
    </dgm:pt>
  </dgm:ptLst>
  <dgm:cxnLst>
    <dgm:cxn modelId="{8DD1F2D6-6BCF-48C6-9C98-01192C2CFFF6}" type="presOf" srcId="{9B9B6055-02E3-4E42-9223-77B317023439}" destId="{37E95555-D601-47B4-B73D-0EE7E662D7EF}" srcOrd="0" destOrd="0" presId="urn:microsoft.com/office/officeart/2005/8/layout/list1"/>
    <dgm:cxn modelId="{FFCCD375-BF5B-42A0-9D17-49D8D9835114}" type="presOf" srcId="{34353C2C-D0C1-4741-91CA-3842CDC9A260}" destId="{93854140-BC2A-4154-9E22-665807D1CD06}" srcOrd="0" destOrd="0" presId="urn:microsoft.com/office/officeart/2005/8/layout/list1"/>
    <dgm:cxn modelId="{36E6A242-D9C1-477A-BF25-B2865C3D55F1}" srcId="{DD16EDDC-E951-41F4-AAAB-6484482ADD9A}" destId="{381FA4F6-3976-414C-8C9D-14D211F70247}" srcOrd="6" destOrd="0" parTransId="{34923DFF-2A64-4281-81D7-25B84EF57DC9}" sibTransId="{E229109B-34F2-4579-9C13-D9C27EFB8A25}"/>
    <dgm:cxn modelId="{D1EA02D6-AD08-4A61-9AA2-FC7DC2756275}" type="presOf" srcId="{34353C2C-D0C1-4741-91CA-3842CDC9A260}" destId="{A7E1FF48-9092-477B-B0FE-EA7FC23AF7C0}" srcOrd="1" destOrd="0" presId="urn:microsoft.com/office/officeart/2005/8/layout/list1"/>
    <dgm:cxn modelId="{C11B4A34-3780-42F1-A96E-4BF027EB986A}" type="presOf" srcId="{FB40702A-2E8E-440B-AEA1-9B6DFF9C5420}" destId="{395B15D5-9D68-48A4-AA0D-510B0281AE99}" srcOrd="0" destOrd="0" presId="urn:microsoft.com/office/officeart/2005/8/layout/list1"/>
    <dgm:cxn modelId="{92278526-A470-4F62-9523-F671B4F480E3}" type="presOf" srcId="{2D344DD5-9FFB-4508-835C-819D2D111CA6}" destId="{978270BE-3926-4325-A423-CB5D4D6001D0}" srcOrd="1" destOrd="0" presId="urn:microsoft.com/office/officeart/2005/8/layout/list1"/>
    <dgm:cxn modelId="{49F4E8CD-2368-488B-8731-0B744B07A02F}" type="presOf" srcId="{68CB47C1-508C-4A78-9F71-C376F281E037}" destId="{D1604977-1CE3-4E0B-97CB-C05AACC94F27}" srcOrd="1" destOrd="0" presId="urn:microsoft.com/office/officeart/2005/8/layout/list1"/>
    <dgm:cxn modelId="{DFFD4DB3-B3C3-4140-B2B5-918847EDBF46}" type="presOf" srcId="{41D732F5-644B-4D2C-9035-EBCF4262EDB6}" destId="{B32C3D2A-4FC2-4CBB-B72E-F0DF8D0A839E}" srcOrd="1" destOrd="0" presId="urn:microsoft.com/office/officeart/2005/8/layout/list1"/>
    <dgm:cxn modelId="{79E81368-6971-4ECE-BFD6-76C914C7954A}" type="presOf" srcId="{68CB47C1-508C-4A78-9F71-C376F281E037}" destId="{F69942AE-E90E-4A0D-836D-4497C7C55C55}" srcOrd="0" destOrd="0" presId="urn:microsoft.com/office/officeart/2005/8/layout/list1"/>
    <dgm:cxn modelId="{EA5EE607-92F3-4C2A-91E3-D07EA29BCD63}" type="presOf" srcId="{7F871650-6E95-456E-B2DA-4179E4819976}" destId="{78BAEE6D-151A-4058-87AC-3A504F41B048}" srcOrd="0" destOrd="0" presId="urn:microsoft.com/office/officeart/2005/8/layout/list1"/>
    <dgm:cxn modelId="{80487EA5-9B95-4CE4-90B5-093AC7FCEDD0}" srcId="{DD16EDDC-E951-41F4-AAAB-6484482ADD9A}" destId="{7F871650-6E95-456E-B2DA-4179E4819976}" srcOrd="3" destOrd="0" parTransId="{45FA80DA-89C7-470B-88D9-1947BCF6BF71}" sibTransId="{45038ED7-2612-4D59-B4F8-EF69F86BA629}"/>
    <dgm:cxn modelId="{AFA1C867-4C64-4776-8B03-43FD80704F5B}" srcId="{DD16EDDC-E951-41F4-AAAB-6484482ADD9A}" destId="{2BF6690E-3929-4B0E-8124-7BBF863A9B9B}" srcOrd="8" destOrd="0" parTransId="{B6FD8EFD-BF81-47C8-8917-BA658554202F}" sibTransId="{FB59EF39-86BC-4AA4-A57F-3EDD8E1C2928}"/>
    <dgm:cxn modelId="{DD120308-EF6E-4E1F-988C-3527FF47CB77}" srcId="{DD16EDDC-E951-41F4-AAAB-6484482ADD9A}" destId="{9B9B6055-02E3-4E42-9223-77B317023439}" srcOrd="7" destOrd="0" parTransId="{CB2F643B-14F0-4CA5-BF6C-CA3C5072D73B}" sibTransId="{57063AC9-E51E-4CBF-9EB2-28E29618D300}"/>
    <dgm:cxn modelId="{E6CD9EEF-B15F-4F2B-9E3B-13F4FA3F707E}" type="presOf" srcId="{2D344DD5-9FFB-4508-835C-819D2D111CA6}" destId="{27AB4873-1D6F-41F4-8012-663B77291A7B}" srcOrd="0" destOrd="0" presId="urn:microsoft.com/office/officeart/2005/8/layout/list1"/>
    <dgm:cxn modelId="{DC2B8AEC-951E-4713-A2B3-F3EB5528596A}" type="presOf" srcId="{2BF6690E-3929-4B0E-8124-7BBF863A9B9B}" destId="{0E5E4D52-0A55-4795-A779-1EF628BDB175}" srcOrd="1" destOrd="0" presId="urn:microsoft.com/office/officeart/2005/8/layout/list1"/>
    <dgm:cxn modelId="{96D1923A-7A85-4C46-B9EF-EE4795CAED86}" srcId="{DD16EDDC-E951-41F4-AAAB-6484482ADD9A}" destId="{34353C2C-D0C1-4741-91CA-3842CDC9A260}" srcOrd="9" destOrd="0" parTransId="{00066491-4DBD-4937-9A79-703A12B41CC0}" sibTransId="{76F25D3D-80E8-41D5-A8CC-053B5FE09157}"/>
    <dgm:cxn modelId="{60330EB8-3D50-41DE-86FF-15E9C9BB447F}" srcId="{DD16EDDC-E951-41F4-AAAB-6484482ADD9A}" destId="{68CB47C1-508C-4A78-9F71-C376F281E037}" srcOrd="5" destOrd="0" parTransId="{3F109AC3-EA72-4A1A-BCB9-86EBE10BD481}" sibTransId="{85024811-6B84-4971-A2EC-51FFE2F85CE1}"/>
    <dgm:cxn modelId="{B7284739-CD32-45DC-BC27-760C77017A1E}" srcId="{DD16EDDC-E951-41F4-AAAB-6484482ADD9A}" destId="{FB40702A-2E8E-440B-AEA1-9B6DFF9C5420}" srcOrd="0" destOrd="0" parTransId="{61C0059C-651C-40DD-B3E1-94C0546C80CC}" sibTransId="{0F20B9B2-39F5-4B36-BB57-CEA86DF77B15}"/>
    <dgm:cxn modelId="{2BC067C7-C84E-4946-B7D8-C2D93C6CABF7}" type="presOf" srcId="{DD16EDDC-E951-41F4-AAAB-6484482ADD9A}" destId="{BF3B0D54-45CD-4CBD-8569-AA4F413F3465}" srcOrd="0" destOrd="0" presId="urn:microsoft.com/office/officeart/2005/8/layout/list1"/>
    <dgm:cxn modelId="{A186FD16-AF6F-4851-80DD-B5FB68D971B5}" type="presOf" srcId="{D0709075-AA79-4E39-ACED-BA586ADBD7BB}" destId="{7351D4DC-F1BE-4C47-A202-FE3820DD4B7A}" srcOrd="0" destOrd="0" presId="urn:microsoft.com/office/officeart/2005/8/layout/list1"/>
    <dgm:cxn modelId="{53EEE1AA-5D41-450B-90F4-A50BF75B599F}" type="presOf" srcId="{381FA4F6-3976-414C-8C9D-14D211F70247}" destId="{D1137706-9345-4CEB-9668-5E00CE791C1B}" srcOrd="0" destOrd="0" presId="urn:microsoft.com/office/officeart/2005/8/layout/list1"/>
    <dgm:cxn modelId="{8E426027-1A05-4988-88B1-AFA4B00D06F1}" type="presOf" srcId="{41D732F5-644B-4D2C-9035-EBCF4262EDB6}" destId="{FB307233-4F21-4D77-ADF1-49CCFC45888B}" srcOrd="0" destOrd="0" presId="urn:microsoft.com/office/officeart/2005/8/layout/list1"/>
    <dgm:cxn modelId="{308B4FBC-8BCD-4EEB-BF42-FB36E37D4B8F}" type="presOf" srcId="{7F871650-6E95-456E-B2DA-4179E4819976}" destId="{66539F02-8CA1-4288-9D39-0CFE972FE2AD}" srcOrd="1" destOrd="0" presId="urn:microsoft.com/office/officeart/2005/8/layout/list1"/>
    <dgm:cxn modelId="{869C3F60-6F35-492F-A38D-3EDBFF814972}" type="presOf" srcId="{D0709075-AA79-4E39-ACED-BA586ADBD7BB}" destId="{710F704B-CC01-4014-A974-37A63E60A6B1}" srcOrd="1" destOrd="0" presId="urn:microsoft.com/office/officeart/2005/8/layout/list1"/>
    <dgm:cxn modelId="{3D8A139C-B7EA-42DE-9D01-E7E3D015CD5D}" type="presOf" srcId="{9B9B6055-02E3-4E42-9223-77B317023439}" destId="{84E7B64F-C740-40EE-A24D-BC9AA5E39D55}" srcOrd="1" destOrd="0" presId="urn:microsoft.com/office/officeart/2005/8/layout/list1"/>
    <dgm:cxn modelId="{90061DFA-B725-48F5-9EA8-8E268BFC058F}" type="presOf" srcId="{381FA4F6-3976-414C-8C9D-14D211F70247}" destId="{5209FDB4-9991-4754-8600-06C7CD5B3BC8}" srcOrd="1" destOrd="0" presId="urn:microsoft.com/office/officeart/2005/8/layout/list1"/>
    <dgm:cxn modelId="{FAC031EF-1F03-4C1B-8684-7BCA724E4233}" type="presOf" srcId="{2BF6690E-3929-4B0E-8124-7BBF863A9B9B}" destId="{52BBDAFF-B3A6-444C-B8F0-FE4E73E50DAC}" srcOrd="0" destOrd="0" presId="urn:microsoft.com/office/officeart/2005/8/layout/list1"/>
    <dgm:cxn modelId="{C9517267-D2C4-43FE-935B-8D9DD3254AC2}" srcId="{DD16EDDC-E951-41F4-AAAB-6484482ADD9A}" destId="{D0709075-AA79-4E39-ACED-BA586ADBD7BB}" srcOrd="2" destOrd="0" parTransId="{76D4FC81-AF22-4BFC-A51E-129E1C8DDD1F}" sibTransId="{E2A54485-5F15-44A5-AA57-8CF91AD253CE}"/>
    <dgm:cxn modelId="{DFEA0860-1D6C-44B5-95EC-F7E5A4B88F7C}" srcId="{DD16EDDC-E951-41F4-AAAB-6484482ADD9A}" destId="{2D344DD5-9FFB-4508-835C-819D2D111CA6}" srcOrd="1" destOrd="0" parTransId="{11E7742A-54B2-431A-8CE0-CBFBCE0BC286}" sibTransId="{2CE2C308-9A1A-4802-AFDC-419E62D1A4EC}"/>
    <dgm:cxn modelId="{691FADBB-FAC1-4DFE-B613-523A86901B74}" srcId="{DD16EDDC-E951-41F4-AAAB-6484482ADD9A}" destId="{41D732F5-644B-4D2C-9035-EBCF4262EDB6}" srcOrd="4" destOrd="0" parTransId="{7441F687-1D35-45E6-9963-5CF751E6703E}" sibTransId="{7E7138D8-276F-4920-9B89-EA1711735C0D}"/>
    <dgm:cxn modelId="{73334A8F-B50E-447A-A6E6-157F155E9D0F}" type="presOf" srcId="{FB40702A-2E8E-440B-AEA1-9B6DFF9C5420}" destId="{5AD22DD8-C43E-4338-B5E6-22D29BBB1FCE}" srcOrd="1" destOrd="0" presId="urn:microsoft.com/office/officeart/2005/8/layout/list1"/>
    <dgm:cxn modelId="{C8AF22BB-C922-4851-A8A4-E792E00CF926}" type="presParOf" srcId="{BF3B0D54-45CD-4CBD-8569-AA4F413F3465}" destId="{13D6A68B-283C-40C0-8A62-E5BBCC193250}" srcOrd="0" destOrd="0" presId="urn:microsoft.com/office/officeart/2005/8/layout/list1"/>
    <dgm:cxn modelId="{31117018-C9E9-4ED0-9093-0A2D5E2AAB3C}" type="presParOf" srcId="{13D6A68B-283C-40C0-8A62-E5BBCC193250}" destId="{395B15D5-9D68-48A4-AA0D-510B0281AE99}" srcOrd="0" destOrd="0" presId="urn:microsoft.com/office/officeart/2005/8/layout/list1"/>
    <dgm:cxn modelId="{2FE408FA-A5A9-498F-81B8-31F955355AE3}" type="presParOf" srcId="{13D6A68B-283C-40C0-8A62-E5BBCC193250}" destId="{5AD22DD8-C43E-4338-B5E6-22D29BBB1FCE}" srcOrd="1" destOrd="0" presId="urn:microsoft.com/office/officeart/2005/8/layout/list1"/>
    <dgm:cxn modelId="{B456341C-16AE-4E42-AACF-49A096BF8A27}" type="presParOf" srcId="{BF3B0D54-45CD-4CBD-8569-AA4F413F3465}" destId="{BC6B6EAE-A791-4F8F-B450-FBFD1C8925D2}" srcOrd="1" destOrd="0" presId="urn:microsoft.com/office/officeart/2005/8/layout/list1"/>
    <dgm:cxn modelId="{CC3FD543-067A-4164-A597-798DFD130A22}" type="presParOf" srcId="{BF3B0D54-45CD-4CBD-8569-AA4F413F3465}" destId="{AB959881-AC31-4EE3-81DD-29F31500B010}" srcOrd="2" destOrd="0" presId="urn:microsoft.com/office/officeart/2005/8/layout/list1"/>
    <dgm:cxn modelId="{E3FDCBD3-64D8-481D-BF1B-A034D27C4A8E}" type="presParOf" srcId="{BF3B0D54-45CD-4CBD-8569-AA4F413F3465}" destId="{74C50EE5-2186-4121-AE5E-059D9475E6EA}" srcOrd="3" destOrd="0" presId="urn:microsoft.com/office/officeart/2005/8/layout/list1"/>
    <dgm:cxn modelId="{D69E0F8E-8883-4303-A2B8-4666899B5458}" type="presParOf" srcId="{BF3B0D54-45CD-4CBD-8569-AA4F413F3465}" destId="{1079D899-3F0D-43E0-8A6E-1EF907518E9B}" srcOrd="4" destOrd="0" presId="urn:microsoft.com/office/officeart/2005/8/layout/list1"/>
    <dgm:cxn modelId="{AD2E36F1-81C1-46DE-9987-982BCF2CC24B}" type="presParOf" srcId="{1079D899-3F0D-43E0-8A6E-1EF907518E9B}" destId="{27AB4873-1D6F-41F4-8012-663B77291A7B}" srcOrd="0" destOrd="0" presId="urn:microsoft.com/office/officeart/2005/8/layout/list1"/>
    <dgm:cxn modelId="{4BFF928C-2748-4595-89CF-9A44045B155C}" type="presParOf" srcId="{1079D899-3F0D-43E0-8A6E-1EF907518E9B}" destId="{978270BE-3926-4325-A423-CB5D4D6001D0}" srcOrd="1" destOrd="0" presId="urn:microsoft.com/office/officeart/2005/8/layout/list1"/>
    <dgm:cxn modelId="{C171A0CE-4BB4-422D-8E45-8B752AD0FACB}" type="presParOf" srcId="{BF3B0D54-45CD-4CBD-8569-AA4F413F3465}" destId="{FA0F9305-7EAC-4C63-9B5A-7982224BEC4D}" srcOrd="5" destOrd="0" presId="urn:microsoft.com/office/officeart/2005/8/layout/list1"/>
    <dgm:cxn modelId="{3AEF39BB-AA20-440D-B82F-C260CC1BB3CF}" type="presParOf" srcId="{BF3B0D54-45CD-4CBD-8569-AA4F413F3465}" destId="{BCA50075-536D-42FE-9A6D-8C2A99866B11}" srcOrd="6" destOrd="0" presId="urn:microsoft.com/office/officeart/2005/8/layout/list1"/>
    <dgm:cxn modelId="{042C9930-78BF-4589-8F6B-CBDAE5DFF95D}" type="presParOf" srcId="{BF3B0D54-45CD-4CBD-8569-AA4F413F3465}" destId="{F700E223-6963-4889-8F87-F86FCD4F1A38}" srcOrd="7" destOrd="0" presId="urn:microsoft.com/office/officeart/2005/8/layout/list1"/>
    <dgm:cxn modelId="{9B4F2905-80A3-4D8E-8923-68F950CEC898}" type="presParOf" srcId="{BF3B0D54-45CD-4CBD-8569-AA4F413F3465}" destId="{01B59D1C-92CD-4E31-B2EE-EC62F4F41277}" srcOrd="8" destOrd="0" presId="urn:microsoft.com/office/officeart/2005/8/layout/list1"/>
    <dgm:cxn modelId="{8BF1BA40-33FF-451B-A6A2-F8D359721FFF}" type="presParOf" srcId="{01B59D1C-92CD-4E31-B2EE-EC62F4F41277}" destId="{7351D4DC-F1BE-4C47-A202-FE3820DD4B7A}" srcOrd="0" destOrd="0" presId="urn:microsoft.com/office/officeart/2005/8/layout/list1"/>
    <dgm:cxn modelId="{FCBD56DB-D96A-4710-9506-EE7193483D75}" type="presParOf" srcId="{01B59D1C-92CD-4E31-B2EE-EC62F4F41277}" destId="{710F704B-CC01-4014-A974-37A63E60A6B1}" srcOrd="1" destOrd="0" presId="urn:microsoft.com/office/officeart/2005/8/layout/list1"/>
    <dgm:cxn modelId="{7EC20B78-E751-4E3C-BBFA-B71F67AB0456}" type="presParOf" srcId="{BF3B0D54-45CD-4CBD-8569-AA4F413F3465}" destId="{B750DC39-AECB-476F-A06B-571F11E1C35D}" srcOrd="9" destOrd="0" presId="urn:microsoft.com/office/officeart/2005/8/layout/list1"/>
    <dgm:cxn modelId="{2666C977-01A8-440E-94ED-CFA0E249FA6A}" type="presParOf" srcId="{BF3B0D54-45CD-4CBD-8569-AA4F413F3465}" destId="{0BBD2EA0-3BB7-45F6-97A1-791F3632AF2E}" srcOrd="10" destOrd="0" presId="urn:microsoft.com/office/officeart/2005/8/layout/list1"/>
    <dgm:cxn modelId="{2FFC5D70-D831-4E73-9787-6FBE42A9915B}" type="presParOf" srcId="{BF3B0D54-45CD-4CBD-8569-AA4F413F3465}" destId="{60C5C01D-A335-496F-A8F4-11B7B69CC4EF}" srcOrd="11" destOrd="0" presId="urn:microsoft.com/office/officeart/2005/8/layout/list1"/>
    <dgm:cxn modelId="{C0D113A1-07B0-4531-BE89-E5AC93CF9253}" type="presParOf" srcId="{BF3B0D54-45CD-4CBD-8569-AA4F413F3465}" destId="{E1FA858E-63CC-417B-9625-19871B033371}" srcOrd="12" destOrd="0" presId="urn:microsoft.com/office/officeart/2005/8/layout/list1"/>
    <dgm:cxn modelId="{1E8B086A-B1EE-4E23-A473-7AFFAC915A0B}" type="presParOf" srcId="{E1FA858E-63CC-417B-9625-19871B033371}" destId="{78BAEE6D-151A-4058-87AC-3A504F41B048}" srcOrd="0" destOrd="0" presId="urn:microsoft.com/office/officeart/2005/8/layout/list1"/>
    <dgm:cxn modelId="{936867DB-2122-4D4B-A09B-ADD011CC6C25}" type="presParOf" srcId="{E1FA858E-63CC-417B-9625-19871B033371}" destId="{66539F02-8CA1-4288-9D39-0CFE972FE2AD}" srcOrd="1" destOrd="0" presId="urn:microsoft.com/office/officeart/2005/8/layout/list1"/>
    <dgm:cxn modelId="{0D044F08-A307-4C07-AB4C-08C7862353DC}" type="presParOf" srcId="{BF3B0D54-45CD-4CBD-8569-AA4F413F3465}" destId="{A7018876-92B6-4108-995B-81D5829EC8A8}" srcOrd="13" destOrd="0" presId="urn:microsoft.com/office/officeart/2005/8/layout/list1"/>
    <dgm:cxn modelId="{71841A0D-ED57-47BF-BCB2-86ED3B3901C0}" type="presParOf" srcId="{BF3B0D54-45CD-4CBD-8569-AA4F413F3465}" destId="{3529E4AD-79E5-4AB9-8954-192EB2339B41}" srcOrd="14" destOrd="0" presId="urn:microsoft.com/office/officeart/2005/8/layout/list1"/>
    <dgm:cxn modelId="{FE1AAC49-8FD4-4C2B-9F13-31B7D3E30D67}" type="presParOf" srcId="{BF3B0D54-45CD-4CBD-8569-AA4F413F3465}" destId="{047F1F32-C071-42F1-B8FA-2CDA2C455653}" srcOrd="15" destOrd="0" presId="urn:microsoft.com/office/officeart/2005/8/layout/list1"/>
    <dgm:cxn modelId="{F4D2D3A5-B70E-41B9-AB52-CA32D2A2826B}" type="presParOf" srcId="{BF3B0D54-45CD-4CBD-8569-AA4F413F3465}" destId="{B8635C95-BF91-4190-BD3D-0D2B7338B3F2}" srcOrd="16" destOrd="0" presId="urn:microsoft.com/office/officeart/2005/8/layout/list1"/>
    <dgm:cxn modelId="{D259DF3A-FF94-4D38-8431-8E84902C9920}" type="presParOf" srcId="{B8635C95-BF91-4190-BD3D-0D2B7338B3F2}" destId="{FB307233-4F21-4D77-ADF1-49CCFC45888B}" srcOrd="0" destOrd="0" presId="urn:microsoft.com/office/officeart/2005/8/layout/list1"/>
    <dgm:cxn modelId="{4244000C-1FAF-4FEA-AF5F-0C0D134185F6}" type="presParOf" srcId="{B8635C95-BF91-4190-BD3D-0D2B7338B3F2}" destId="{B32C3D2A-4FC2-4CBB-B72E-F0DF8D0A839E}" srcOrd="1" destOrd="0" presId="urn:microsoft.com/office/officeart/2005/8/layout/list1"/>
    <dgm:cxn modelId="{E8CDF2FD-DBDB-41AE-86C2-457A06B51829}" type="presParOf" srcId="{BF3B0D54-45CD-4CBD-8569-AA4F413F3465}" destId="{89BC4D93-8FF1-46A4-9C69-273FE0907302}" srcOrd="17" destOrd="0" presId="urn:microsoft.com/office/officeart/2005/8/layout/list1"/>
    <dgm:cxn modelId="{64711797-F4D9-4D9F-ACF8-768BD9D3747E}" type="presParOf" srcId="{BF3B0D54-45CD-4CBD-8569-AA4F413F3465}" destId="{FE964FF3-E72A-465B-8D7F-01D7EF09C7DA}" srcOrd="18" destOrd="0" presId="urn:microsoft.com/office/officeart/2005/8/layout/list1"/>
    <dgm:cxn modelId="{A69ABE11-90FD-4746-909B-DB95677B0483}" type="presParOf" srcId="{BF3B0D54-45CD-4CBD-8569-AA4F413F3465}" destId="{C2E578CD-66B0-4114-8BE4-F7C24A228367}" srcOrd="19" destOrd="0" presId="urn:microsoft.com/office/officeart/2005/8/layout/list1"/>
    <dgm:cxn modelId="{4046E6A1-6FBB-4871-BCA0-308B9F1A0757}" type="presParOf" srcId="{BF3B0D54-45CD-4CBD-8569-AA4F413F3465}" destId="{D5098688-A6FF-41EC-B7D7-DA16C40FF1E0}" srcOrd="20" destOrd="0" presId="urn:microsoft.com/office/officeart/2005/8/layout/list1"/>
    <dgm:cxn modelId="{876742D3-29EE-428B-BEAC-A626D353EDB3}" type="presParOf" srcId="{D5098688-A6FF-41EC-B7D7-DA16C40FF1E0}" destId="{F69942AE-E90E-4A0D-836D-4497C7C55C55}" srcOrd="0" destOrd="0" presId="urn:microsoft.com/office/officeart/2005/8/layout/list1"/>
    <dgm:cxn modelId="{E103D748-5705-487E-A1EB-672430077E14}" type="presParOf" srcId="{D5098688-A6FF-41EC-B7D7-DA16C40FF1E0}" destId="{D1604977-1CE3-4E0B-97CB-C05AACC94F27}" srcOrd="1" destOrd="0" presId="urn:microsoft.com/office/officeart/2005/8/layout/list1"/>
    <dgm:cxn modelId="{9B970E66-CBC6-4FEF-8265-FFE627A794A0}" type="presParOf" srcId="{BF3B0D54-45CD-4CBD-8569-AA4F413F3465}" destId="{BBC3BD47-6FFB-4CD8-B310-19359EAD74F6}" srcOrd="21" destOrd="0" presId="urn:microsoft.com/office/officeart/2005/8/layout/list1"/>
    <dgm:cxn modelId="{CB20E77E-9FEF-419C-872A-A9E3FC89D8A5}" type="presParOf" srcId="{BF3B0D54-45CD-4CBD-8569-AA4F413F3465}" destId="{EC09AA14-ED42-475D-A9C6-6CC436AEAD63}" srcOrd="22" destOrd="0" presId="urn:microsoft.com/office/officeart/2005/8/layout/list1"/>
    <dgm:cxn modelId="{27C0F258-6DD6-40BB-A6F6-26360111D3F7}" type="presParOf" srcId="{BF3B0D54-45CD-4CBD-8569-AA4F413F3465}" destId="{8CE7E4AB-40E1-477B-A8E8-72AED62ECD28}" srcOrd="23" destOrd="0" presId="urn:microsoft.com/office/officeart/2005/8/layout/list1"/>
    <dgm:cxn modelId="{E4471147-B857-4873-88FA-1AC27A4C22D0}" type="presParOf" srcId="{BF3B0D54-45CD-4CBD-8569-AA4F413F3465}" destId="{F6B14FBD-EB63-4E58-A490-71A074C8E38D}" srcOrd="24" destOrd="0" presId="urn:microsoft.com/office/officeart/2005/8/layout/list1"/>
    <dgm:cxn modelId="{8EE70782-DD9D-4E86-9FCE-074517CCC5AD}" type="presParOf" srcId="{F6B14FBD-EB63-4E58-A490-71A074C8E38D}" destId="{D1137706-9345-4CEB-9668-5E00CE791C1B}" srcOrd="0" destOrd="0" presId="urn:microsoft.com/office/officeart/2005/8/layout/list1"/>
    <dgm:cxn modelId="{75D9D8C9-A603-4920-B09D-D877724678E0}" type="presParOf" srcId="{F6B14FBD-EB63-4E58-A490-71A074C8E38D}" destId="{5209FDB4-9991-4754-8600-06C7CD5B3BC8}" srcOrd="1" destOrd="0" presId="urn:microsoft.com/office/officeart/2005/8/layout/list1"/>
    <dgm:cxn modelId="{11680622-0E34-4019-83EB-50FD744A1578}" type="presParOf" srcId="{BF3B0D54-45CD-4CBD-8569-AA4F413F3465}" destId="{2C684985-0F5B-42EF-9B38-B36EBCD73554}" srcOrd="25" destOrd="0" presId="urn:microsoft.com/office/officeart/2005/8/layout/list1"/>
    <dgm:cxn modelId="{6231C52F-673A-4079-8401-DC111EDEABCA}" type="presParOf" srcId="{BF3B0D54-45CD-4CBD-8569-AA4F413F3465}" destId="{D9262205-9886-416B-AE68-477858D24937}" srcOrd="26" destOrd="0" presId="urn:microsoft.com/office/officeart/2005/8/layout/list1"/>
    <dgm:cxn modelId="{19028004-659C-4514-B382-28EEEE8AF14E}" type="presParOf" srcId="{BF3B0D54-45CD-4CBD-8569-AA4F413F3465}" destId="{DB23004D-7902-4A7A-AD6A-13B41278E0D3}" srcOrd="27" destOrd="0" presId="urn:microsoft.com/office/officeart/2005/8/layout/list1"/>
    <dgm:cxn modelId="{B6B447B7-516E-419E-8866-A70CB0BE816F}" type="presParOf" srcId="{BF3B0D54-45CD-4CBD-8569-AA4F413F3465}" destId="{07F5EF97-4508-409F-91DA-5C5BB7CBF580}" srcOrd="28" destOrd="0" presId="urn:microsoft.com/office/officeart/2005/8/layout/list1"/>
    <dgm:cxn modelId="{DC8C114A-9258-46EC-91B7-3DEEEBE777B5}" type="presParOf" srcId="{07F5EF97-4508-409F-91DA-5C5BB7CBF580}" destId="{37E95555-D601-47B4-B73D-0EE7E662D7EF}" srcOrd="0" destOrd="0" presId="urn:microsoft.com/office/officeart/2005/8/layout/list1"/>
    <dgm:cxn modelId="{17EF5BCA-D0EC-4064-BE8B-FEDD3BE20477}" type="presParOf" srcId="{07F5EF97-4508-409F-91DA-5C5BB7CBF580}" destId="{84E7B64F-C740-40EE-A24D-BC9AA5E39D55}" srcOrd="1" destOrd="0" presId="urn:microsoft.com/office/officeart/2005/8/layout/list1"/>
    <dgm:cxn modelId="{5C0548CE-C339-40C0-BB3A-6B4801940EA4}" type="presParOf" srcId="{BF3B0D54-45CD-4CBD-8569-AA4F413F3465}" destId="{0D8AEF75-CF44-4CB6-AC41-AF9A58BCF224}" srcOrd="29" destOrd="0" presId="urn:microsoft.com/office/officeart/2005/8/layout/list1"/>
    <dgm:cxn modelId="{58F4EC8C-38E5-4367-ADF3-03F22B8D7563}" type="presParOf" srcId="{BF3B0D54-45CD-4CBD-8569-AA4F413F3465}" destId="{0933B806-9F71-491D-9505-BD39951A03EA}" srcOrd="30" destOrd="0" presId="urn:microsoft.com/office/officeart/2005/8/layout/list1"/>
    <dgm:cxn modelId="{843B0205-6DDE-442B-BE44-5A9ABEFBD7DF}" type="presParOf" srcId="{BF3B0D54-45CD-4CBD-8569-AA4F413F3465}" destId="{9629A052-C61A-4FDD-B029-592280924FEE}" srcOrd="31" destOrd="0" presId="urn:microsoft.com/office/officeart/2005/8/layout/list1"/>
    <dgm:cxn modelId="{050682A5-EA95-4989-BAE2-A668B5269292}" type="presParOf" srcId="{BF3B0D54-45CD-4CBD-8569-AA4F413F3465}" destId="{7D89EDF2-5240-43D4-9CEA-D622FF19DF0C}" srcOrd="32" destOrd="0" presId="urn:microsoft.com/office/officeart/2005/8/layout/list1"/>
    <dgm:cxn modelId="{5D6FB796-C52B-4584-BA04-AEF70D7B3FD3}" type="presParOf" srcId="{7D89EDF2-5240-43D4-9CEA-D622FF19DF0C}" destId="{52BBDAFF-B3A6-444C-B8F0-FE4E73E50DAC}" srcOrd="0" destOrd="0" presId="urn:microsoft.com/office/officeart/2005/8/layout/list1"/>
    <dgm:cxn modelId="{80914628-7EA7-4DE2-9465-3D54C0524C3B}" type="presParOf" srcId="{7D89EDF2-5240-43D4-9CEA-D622FF19DF0C}" destId="{0E5E4D52-0A55-4795-A779-1EF628BDB175}" srcOrd="1" destOrd="0" presId="urn:microsoft.com/office/officeart/2005/8/layout/list1"/>
    <dgm:cxn modelId="{A488CE95-860C-4ABB-8ADD-6A219C763069}" type="presParOf" srcId="{BF3B0D54-45CD-4CBD-8569-AA4F413F3465}" destId="{650D598D-7D9B-4BD2-BED8-64B8917E8307}" srcOrd="33" destOrd="0" presId="urn:microsoft.com/office/officeart/2005/8/layout/list1"/>
    <dgm:cxn modelId="{825B71FE-ACFD-4525-9231-17B4F6B0DF4A}" type="presParOf" srcId="{BF3B0D54-45CD-4CBD-8569-AA4F413F3465}" destId="{A22A05AC-3084-4067-84BA-38A1946103A0}" srcOrd="34" destOrd="0" presId="urn:microsoft.com/office/officeart/2005/8/layout/list1"/>
    <dgm:cxn modelId="{AC1B05B7-535D-4FAC-A6FD-C0460D16CE07}" type="presParOf" srcId="{BF3B0D54-45CD-4CBD-8569-AA4F413F3465}" destId="{6E9BAA32-3C07-4BB2-A3E2-6555A2CD2B78}" srcOrd="35" destOrd="0" presId="urn:microsoft.com/office/officeart/2005/8/layout/list1"/>
    <dgm:cxn modelId="{4127ACF4-733C-41EC-9A24-92D66B0D7C0D}" type="presParOf" srcId="{BF3B0D54-45CD-4CBD-8569-AA4F413F3465}" destId="{0D8BA63A-094A-4087-9A82-3999C8822658}" srcOrd="36" destOrd="0" presId="urn:microsoft.com/office/officeart/2005/8/layout/list1"/>
    <dgm:cxn modelId="{E155D8D7-6786-45F9-87E8-D21137511584}" type="presParOf" srcId="{0D8BA63A-094A-4087-9A82-3999C8822658}" destId="{93854140-BC2A-4154-9E22-665807D1CD06}" srcOrd="0" destOrd="0" presId="urn:microsoft.com/office/officeart/2005/8/layout/list1"/>
    <dgm:cxn modelId="{63DB5FA5-CF0E-4A1E-BD28-68D153232673}" type="presParOf" srcId="{0D8BA63A-094A-4087-9A82-3999C8822658}" destId="{A7E1FF48-9092-477B-B0FE-EA7FC23AF7C0}" srcOrd="1" destOrd="0" presId="urn:microsoft.com/office/officeart/2005/8/layout/list1"/>
    <dgm:cxn modelId="{9B2FF189-B727-4143-A5FC-6406F62EE684}" type="presParOf" srcId="{BF3B0D54-45CD-4CBD-8569-AA4F413F3465}" destId="{C2DE2B8F-AC1F-4702-A636-BC079E53A4E7}" srcOrd="37" destOrd="0" presId="urn:microsoft.com/office/officeart/2005/8/layout/list1"/>
    <dgm:cxn modelId="{CFAD3A21-A818-4BB8-B74B-1EC4875D7C35}" type="presParOf" srcId="{BF3B0D54-45CD-4CBD-8569-AA4F413F3465}" destId="{A39C8FE0-E1BD-4C97-96F8-859311718CA6}" srcOrd="38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16EDDC-E951-41F4-AAAB-6484482ADD9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40702A-2E8E-440B-AEA1-9B6DFF9C5420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</a:rPr>
            <a:t>Строительство</a:t>
          </a:r>
          <a:endParaRPr lang="ru-RU" sz="1700" b="1" dirty="0">
            <a:solidFill>
              <a:schemeClr val="tx1"/>
            </a:solidFill>
          </a:endParaRPr>
        </a:p>
      </dgm:t>
    </dgm:pt>
    <dgm:pt modelId="{61C0059C-651C-40DD-B3E1-94C0546C80CC}" type="parTrans" cxnId="{B7284739-CD32-45DC-BC27-760C77017A1E}">
      <dgm:prSet/>
      <dgm:spPr/>
      <dgm:t>
        <a:bodyPr/>
        <a:lstStyle/>
        <a:p>
          <a:endParaRPr lang="ru-RU" sz="1700"/>
        </a:p>
      </dgm:t>
    </dgm:pt>
    <dgm:pt modelId="{0F20B9B2-39F5-4B36-BB57-CEA86DF77B15}" type="sibTrans" cxnId="{B7284739-CD32-45DC-BC27-760C77017A1E}">
      <dgm:prSet/>
      <dgm:spPr/>
      <dgm:t>
        <a:bodyPr/>
        <a:lstStyle/>
        <a:p>
          <a:endParaRPr lang="ru-RU" sz="1700"/>
        </a:p>
      </dgm:t>
    </dgm:pt>
    <dgm:pt modelId="{2D344DD5-9FFB-4508-835C-819D2D111CA6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</a:rPr>
            <a:t>Геодезия и дистанционное зондирование</a:t>
          </a:r>
          <a:endParaRPr lang="ru-RU" sz="1700" b="1" dirty="0">
            <a:solidFill>
              <a:schemeClr val="tx1"/>
            </a:solidFill>
          </a:endParaRPr>
        </a:p>
      </dgm:t>
    </dgm:pt>
    <dgm:pt modelId="{11E7742A-54B2-431A-8CE0-CBFBCE0BC286}" type="parTrans" cxnId="{DFEA0860-1D6C-44B5-95EC-F7E5A4B88F7C}">
      <dgm:prSet/>
      <dgm:spPr/>
      <dgm:t>
        <a:bodyPr/>
        <a:lstStyle/>
        <a:p>
          <a:endParaRPr lang="ru-RU" sz="1700"/>
        </a:p>
      </dgm:t>
    </dgm:pt>
    <dgm:pt modelId="{2CE2C308-9A1A-4802-AFDC-419E62D1A4EC}" type="sibTrans" cxnId="{DFEA0860-1D6C-44B5-95EC-F7E5A4B88F7C}">
      <dgm:prSet/>
      <dgm:spPr/>
      <dgm:t>
        <a:bodyPr/>
        <a:lstStyle/>
        <a:p>
          <a:endParaRPr lang="ru-RU" sz="1700"/>
        </a:p>
      </dgm:t>
    </dgm:pt>
    <dgm:pt modelId="{D0709075-AA79-4E39-ACED-BA586ADBD7BB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</a:rPr>
            <a:t>Землеустройство и кадастры</a:t>
          </a:r>
          <a:endParaRPr lang="ru-RU" sz="1700" b="1" dirty="0">
            <a:solidFill>
              <a:schemeClr val="tx1"/>
            </a:solidFill>
          </a:endParaRPr>
        </a:p>
      </dgm:t>
    </dgm:pt>
    <dgm:pt modelId="{76D4FC81-AF22-4BFC-A51E-129E1C8DDD1F}" type="parTrans" cxnId="{C9517267-D2C4-43FE-935B-8D9DD3254AC2}">
      <dgm:prSet/>
      <dgm:spPr/>
      <dgm:t>
        <a:bodyPr/>
        <a:lstStyle/>
        <a:p>
          <a:endParaRPr lang="ru-RU" sz="1700"/>
        </a:p>
      </dgm:t>
    </dgm:pt>
    <dgm:pt modelId="{E2A54485-5F15-44A5-AA57-8CF91AD253CE}" type="sibTrans" cxnId="{C9517267-D2C4-43FE-935B-8D9DD3254AC2}">
      <dgm:prSet/>
      <dgm:spPr/>
      <dgm:t>
        <a:bodyPr/>
        <a:lstStyle/>
        <a:p>
          <a:endParaRPr lang="ru-RU" sz="1700"/>
        </a:p>
      </dgm:t>
    </dgm:pt>
    <dgm:pt modelId="{7F871650-6E95-456E-B2DA-4179E4819976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</a:rPr>
            <a:t>Продукты питания из растительного сырья</a:t>
          </a:r>
          <a:endParaRPr lang="ru-RU" sz="1700" b="1" dirty="0">
            <a:solidFill>
              <a:schemeClr val="tx1"/>
            </a:solidFill>
          </a:endParaRPr>
        </a:p>
      </dgm:t>
    </dgm:pt>
    <dgm:pt modelId="{45FA80DA-89C7-470B-88D9-1947BCF6BF71}" type="parTrans" cxnId="{80487EA5-9B95-4CE4-90B5-093AC7FCEDD0}">
      <dgm:prSet/>
      <dgm:spPr/>
      <dgm:t>
        <a:bodyPr/>
        <a:lstStyle/>
        <a:p>
          <a:endParaRPr lang="ru-RU" sz="1700"/>
        </a:p>
      </dgm:t>
    </dgm:pt>
    <dgm:pt modelId="{45038ED7-2612-4D59-B4F8-EF69F86BA629}" type="sibTrans" cxnId="{80487EA5-9B95-4CE4-90B5-093AC7FCEDD0}">
      <dgm:prSet/>
      <dgm:spPr/>
      <dgm:t>
        <a:bodyPr/>
        <a:lstStyle/>
        <a:p>
          <a:endParaRPr lang="ru-RU" sz="1700"/>
        </a:p>
      </dgm:t>
    </dgm:pt>
    <dgm:pt modelId="{C79F5A6B-2546-4ECA-8639-C50E6CA3CB3A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</a:rPr>
            <a:t>Продукты питания животного происхождения</a:t>
          </a:r>
          <a:endParaRPr lang="ru-RU" sz="1700" b="1" dirty="0">
            <a:solidFill>
              <a:schemeClr val="tx1"/>
            </a:solidFill>
          </a:endParaRPr>
        </a:p>
      </dgm:t>
    </dgm:pt>
    <dgm:pt modelId="{2B845E27-A9B9-4A38-8C57-B36E52C84857}" type="parTrans" cxnId="{DCEBFADB-9DCD-4FED-8D36-D47188E3AB7C}">
      <dgm:prSet/>
      <dgm:spPr/>
      <dgm:t>
        <a:bodyPr/>
        <a:lstStyle/>
        <a:p>
          <a:endParaRPr lang="ru-RU" sz="1700"/>
        </a:p>
      </dgm:t>
    </dgm:pt>
    <dgm:pt modelId="{41A81DE4-4346-4B44-BC7B-B158EEE6F2FC}" type="sibTrans" cxnId="{DCEBFADB-9DCD-4FED-8D36-D47188E3AB7C}">
      <dgm:prSet/>
      <dgm:spPr/>
      <dgm:t>
        <a:bodyPr/>
        <a:lstStyle/>
        <a:p>
          <a:endParaRPr lang="ru-RU" sz="1700"/>
        </a:p>
      </dgm:t>
    </dgm:pt>
    <dgm:pt modelId="{41D732F5-644B-4D2C-9035-EBCF4262EDB6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</a:rPr>
            <a:t>Технология продукции и организация общественного питания</a:t>
          </a:r>
          <a:endParaRPr lang="ru-RU" sz="1700" b="1" dirty="0">
            <a:solidFill>
              <a:schemeClr val="tx1"/>
            </a:solidFill>
          </a:endParaRPr>
        </a:p>
      </dgm:t>
    </dgm:pt>
    <dgm:pt modelId="{7441F687-1D35-45E6-9963-5CF751E6703E}" type="parTrans" cxnId="{691FADBB-FAC1-4DFE-B613-523A86901B74}">
      <dgm:prSet/>
      <dgm:spPr/>
      <dgm:t>
        <a:bodyPr/>
        <a:lstStyle/>
        <a:p>
          <a:endParaRPr lang="ru-RU" sz="1700"/>
        </a:p>
      </dgm:t>
    </dgm:pt>
    <dgm:pt modelId="{7E7138D8-276F-4920-9B89-EA1711735C0D}" type="sibTrans" cxnId="{691FADBB-FAC1-4DFE-B613-523A86901B74}">
      <dgm:prSet/>
      <dgm:spPr/>
      <dgm:t>
        <a:bodyPr/>
        <a:lstStyle/>
        <a:p>
          <a:endParaRPr lang="ru-RU" sz="1700"/>
        </a:p>
      </dgm:t>
    </dgm:pt>
    <dgm:pt modelId="{68CB47C1-508C-4A78-9F71-C376F281E037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</a:rPr>
            <a:t>Экономика</a:t>
          </a:r>
          <a:endParaRPr lang="ru-RU" sz="1700" b="1" dirty="0">
            <a:solidFill>
              <a:schemeClr val="tx1"/>
            </a:solidFill>
          </a:endParaRPr>
        </a:p>
      </dgm:t>
    </dgm:pt>
    <dgm:pt modelId="{3F109AC3-EA72-4A1A-BCB9-86EBE10BD481}" type="parTrans" cxnId="{60330EB8-3D50-41DE-86FF-15E9C9BB447F}">
      <dgm:prSet/>
      <dgm:spPr/>
      <dgm:t>
        <a:bodyPr/>
        <a:lstStyle/>
        <a:p>
          <a:endParaRPr lang="ru-RU" sz="1700"/>
        </a:p>
      </dgm:t>
    </dgm:pt>
    <dgm:pt modelId="{85024811-6B84-4971-A2EC-51FFE2F85CE1}" type="sibTrans" cxnId="{60330EB8-3D50-41DE-86FF-15E9C9BB447F}">
      <dgm:prSet/>
      <dgm:spPr/>
      <dgm:t>
        <a:bodyPr/>
        <a:lstStyle/>
        <a:p>
          <a:endParaRPr lang="ru-RU" sz="1700"/>
        </a:p>
      </dgm:t>
    </dgm:pt>
    <dgm:pt modelId="{381FA4F6-3976-414C-8C9D-14D211F70247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</a:rPr>
            <a:t>Бизнес-информатика</a:t>
          </a:r>
          <a:endParaRPr lang="ru-RU" sz="1700" b="1" dirty="0">
            <a:solidFill>
              <a:schemeClr val="tx1"/>
            </a:solidFill>
          </a:endParaRPr>
        </a:p>
      </dgm:t>
    </dgm:pt>
    <dgm:pt modelId="{34923DFF-2A64-4281-81D7-25B84EF57DC9}" type="parTrans" cxnId="{36E6A242-D9C1-477A-BF25-B2865C3D55F1}">
      <dgm:prSet/>
      <dgm:spPr/>
      <dgm:t>
        <a:bodyPr/>
        <a:lstStyle/>
        <a:p>
          <a:endParaRPr lang="ru-RU" sz="1700"/>
        </a:p>
      </dgm:t>
    </dgm:pt>
    <dgm:pt modelId="{E229109B-34F2-4579-9C13-D9C27EFB8A25}" type="sibTrans" cxnId="{36E6A242-D9C1-477A-BF25-B2865C3D55F1}">
      <dgm:prSet/>
      <dgm:spPr/>
      <dgm:t>
        <a:bodyPr/>
        <a:lstStyle/>
        <a:p>
          <a:endParaRPr lang="ru-RU" sz="1700"/>
        </a:p>
      </dgm:t>
    </dgm:pt>
    <dgm:pt modelId="{B38FBC1E-20E1-4EFE-9CF8-AAB8489FFC44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err="1" smtClean="0">
              <a:solidFill>
                <a:schemeClr val="tx1"/>
              </a:solidFill>
            </a:rPr>
            <a:t>Природообустройство</a:t>
          </a:r>
          <a:r>
            <a:rPr lang="ru-RU" sz="1700" b="1" dirty="0" smtClean="0">
              <a:solidFill>
                <a:schemeClr val="tx1"/>
              </a:solidFill>
            </a:rPr>
            <a:t> и водопользование</a:t>
          </a:r>
          <a:endParaRPr lang="ru-RU" sz="1700" b="1" dirty="0">
            <a:solidFill>
              <a:schemeClr val="tx1"/>
            </a:solidFill>
          </a:endParaRPr>
        </a:p>
      </dgm:t>
    </dgm:pt>
    <dgm:pt modelId="{04BE4375-F848-4F4D-A778-409BD17DF494}" type="parTrans" cxnId="{FD807400-64DD-4058-88DB-7CC0ADEA8E41}">
      <dgm:prSet/>
      <dgm:spPr/>
      <dgm:t>
        <a:bodyPr/>
        <a:lstStyle/>
        <a:p>
          <a:endParaRPr lang="ru-RU" sz="1700"/>
        </a:p>
      </dgm:t>
    </dgm:pt>
    <dgm:pt modelId="{40A40718-5A97-4DEB-B429-44068A0BB953}" type="sibTrans" cxnId="{FD807400-64DD-4058-88DB-7CC0ADEA8E41}">
      <dgm:prSet/>
      <dgm:spPr/>
      <dgm:t>
        <a:bodyPr/>
        <a:lstStyle/>
        <a:p>
          <a:endParaRPr lang="ru-RU" sz="1700"/>
        </a:p>
      </dgm:t>
    </dgm:pt>
    <dgm:pt modelId="{CBAE9933-1728-41E1-918B-E2E0FE3F717C}">
      <dgm:prSet phldrT="[Текст]" custT="1"/>
      <dgm:spPr>
        <a:solidFill>
          <a:srgbClr val="99FFC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</a:rPr>
            <a:t>Ветеринария (</a:t>
          </a:r>
          <a:r>
            <a:rPr lang="ru-RU" sz="1700" b="1" dirty="0" err="1" smtClean="0">
              <a:solidFill>
                <a:schemeClr val="tx1"/>
              </a:solidFill>
            </a:rPr>
            <a:t>специалитет</a:t>
          </a:r>
          <a:r>
            <a:rPr lang="ru-RU" sz="1700" b="1" dirty="0" smtClean="0">
              <a:solidFill>
                <a:schemeClr val="tx1"/>
              </a:solidFill>
            </a:rPr>
            <a:t>)</a:t>
          </a:r>
          <a:endParaRPr lang="ru-RU" sz="1700" b="1" dirty="0">
            <a:solidFill>
              <a:schemeClr val="tx1"/>
            </a:solidFill>
          </a:endParaRPr>
        </a:p>
      </dgm:t>
    </dgm:pt>
    <dgm:pt modelId="{86B0FD51-4534-44BC-A407-8BA6F1B2CA07}" type="sibTrans" cxnId="{B472D4FA-3E76-4BC1-9AF8-5A9865C71EE2}">
      <dgm:prSet/>
      <dgm:spPr/>
      <dgm:t>
        <a:bodyPr/>
        <a:lstStyle/>
        <a:p>
          <a:endParaRPr lang="ru-RU" sz="1700"/>
        </a:p>
      </dgm:t>
    </dgm:pt>
    <dgm:pt modelId="{1082E6E8-EEC7-45A7-8D22-428D69C2193F}" type="parTrans" cxnId="{B472D4FA-3E76-4BC1-9AF8-5A9865C71EE2}">
      <dgm:prSet/>
      <dgm:spPr/>
      <dgm:t>
        <a:bodyPr/>
        <a:lstStyle/>
        <a:p>
          <a:endParaRPr lang="ru-RU" sz="1700"/>
        </a:p>
      </dgm:t>
    </dgm:pt>
    <dgm:pt modelId="{BF3B0D54-45CD-4CBD-8569-AA4F413F3465}" type="pres">
      <dgm:prSet presAssocID="{DD16EDDC-E951-41F4-AAAB-6484482ADD9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D6A68B-283C-40C0-8A62-E5BBCC193250}" type="pres">
      <dgm:prSet presAssocID="{FB40702A-2E8E-440B-AEA1-9B6DFF9C5420}" presName="parentLin" presStyleCnt="0"/>
      <dgm:spPr/>
    </dgm:pt>
    <dgm:pt modelId="{395B15D5-9D68-48A4-AA0D-510B0281AE99}" type="pres">
      <dgm:prSet presAssocID="{FB40702A-2E8E-440B-AEA1-9B6DFF9C5420}" presName="parentLeftMargin" presStyleLbl="node1" presStyleIdx="0" presStyleCnt="10"/>
      <dgm:spPr/>
      <dgm:t>
        <a:bodyPr/>
        <a:lstStyle/>
        <a:p>
          <a:endParaRPr lang="ru-RU"/>
        </a:p>
      </dgm:t>
    </dgm:pt>
    <dgm:pt modelId="{5AD22DD8-C43E-4338-B5E6-22D29BBB1FCE}" type="pres">
      <dgm:prSet presAssocID="{FB40702A-2E8E-440B-AEA1-9B6DFF9C5420}" presName="parentText" presStyleLbl="node1" presStyleIdx="0" presStyleCnt="10" custScaleX="125036" custScaleY="2528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6B6EAE-A791-4F8F-B450-FBFD1C8925D2}" type="pres">
      <dgm:prSet presAssocID="{FB40702A-2E8E-440B-AEA1-9B6DFF9C5420}" presName="negativeSpace" presStyleCnt="0"/>
      <dgm:spPr/>
    </dgm:pt>
    <dgm:pt modelId="{AB959881-AC31-4EE3-81DD-29F31500B010}" type="pres">
      <dgm:prSet presAssocID="{FB40702A-2E8E-440B-AEA1-9B6DFF9C5420}" presName="childText" presStyleLbl="conFgAcc1" presStyleIdx="0" presStyleCnt="10">
        <dgm:presLayoutVars>
          <dgm:bulletEnabled val="1"/>
        </dgm:presLayoutVars>
      </dgm:prSet>
      <dgm:spPr>
        <a:ln w="25400"/>
      </dgm:spPr>
      <dgm:t>
        <a:bodyPr/>
        <a:lstStyle/>
        <a:p>
          <a:endParaRPr lang="ru-RU"/>
        </a:p>
      </dgm:t>
    </dgm:pt>
    <dgm:pt modelId="{74C50EE5-2186-4121-AE5E-059D9475E6EA}" type="pres">
      <dgm:prSet presAssocID="{0F20B9B2-39F5-4B36-BB57-CEA86DF77B15}" presName="spaceBetweenRectangles" presStyleCnt="0"/>
      <dgm:spPr/>
    </dgm:pt>
    <dgm:pt modelId="{E3D55595-142E-4242-AC9D-9EFA9D7F781B}" type="pres">
      <dgm:prSet presAssocID="{B38FBC1E-20E1-4EFE-9CF8-AAB8489FFC44}" presName="parentLin" presStyleCnt="0"/>
      <dgm:spPr/>
    </dgm:pt>
    <dgm:pt modelId="{4E167000-DE92-4541-8E63-1482736BEF54}" type="pres">
      <dgm:prSet presAssocID="{B38FBC1E-20E1-4EFE-9CF8-AAB8489FFC44}" presName="parentLeftMargin" presStyleLbl="node1" presStyleIdx="0" presStyleCnt="10"/>
      <dgm:spPr/>
      <dgm:t>
        <a:bodyPr/>
        <a:lstStyle/>
        <a:p>
          <a:endParaRPr lang="ru-RU"/>
        </a:p>
      </dgm:t>
    </dgm:pt>
    <dgm:pt modelId="{D83B76A3-0938-49A5-BF39-598FEB7CE6A9}" type="pres">
      <dgm:prSet presAssocID="{B38FBC1E-20E1-4EFE-9CF8-AAB8489FFC44}" presName="parentText" presStyleLbl="node1" presStyleIdx="1" presStyleCnt="10" custScaleX="125526" custScaleY="2158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2C52D2-2FBA-4A9B-B067-99BD8C5267DA}" type="pres">
      <dgm:prSet presAssocID="{B38FBC1E-20E1-4EFE-9CF8-AAB8489FFC44}" presName="negativeSpace" presStyleCnt="0"/>
      <dgm:spPr/>
    </dgm:pt>
    <dgm:pt modelId="{84A88CDF-5F2D-4042-BB34-88509087FA46}" type="pres">
      <dgm:prSet presAssocID="{B38FBC1E-20E1-4EFE-9CF8-AAB8489FFC44}" presName="childText" presStyleLbl="conFgAcc1" presStyleIdx="1" presStyleCnt="10">
        <dgm:presLayoutVars>
          <dgm:bulletEnabled val="1"/>
        </dgm:presLayoutVars>
      </dgm:prSet>
      <dgm:spPr>
        <a:ln w="25400"/>
      </dgm:spPr>
      <dgm:t>
        <a:bodyPr/>
        <a:lstStyle/>
        <a:p>
          <a:endParaRPr lang="ru-RU"/>
        </a:p>
      </dgm:t>
    </dgm:pt>
    <dgm:pt modelId="{B9C505B8-819F-487D-92CE-7448779EA713}" type="pres">
      <dgm:prSet presAssocID="{40A40718-5A97-4DEB-B429-44068A0BB953}" presName="spaceBetweenRectangles" presStyleCnt="0"/>
      <dgm:spPr/>
    </dgm:pt>
    <dgm:pt modelId="{1079D899-3F0D-43E0-8A6E-1EF907518E9B}" type="pres">
      <dgm:prSet presAssocID="{2D344DD5-9FFB-4508-835C-819D2D111CA6}" presName="parentLin" presStyleCnt="0"/>
      <dgm:spPr/>
    </dgm:pt>
    <dgm:pt modelId="{27AB4873-1D6F-41F4-8012-663B77291A7B}" type="pres">
      <dgm:prSet presAssocID="{2D344DD5-9FFB-4508-835C-819D2D111CA6}" presName="parentLeftMargin" presStyleLbl="node1" presStyleIdx="1" presStyleCnt="10"/>
      <dgm:spPr/>
      <dgm:t>
        <a:bodyPr/>
        <a:lstStyle/>
        <a:p>
          <a:endParaRPr lang="ru-RU"/>
        </a:p>
      </dgm:t>
    </dgm:pt>
    <dgm:pt modelId="{978270BE-3926-4325-A423-CB5D4D6001D0}" type="pres">
      <dgm:prSet presAssocID="{2D344DD5-9FFB-4508-835C-819D2D111CA6}" presName="parentText" presStyleLbl="node1" presStyleIdx="2" presStyleCnt="10" custScaleX="124901" custScaleY="229555" custLinFactNeighborX="99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0F9305-7EAC-4C63-9B5A-7982224BEC4D}" type="pres">
      <dgm:prSet presAssocID="{2D344DD5-9FFB-4508-835C-819D2D111CA6}" presName="negativeSpace" presStyleCnt="0"/>
      <dgm:spPr/>
    </dgm:pt>
    <dgm:pt modelId="{BCA50075-536D-42FE-9A6D-8C2A99866B11}" type="pres">
      <dgm:prSet presAssocID="{2D344DD5-9FFB-4508-835C-819D2D111CA6}" presName="childText" presStyleLbl="conFgAcc1" presStyleIdx="2" presStyleCnt="10">
        <dgm:presLayoutVars>
          <dgm:bulletEnabled val="1"/>
        </dgm:presLayoutVars>
      </dgm:prSet>
      <dgm:spPr>
        <a:ln w="25400"/>
      </dgm:spPr>
      <dgm:t>
        <a:bodyPr/>
        <a:lstStyle/>
        <a:p>
          <a:endParaRPr lang="ru-RU"/>
        </a:p>
      </dgm:t>
    </dgm:pt>
    <dgm:pt modelId="{F700E223-6963-4889-8F87-F86FCD4F1A38}" type="pres">
      <dgm:prSet presAssocID="{2CE2C308-9A1A-4802-AFDC-419E62D1A4EC}" presName="spaceBetweenRectangles" presStyleCnt="0"/>
      <dgm:spPr/>
    </dgm:pt>
    <dgm:pt modelId="{01B59D1C-92CD-4E31-B2EE-EC62F4F41277}" type="pres">
      <dgm:prSet presAssocID="{D0709075-AA79-4E39-ACED-BA586ADBD7BB}" presName="parentLin" presStyleCnt="0"/>
      <dgm:spPr/>
    </dgm:pt>
    <dgm:pt modelId="{7351D4DC-F1BE-4C47-A202-FE3820DD4B7A}" type="pres">
      <dgm:prSet presAssocID="{D0709075-AA79-4E39-ACED-BA586ADBD7BB}" presName="parentLeftMargin" presStyleLbl="node1" presStyleIdx="2" presStyleCnt="10"/>
      <dgm:spPr/>
      <dgm:t>
        <a:bodyPr/>
        <a:lstStyle/>
        <a:p>
          <a:endParaRPr lang="ru-RU"/>
        </a:p>
      </dgm:t>
    </dgm:pt>
    <dgm:pt modelId="{710F704B-CC01-4014-A974-37A63E60A6B1}" type="pres">
      <dgm:prSet presAssocID="{D0709075-AA79-4E39-ACED-BA586ADBD7BB}" presName="parentText" presStyleLbl="node1" presStyleIdx="3" presStyleCnt="10" custScaleX="125052" custScaleY="209747" custLinFactNeighborX="99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50DC39-AECB-476F-A06B-571F11E1C35D}" type="pres">
      <dgm:prSet presAssocID="{D0709075-AA79-4E39-ACED-BA586ADBD7BB}" presName="negativeSpace" presStyleCnt="0"/>
      <dgm:spPr/>
    </dgm:pt>
    <dgm:pt modelId="{0BBD2EA0-3BB7-45F6-97A1-791F3632AF2E}" type="pres">
      <dgm:prSet presAssocID="{D0709075-AA79-4E39-ACED-BA586ADBD7BB}" presName="childText" presStyleLbl="conFgAcc1" presStyleIdx="3" presStyleCnt="10">
        <dgm:presLayoutVars>
          <dgm:bulletEnabled val="1"/>
        </dgm:presLayoutVars>
      </dgm:prSet>
      <dgm:spPr>
        <a:ln w="25400"/>
      </dgm:spPr>
      <dgm:t>
        <a:bodyPr/>
        <a:lstStyle/>
        <a:p>
          <a:endParaRPr lang="ru-RU"/>
        </a:p>
      </dgm:t>
    </dgm:pt>
    <dgm:pt modelId="{60C5C01D-A335-496F-A8F4-11B7B69CC4EF}" type="pres">
      <dgm:prSet presAssocID="{E2A54485-5F15-44A5-AA57-8CF91AD253CE}" presName="spaceBetweenRectangles" presStyleCnt="0"/>
      <dgm:spPr/>
    </dgm:pt>
    <dgm:pt modelId="{E1FA858E-63CC-417B-9625-19871B033371}" type="pres">
      <dgm:prSet presAssocID="{7F871650-6E95-456E-B2DA-4179E4819976}" presName="parentLin" presStyleCnt="0"/>
      <dgm:spPr/>
    </dgm:pt>
    <dgm:pt modelId="{78BAEE6D-151A-4058-87AC-3A504F41B048}" type="pres">
      <dgm:prSet presAssocID="{7F871650-6E95-456E-B2DA-4179E4819976}" presName="parentLeftMargin" presStyleLbl="node1" presStyleIdx="3" presStyleCnt="10"/>
      <dgm:spPr/>
      <dgm:t>
        <a:bodyPr/>
        <a:lstStyle/>
        <a:p>
          <a:endParaRPr lang="ru-RU"/>
        </a:p>
      </dgm:t>
    </dgm:pt>
    <dgm:pt modelId="{66539F02-8CA1-4288-9D39-0CFE972FE2AD}" type="pres">
      <dgm:prSet presAssocID="{7F871650-6E95-456E-B2DA-4179E4819976}" presName="parentText" presStyleLbl="node1" presStyleIdx="4" presStyleCnt="10" custScaleX="125999" custScaleY="2344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018876-92B6-4108-995B-81D5829EC8A8}" type="pres">
      <dgm:prSet presAssocID="{7F871650-6E95-456E-B2DA-4179E4819976}" presName="negativeSpace" presStyleCnt="0"/>
      <dgm:spPr/>
    </dgm:pt>
    <dgm:pt modelId="{3529E4AD-79E5-4AB9-8954-192EB2339B41}" type="pres">
      <dgm:prSet presAssocID="{7F871650-6E95-456E-B2DA-4179E4819976}" presName="childText" presStyleLbl="conFgAcc1" presStyleIdx="4" presStyleCnt="10">
        <dgm:presLayoutVars>
          <dgm:bulletEnabled val="1"/>
        </dgm:presLayoutVars>
      </dgm:prSet>
      <dgm:spPr>
        <a:ln w="25400"/>
      </dgm:spPr>
      <dgm:t>
        <a:bodyPr/>
        <a:lstStyle/>
        <a:p>
          <a:endParaRPr lang="ru-RU"/>
        </a:p>
      </dgm:t>
    </dgm:pt>
    <dgm:pt modelId="{047F1F32-C071-42F1-B8FA-2CDA2C455653}" type="pres">
      <dgm:prSet presAssocID="{45038ED7-2612-4D59-B4F8-EF69F86BA629}" presName="spaceBetweenRectangles" presStyleCnt="0"/>
      <dgm:spPr/>
    </dgm:pt>
    <dgm:pt modelId="{4A3A0516-8D19-4F2B-A150-11271B5773D8}" type="pres">
      <dgm:prSet presAssocID="{C79F5A6B-2546-4ECA-8639-C50E6CA3CB3A}" presName="parentLin" presStyleCnt="0"/>
      <dgm:spPr/>
    </dgm:pt>
    <dgm:pt modelId="{DFDB1A14-D3AE-4711-93A4-CAC31247FF85}" type="pres">
      <dgm:prSet presAssocID="{C79F5A6B-2546-4ECA-8639-C50E6CA3CB3A}" presName="parentLeftMargin" presStyleLbl="node1" presStyleIdx="4" presStyleCnt="10"/>
      <dgm:spPr/>
      <dgm:t>
        <a:bodyPr/>
        <a:lstStyle/>
        <a:p>
          <a:endParaRPr lang="ru-RU"/>
        </a:p>
      </dgm:t>
    </dgm:pt>
    <dgm:pt modelId="{8D780B4E-FEAE-4803-B04D-9CCC54DB045A}" type="pres">
      <dgm:prSet presAssocID="{C79F5A6B-2546-4ECA-8639-C50E6CA3CB3A}" presName="parentText" presStyleLbl="node1" presStyleIdx="5" presStyleCnt="10" custScaleX="124742" custScaleY="258312" custLinFactNeighborX="13227" custLinFactNeighborY="-96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1BA8B6-F145-4CF8-81EF-56A3B3921092}" type="pres">
      <dgm:prSet presAssocID="{C79F5A6B-2546-4ECA-8639-C50E6CA3CB3A}" presName="negativeSpace" presStyleCnt="0"/>
      <dgm:spPr/>
    </dgm:pt>
    <dgm:pt modelId="{AC43FD56-14D2-4D16-AB09-A29D81A97AD8}" type="pres">
      <dgm:prSet presAssocID="{C79F5A6B-2546-4ECA-8639-C50E6CA3CB3A}" presName="childText" presStyleLbl="conFgAcc1" presStyleIdx="5" presStyleCnt="10">
        <dgm:presLayoutVars>
          <dgm:bulletEnabled val="1"/>
        </dgm:presLayoutVars>
      </dgm:prSet>
      <dgm:spPr>
        <a:ln w="25400"/>
      </dgm:spPr>
      <dgm:t>
        <a:bodyPr/>
        <a:lstStyle/>
        <a:p>
          <a:endParaRPr lang="ru-RU"/>
        </a:p>
      </dgm:t>
    </dgm:pt>
    <dgm:pt modelId="{AC4EB6C1-023E-49E8-AFB2-219DDACD2075}" type="pres">
      <dgm:prSet presAssocID="{41A81DE4-4346-4B44-BC7B-B158EEE6F2FC}" presName="spaceBetweenRectangles" presStyleCnt="0"/>
      <dgm:spPr/>
    </dgm:pt>
    <dgm:pt modelId="{B8635C95-BF91-4190-BD3D-0D2B7338B3F2}" type="pres">
      <dgm:prSet presAssocID="{41D732F5-644B-4D2C-9035-EBCF4262EDB6}" presName="parentLin" presStyleCnt="0"/>
      <dgm:spPr/>
    </dgm:pt>
    <dgm:pt modelId="{FB307233-4F21-4D77-ADF1-49CCFC45888B}" type="pres">
      <dgm:prSet presAssocID="{41D732F5-644B-4D2C-9035-EBCF4262EDB6}" presName="parentLeftMargin" presStyleLbl="node1" presStyleIdx="5" presStyleCnt="10"/>
      <dgm:spPr/>
      <dgm:t>
        <a:bodyPr/>
        <a:lstStyle/>
        <a:p>
          <a:endParaRPr lang="ru-RU"/>
        </a:p>
      </dgm:t>
    </dgm:pt>
    <dgm:pt modelId="{B32C3D2A-4FC2-4CBB-B72E-F0DF8D0A839E}" type="pres">
      <dgm:prSet presAssocID="{41D732F5-644B-4D2C-9035-EBCF4262EDB6}" presName="parentText" presStyleLbl="node1" presStyleIdx="6" presStyleCnt="10" custScaleX="125315" custScaleY="2987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BC4D93-8FF1-46A4-9C69-273FE0907302}" type="pres">
      <dgm:prSet presAssocID="{41D732F5-644B-4D2C-9035-EBCF4262EDB6}" presName="negativeSpace" presStyleCnt="0"/>
      <dgm:spPr/>
    </dgm:pt>
    <dgm:pt modelId="{FE964FF3-E72A-465B-8D7F-01D7EF09C7DA}" type="pres">
      <dgm:prSet presAssocID="{41D732F5-644B-4D2C-9035-EBCF4262EDB6}" presName="childText" presStyleLbl="conFgAcc1" presStyleIdx="6" presStyleCnt="10">
        <dgm:presLayoutVars>
          <dgm:bulletEnabled val="1"/>
        </dgm:presLayoutVars>
      </dgm:prSet>
      <dgm:spPr>
        <a:ln w="25400"/>
      </dgm:spPr>
      <dgm:t>
        <a:bodyPr/>
        <a:lstStyle/>
        <a:p>
          <a:endParaRPr lang="ru-RU"/>
        </a:p>
      </dgm:t>
    </dgm:pt>
    <dgm:pt modelId="{C2E578CD-66B0-4114-8BE4-F7C24A228367}" type="pres">
      <dgm:prSet presAssocID="{7E7138D8-276F-4920-9B89-EA1711735C0D}" presName="spaceBetweenRectangles" presStyleCnt="0"/>
      <dgm:spPr/>
    </dgm:pt>
    <dgm:pt modelId="{D5098688-A6FF-41EC-B7D7-DA16C40FF1E0}" type="pres">
      <dgm:prSet presAssocID="{68CB47C1-508C-4A78-9F71-C376F281E037}" presName="parentLin" presStyleCnt="0"/>
      <dgm:spPr/>
    </dgm:pt>
    <dgm:pt modelId="{F69942AE-E90E-4A0D-836D-4497C7C55C55}" type="pres">
      <dgm:prSet presAssocID="{68CB47C1-508C-4A78-9F71-C376F281E037}" presName="parentLeftMargin" presStyleLbl="node1" presStyleIdx="6" presStyleCnt="10"/>
      <dgm:spPr/>
      <dgm:t>
        <a:bodyPr/>
        <a:lstStyle/>
        <a:p>
          <a:endParaRPr lang="ru-RU"/>
        </a:p>
      </dgm:t>
    </dgm:pt>
    <dgm:pt modelId="{D1604977-1CE3-4E0B-97CB-C05AACC94F27}" type="pres">
      <dgm:prSet presAssocID="{68CB47C1-508C-4A78-9F71-C376F281E037}" presName="parentText" presStyleLbl="node1" presStyleIdx="7" presStyleCnt="10" custScaleX="125213" custScaleY="2490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C3BD47-6FFB-4CD8-B310-19359EAD74F6}" type="pres">
      <dgm:prSet presAssocID="{68CB47C1-508C-4A78-9F71-C376F281E037}" presName="negativeSpace" presStyleCnt="0"/>
      <dgm:spPr/>
    </dgm:pt>
    <dgm:pt modelId="{EC09AA14-ED42-475D-A9C6-6CC436AEAD63}" type="pres">
      <dgm:prSet presAssocID="{68CB47C1-508C-4A78-9F71-C376F281E037}" presName="childText" presStyleLbl="conFgAcc1" presStyleIdx="7" presStyleCnt="10">
        <dgm:presLayoutVars>
          <dgm:bulletEnabled val="1"/>
        </dgm:presLayoutVars>
      </dgm:prSet>
      <dgm:spPr>
        <a:ln w="25400"/>
      </dgm:spPr>
      <dgm:t>
        <a:bodyPr/>
        <a:lstStyle/>
        <a:p>
          <a:endParaRPr lang="ru-RU"/>
        </a:p>
      </dgm:t>
    </dgm:pt>
    <dgm:pt modelId="{8CE7E4AB-40E1-477B-A8E8-72AED62ECD28}" type="pres">
      <dgm:prSet presAssocID="{85024811-6B84-4971-A2EC-51FFE2F85CE1}" presName="spaceBetweenRectangles" presStyleCnt="0"/>
      <dgm:spPr/>
    </dgm:pt>
    <dgm:pt modelId="{F6B14FBD-EB63-4E58-A490-71A074C8E38D}" type="pres">
      <dgm:prSet presAssocID="{381FA4F6-3976-414C-8C9D-14D211F70247}" presName="parentLin" presStyleCnt="0"/>
      <dgm:spPr/>
    </dgm:pt>
    <dgm:pt modelId="{D1137706-9345-4CEB-9668-5E00CE791C1B}" type="pres">
      <dgm:prSet presAssocID="{381FA4F6-3976-414C-8C9D-14D211F70247}" presName="parentLeftMargin" presStyleLbl="node1" presStyleIdx="7" presStyleCnt="10"/>
      <dgm:spPr/>
      <dgm:t>
        <a:bodyPr/>
        <a:lstStyle/>
        <a:p>
          <a:endParaRPr lang="ru-RU"/>
        </a:p>
      </dgm:t>
    </dgm:pt>
    <dgm:pt modelId="{5209FDB4-9991-4754-8600-06C7CD5B3BC8}" type="pres">
      <dgm:prSet presAssocID="{381FA4F6-3976-414C-8C9D-14D211F70247}" presName="parentText" presStyleLbl="node1" presStyleIdx="8" presStyleCnt="10" custScaleX="125053" custScaleY="2383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684985-0F5B-42EF-9B38-B36EBCD73554}" type="pres">
      <dgm:prSet presAssocID="{381FA4F6-3976-414C-8C9D-14D211F70247}" presName="negativeSpace" presStyleCnt="0"/>
      <dgm:spPr/>
    </dgm:pt>
    <dgm:pt modelId="{D9262205-9886-416B-AE68-477858D24937}" type="pres">
      <dgm:prSet presAssocID="{381FA4F6-3976-414C-8C9D-14D211F70247}" presName="childText" presStyleLbl="conFgAcc1" presStyleIdx="8" presStyleCnt="10">
        <dgm:presLayoutVars>
          <dgm:bulletEnabled val="1"/>
        </dgm:presLayoutVars>
      </dgm:prSet>
      <dgm:spPr>
        <a:ln w="25400"/>
      </dgm:spPr>
      <dgm:t>
        <a:bodyPr/>
        <a:lstStyle/>
        <a:p>
          <a:endParaRPr lang="ru-RU"/>
        </a:p>
      </dgm:t>
    </dgm:pt>
    <dgm:pt modelId="{DB23004D-7902-4A7A-AD6A-13B41278E0D3}" type="pres">
      <dgm:prSet presAssocID="{E229109B-34F2-4579-9C13-D9C27EFB8A25}" presName="spaceBetweenRectangles" presStyleCnt="0"/>
      <dgm:spPr/>
    </dgm:pt>
    <dgm:pt modelId="{7EF42A43-4A35-45B9-8D50-EFF3C8E37440}" type="pres">
      <dgm:prSet presAssocID="{CBAE9933-1728-41E1-918B-E2E0FE3F717C}" presName="parentLin" presStyleCnt="0"/>
      <dgm:spPr/>
    </dgm:pt>
    <dgm:pt modelId="{DB7BD203-BC71-465B-B6AC-BDB47753A433}" type="pres">
      <dgm:prSet presAssocID="{CBAE9933-1728-41E1-918B-E2E0FE3F717C}" presName="parentLeftMargin" presStyleLbl="node1" presStyleIdx="8" presStyleCnt="10" custScaleX="128049" custScaleY="146506"/>
      <dgm:spPr/>
      <dgm:t>
        <a:bodyPr/>
        <a:lstStyle/>
        <a:p>
          <a:endParaRPr lang="ru-RU"/>
        </a:p>
      </dgm:t>
    </dgm:pt>
    <dgm:pt modelId="{CCB73DFD-E1DC-47E7-AB19-97FAA12DF617}" type="pres">
      <dgm:prSet presAssocID="{CBAE9933-1728-41E1-918B-E2E0FE3F717C}" presName="parentText" presStyleLbl="node1" presStyleIdx="9" presStyleCnt="10" custScaleX="124091" custScaleY="214652" custLinFactNeighborX="-165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24A4DA-11C3-422B-8E63-988F280D82F9}" type="pres">
      <dgm:prSet presAssocID="{CBAE9933-1728-41E1-918B-E2E0FE3F717C}" presName="negativeSpace" presStyleCnt="0"/>
      <dgm:spPr/>
    </dgm:pt>
    <dgm:pt modelId="{881F2B30-63CE-4047-9200-72C076C7764B}" type="pres">
      <dgm:prSet presAssocID="{CBAE9933-1728-41E1-918B-E2E0FE3F717C}" presName="childText" presStyleLbl="conFgAcc1" presStyleIdx="9" presStyleCnt="10">
        <dgm:presLayoutVars>
          <dgm:bulletEnabled val="1"/>
        </dgm:presLayoutVars>
      </dgm:prSet>
      <dgm:spPr>
        <a:ln w="25400"/>
      </dgm:spPr>
      <dgm:t>
        <a:bodyPr/>
        <a:lstStyle/>
        <a:p>
          <a:endParaRPr lang="ru-RU"/>
        </a:p>
      </dgm:t>
    </dgm:pt>
  </dgm:ptLst>
  <dgm:cxnLst>
    <dgm:cxn modelId="{795535EC-0A23-4FB5-BE96-848B84502F2A}" type="presOf" srcId="{FB40702A-2E8E-440B-AEA1-9B6DFF9C5420}" destId="{395B15D5-9D68-48A4-AA0D-510B0281AE99}" srcOrd="0" destOrd="0" presId="urn:microsoft.com/office/officeart/2005/8/layout/list1"/>
    <dgm:cxn modelId="{B7284739-CD32-45DC-BC27-760C77017A1E}" srcId="{DD16EDDC-E951-41F4-AAAB-6484482ADD9A}" destId="{FB40702A-2E8E-440B-AEA1-9B6DFF9C5420}" srcOrd="0" destOrd="0" parTransId="{61C0059C-651C-40DD-B3E1-94C0546C80CC}" sibTransId="{0F20B9B2-39F5-4B36-BB57-CEA86DF77B15}"/>
    <dgm:cxn modelId="{36E6A242-D9C1-477A-BF25-B2865C3D55F1}" srcId="{DD16EDDC-E951-41F4-AAAB-6484482ADD9A}" destId="{381FA4F6-3976-414C-8C9D-14D211F70247}" srcOrd="8" destOrd="0" parTransId="{34923DFF-2A64-4281-81D7-25B84EF57DC9}" sibTransId="{E229109B-34F2-4579-9C13-D9C27EFB8A25}"/>
    <dgm:cxn modelId="{1318CB71-4FA2-4BC4-95BF-6291E3E5EB94}" type="presOf" srcId="{68CB47C1-508C-4A78-9F71-C376F281E037}" destId="{D1604977-1CE3-4E0B-97CB-C05AACC94F27}" srcOrd="1" destOrd="0" presId="urn:microsoft.com/office/officeart/2005/8/layout/list1"/>
    <dgm:cxn modelId="{846DC407-0593-4687-8184-AB5B70669E5B}" type="presOf" srcId="{41D732F5-644B-4D2C-9035-EBCF4262EDB6}" destId="{FB307233-4F21-4D77-ADF1-49CCFC45888B}" srcOrd="0" destOrd="0" presId="urn:microsoft.com/office/officeart/2005/8/layout/list1"/>
    <dgm:cxn modelId="{16CE0438-DF99-4031-A679-C627AD74D8B7}" type="presOf" srcId="{D0709075-AA79-4E39-ACED-BA586ADBD7BB}" destId="{710F704B-CC01-4014-A974-37A63E60A6B1}" srcOrd="1" destOrd="0" presId="urn:microsoft.com/office/officeart/2005/8/layout/list1"/>
    <dgm:cxn modelId="{40FA578A-E2C7-4BF1-9FAD-4F9DED053117}" type="presOf" srcId="{7F871650-6E95-456E-B2DA-4179E4819976}" destId="{66539F02-8CA1-4288-9D39-0CFE972FE2AD}" srcOrd="1" destOrd="0" presId="urn:microsoft.com/office/officeart/2005/8/layout/list1"/>
    <dgm:cxn modelId="{21E9829D-E8AB-4BA3-9254-067DC3152759}" type="presOf" srcId="{41D732F5-644B-4D2C-9035-EBCF4262EDB6}" destId="{B32C3D2A-4FC2-4CBB-B72E-F0DF8D0A839E}" srcOrd="1" destOrd="0" presId="urn:microsoft.com/office/officeart/2005/8/layout/list1"/>
    <dgm:cxn modelId="{A20AB841-4272-4A82-BD8C-295CB0149906}" type="presOf" srcId="{2D344DD5-9FFB-4508-835C-819D2D111CA6}" destId="{27AB4873-1D6F-41F4-8012-663B77291A7B}" srcOrd="0" destOrd="0" presId="urn:microsoft.com/office/officeart/2005/8/layout/list1"/>
    <dgm:cxn modelId="{6ADB6C65-045D-4721-A8DA-4CC0474783D4}" type="presOf" srcId="{C79F5A6B-2546-4ECA-8639-C50E6CA3CB3A}" destId="{DFDB1A14-D3AE-4711-93A4-CAC31247FF85}" srcOrd="0" destOrd="0" presId="urn:microsoft.com/office/officeart/2005/8/layout/list1"/>
    <dgm:cxn modelId="{C89CE240-3C71-4A54-9D0C-DE04EBD68E9D}" type="presOf" srcId="{DD16EDDC-E951-41F4-AAAB-6484482ADD9A}" destId="{BF3B0D54-45CD-4CBD-8569-AA4F413F3465}" srcOrd="0" destOrd="0" presId="urn:microsoft.com/office/officeart/2005/8/layout/list1"/>
    <dgm:cxn modelId="{DFEA0860-1D6C-44B5-95EC-F7E5A4B88F7C}" srcId="{DD16EDDC-E951-41F4-AAAB-6484482ADD9A}" destId="{2D344DD5-9FFB-4508-835C-819D2D111CA6}" srcOrd="2" destOrd="0" parTransId="{11E7742A-54B2-431A-8CE0-CBFBCE0BC286}" sibTransId="{2CE2C308-9A1A-4802-AFDC-419E62D1A4EC}"/>
    <dgm:cxn modelId="{60330EB8-3D50-41DE-86FF-15E9C9BB447F}" srcId="{DD16EDDC-E951-41F4-AAAB-6484482ADD9A}" destId="{68CB47C1-508C-4A78-9F71-C376F281E037}" srcOrd="7" destOrd="0" parTransId="{3F109AC3-EA72-4A1A-BCB9-86EBE10BD481}" sibTransId="{85024811-6B84-4971-A2EC-51FFE2F85CE1}"/>
    <dgm:cxn modelId="{315035B0-40C7-4EDF-8013-309BE7FE0268}" type="presOf" srcId="{FB40702A-2E8E-440B-AEA1-9B6DFF9C5420}" destId="{5AD22DD8-C43E-4338-B5E6-22D29BBB1FCE}" srcOrd="1" destOrd="0" presId="urn:microsoft.com/office/officeart/2005/8/layout/list1"/>
    <dgm:cxn modelId="{40772CDD-C6CD-4863-AC7D-9E0292BC82D3}" type="presOf" srcId="{B38FBC1E-20E1-4EFE-9CF8-AAB8489FFC44}" destId="{4E167000-DE92-4541-8E63-1482736BEF54}" srcOrd="0" destOrd="0" presId="urn:microsoft.com/office/officeart/2005/8/layout/list1"/>
    <dgm:cxn modelId="{71F52BE1-5EED-420D-84A1-75E433A644EE}" type="presOf" srcId="{D0709075-AA79-4E39-ACED-BA586ADBD7BB}" destId="{7351D4DC-F1BE-4C47-A202-FE3820DD4B7A}" srcOrd="0" destOrd="0" presId="urn:microsoft.com/office/officeart/2005/8/layout/list1"/>
    <dgm:cxn modelId="{1FA657D0-CBC1-40A1-919A-E8A949C13529}" type="presOf" srcId="{CBAE9933-1728-41E1-918B-E2E0FE3F717C}" destId="{CCB73DFD-E1DC-47E7-AB19-97FAA12DF617}" srcOrd="1" destOrd="0" presId="urn:microsoft.com/office/officeart/2005/8/layout/list1"/>
    <dgm:cxn modelId="{966B8406-B3F0-48E9-8D03-4ACB19918E20}" type="presOf" srcId="{2D344DD5-9FFB-4508-835C-819D2D111CA6}" destId="{978270BE-3926-4325-A423-CB5D4D6001D0}" srcOrd="1" destOrd="0" presId="urn:microsoft.com/office/officeart/2005/8/layout/list1"/>
    <dgm:cxn modelId="{C88E3033-D567-40DB-9AA0-9237995C2917}" type="presOf" srcId="{7F871650-6E95-456E-B2DA-4179E4819976}" destId="{78BAEE6D-151A-4058-87AC-3A504F41B048}" srcOrd="0" destOrd="0" presId="urn:microsoft.com/office/officeart/2005/8/layout/list1"/>
    <dgm:cxn modelId="{80487EA5-9B95-4CE4-90B5-093AC7FCEDD0}" srcId="{DD16EDDC-E951-41F4-AAAB-6484482ADD9A}" destId="{7F871650-6E95-456E-B2DA-4179E4819976}" srcOrd="4" destOrd="0" parTransId="{45FA80DA-89C7-470B-88D9-1947BCF6BF71}" sibTransId="{45038ED7-2612-4D59-B4F8-EF69F86BA629}"/>
    <dgm:cxn modelId="{B67DA3E2-5041-43C1-AA2C-EE7FA8621C88}" type="presOf" srcId="{B38FBC1E-20E1-4EFE-9CF8-AAB8489FFC44}" destId="{D83B76A3-0938-49A5-BF39-598FEB7CE6A9}" srcOrd="1" destOrd="0" presId="urn:microsoft.com/office/officeart/2005/8/layout/list1"/>
    <dgm:cxn modelId="{C9517267-D2C4-43FE-935B-8D9DD3254AC2}" srcId="{DD16EDDC-E951-41F4-AAAB-6484482ADD9A}" destId="{D0709075-AA79-4E39-ACED-BA586ADBD7BB}" srcOrd="3" destOrd="0" parTransId="{76D4FC81-AF22-4BFC-A51E-129E1C8DDD1F}" sibTransId="{E2A54485-5F15-44A5-AA57-8CF91AD253CE}"/>
    <dgm:cxn modelId="{A5DED457-D450-49B1-8082-A91E90EE33B2}" type="presOf" srcId="{68CB47C1-508C-4A78-9F71-C376F281E037}" destId="{F69942AE-E90E-4A0D-836D-4497C7C55C55}" srcOrd="0" destOrd="0" presId="urn:microsoft.com/office/officeart/2005/8/layout/list1"/>
    <dgm:cxn modelId="{FD807400-64DD-4058-88DB-7CC0ADEA8E41}" srcId="{DD16EDDC-E951-41F4-AAAB-6484482ADD9A}" destId="{B38FBC1E-20E1-4EFE-9CF8-AAB8489FFC44}" srcOrd="1" destOrd="0" parTransId="{04BE4375-F848-4F4D-A778-409BD17DF494}" sibTransId="{40A40718-5A97-4DEB-B429-44068A0BB953}"/>
    <dgm:cxn modelId="{C335F0B1-022E-4706-A710-2A75F546A245}" type="presOf" srcId="{381FA4F6-3976-414C-8C9D-14D211F70247}" destId="{5209FDB4-9991-4754-8600-06C7CD5B3BC8}" srcOrd="1" destOrd="0" presId="urn:microsoft.com/office/officeart/2005/8/layout/list1"/>
    <dgm:cxn modelId="{DCEBFADB-9DCD-4FED-8D36-D47188E3AB7C}" srcId="{DD16EDDC-E951-41F4-AAAB-6484482ADD9A}" destId="{C79F5A6B-2546-4ECA-8639-C50E6CA3CB3A}" srcOrd="5" destOrd="0" parTransId="{2B845E27-A9B9-4A38-8C57-B36E52C84857}" sibTransId="{41A81DE4-4346-4B44-BC7B-B158EEE6F2FC}"/>
    <dgm:cxn modelId="{C3842A03-C3DF-464F-B3B2-CCF25D2E1373}" type="presOf" srcId="{C79F5A6B-2546-4ECA-8639-C50E6CA3CB3A}" destId="{8D780B4E-FEAE-4803-B04D-9CCC54DB045A}" srcOrd="1" destOrd="0" presId="urn:microsoft.com/office/officeart/2005/8/layout/list1"/>
    <dgm:cxn modelId="{6D992654-2497-4CFE-A2F3-11230A75EB5D}" type="presOf" srcId="{CBAE9933-1728-41E1-918B-E2E0FE3F717C}" destId="{DB7BD203-BC71-465B-B6AC-BDB47753A433}" srcOrd="0" destOrd="0" presId="urn:microsoft.com/office/officeart/2005/8/layout/list1"/>
    <dgm:cxn modelId="{691FADBB-FAC1-4DFE-B613-523A86901B74}" srcId="{DD16EDDC-E951-41F4-AAAB-6484482ADD9A}" destId="{41D732F5-644B-4D2C-9035-EBCF4262EDB6}" srcOrd="6" destOrd="0" parTransId="{7441F687-1D35-45E6-9963-5CF751E6703E}" sibTransId="{7E7138D8-276F-4920-9B89-EA1711735C0D}"/>
    <dgm:cxn modelId="{B472D4FA-3E76-4BC1-9AF8-5A9865C71EE2}" srcId="{DD16EDDC-E951-41F4-AAAB-6484482ADD9A}" destId="{CBAE9933-1728-41E1-918B-E2E0FE3F717C}" srcOrd="9" destOrd="0" parTransId="{1082E6E8-EEC7-45A7-8D22-428D69C2193F}" sibTransId="{86B0FD51-4534-44BC-A407-8BA6F1B2CA07}"/>
    <dgm:cxn modelId="{4B456D58-3E4E-47BE-BB26-081E66B8B540}" type="presOf" srcId="{381FA4F6-3976-414C-8C9D-14D211F70247}" destId="{D1137706-9345-4CEB-9668-5E00CE791C1B}" srcOrd="0" destOrd="0" presId="urn:microsoft.com/office/officeart/2005/8/layout/list1"/>
    <dgm:cxn modelId="{7F4EF27D-D127-46F1-8C18-1C82197FA585}" type="presParOf" srcId="{BF3B0D54-45CD-4CBD-8569-AA4F413F3465}" destId="{13D6A68B-283C-40C0-8A62-E5BBCC193250}" srcOrd="0" destOrd="0" presId="urn:microsoft.com/office/officeart/2005/8/layout/list1"/>
    <dgm:cxn modelId="{31614716-F0CE-4E91-B529-7A2B9F471147}" type="presParOf" srcId="{13D6A68B-283C-40C0-8A62-E5BBCC193250}" destId="{395B15D5-9D68-48A4-AA0D-510B0281AE99}" srcOrd="0" destOrd="0" presId="urn:microsoft.com/office/officeart/2005/8/layout/list1"/>
    <dgm:cxn modelId="{5D37B6ED-EC14-4F3C-A8B1-3E80BDFCBC1F}" type="presParOf" srcId="{13D6A68B-283C-40C0-8A62-E5BBCC193250}" destId="{5AD22DD8-C43E-4338-B5E6-22D29BBB1FCE}" srcOrd="1" destOrd="0" presId="urn:microsoft.com/office/officeart/2005/8/layout/list1"/>
    <dgm:cxn modelId="{C4B4D478-46D7-4E44-B833-725EF8277EE8}" type="presParOf" srcId="{BF3B0D54-45CD-4CBD-8569-AA4F413F3465}" destId="{BC6B6EAE-A791-4F8F-B450-FBFD1C8925D2}" srcOrd="1" destOrd="0" presId="urn:microsoft.com/office/officeart/2005/8/layout/list1"/>
    <dgm:cxn modelId="{28BC71BC-9FC3-49B1-88D4-ADC1087E4F22}" type="presParOf" srcId="{BF3B0D54-45CD-4CBD-8569-AA4F413F3465}" destId="{AB959881-AC31-4EE3-81DD-29F31500B010}" srcOrd="2" destOrd="0" presId="urn:microsoft.com/office/officeart/2005/8/layout/list1"/>
    <dgm:cxn modelId="{4B9E7AA7-B672-46DF-95E2-F645C34C61F4}" type="presParOf" srcId="{BF3B0D54-45CD-4CBD-8569-AA4F413F3465}" destId="{74C50EE5-2186-4121-AE5E-059D9475E6EA}" srcOrd="3" destOrd="0" presId="urn:microsoft.com/office/officeart/2005/8/layout/list1"/>
    <dgm:cxn modelId="{ABD1BD98-8C17-437A-B8AB-C212A45E8479}" type="presParOf" srcId="{BF3B0D54-45CD-4CBD-8569-AA4F413F3465}" destId="{E3D55595-142E-4242-AC9D-9EFA9D7F781B}" srcOrd="4" destOrd="0" presId="urn:microsoft.com/office/officeart/2005/8/layout/list1"/>
    <dgm:cxn modelId="{8A985A58-F52C-42C8-86DE-D02AFA0894CF}" type="presParOf" srcId="{E3D55595-142E-4242-AC9D-9EFA9D7F781B}" destId="{4E167000-DE92-4541-8E63-1482736BEF54}" srcOrd="0" destOrd="0" presId="urn:microsoft.com/office/officeart/2005/8/layout/list1"/>
    <dgm:cxn modelId="{5F01D42A-A524-46BF-AE5E-17BECDF99BC5}" type="presParOf" srcId="{E3D55595-142E-4242-AC9D-9EFA9D7F781B}" destId="{D83B76A3-0938-49A5-BF39-598FEB7CE6A9}" srcOrd="1" destOrd="0" presId="urn:microsoft.com/office/officeart/2005/8/layout/list1"/>
    <dgm:cxn modelId="{837FC0B9-8BAA-44D3-963B-4A36EBE46ADD}" type="presParOf" srcId="{BF3B0D54-45CD-4CBD-8569-AA4F413F3465}" destId="{B62C52D2-2FBA-4A9B-B067-99BD8C5267DA}" srcOrd="5" destOrd="0" presId="urn:microsoft.com/office/officeart/2005/8/layout/list1"/>
    <dgm:cxn modelId="{3F4095EE-FF8A-4925-99B8-4775AE841970}" type="presParOf" srcId="{BF3B0D54-45CD-4CBD-8569-AA4F413F3465}" destId="{84A88CDF-5F2D-4042-BB34-88509087FA46}" srcOrd="6" destOrd="0" presId="urn:microsoft.com/office/officeart/2005/8/layout/list1"/>
    <dgm:cxn modelId="{ABC88743-3C44-4CA5-94EF-8AE4A7C8189C}" type="presParOf" srcId="{BF3B0D54-45CD-4CBD-8569-AA4F413F3465}" destId="{B9C505B8-819F-487D-92CE-7448779EA713}" srcOrd="7" destOrd="0" presId="urn:microsoft.com/office/officeart/2005/8/layout/list1"/>
    <dgm:cxn modelId="{539E0E68-FFF8-4089-94CF-89DC0A222A6F}" type="presParOf" srcId="{BF3B0D54-45CD-4CBD-8569-AA4F413F3465}" destId="{1079D899-3F0D-43E0-8A6E-1EF907518E9B}" srcOrd="8" destOrd="0" presId="urn:microsoft.com/office/officeart/2005/8/layout/list1"/>
    <dgm:cxn modelId="{06FB9745-FFA7-4824-972D-EECAEAFD24BF}" type="presParOf" srcId="{1079D899-3F0D-43E0-8A6E-1EF907518E9B}" destId="{27AB4873-1D6F-41F4-8012-663B77291A7B}" srcOrd="0" destOrd="0" presId="urn:microsoft.com/office/officeart/2005/8/layout/list1"/>
    <dgm:cxn modelId="{A2A25E3D-555F-4A8B-B117-94EB9242A22A}" type="presParOf" srcId="{1079D899-3F0D-43E0-8A6E-1EF907518E9B}" destId="{978270BE-3926-4325-A423-CB5D4D6001D0}" srcOrd="1" destOrd="0" presId="urn:microsoft.com/office/officeart/2005/8/layout/list1"/>
    <dgm:cxn modelId="{7D915023-14D2-45E4-971C-5925B358A2E8}" type="presParOf" srcId="{BF3B0D54-45CD-4CBD-8569-AA4F413F3465}" destId="{FA0F9305-7EAC-4C63-9B5A-7982224BEC4D}" srcOrd="9" destOrd="0" presId="urn:microsoft.com/office/officeart/2005/8/layout/list1"/>
    <dgm:cxn modelId="{3E7E18C7-41FD-419D-95CE-CEFE3AD9756A}" type="presParOf" srcId="{BF3B0D54-45CD-4CBD-8569-AA4F413F3465}" destId="{BCA50075-536D-42FE-9A6D-8C2A99866B11}" srcOrd="10" destOrd="0" presId="urn:microsoft.com/office/officeart/2005/8/layout/list1"/>
    <dgm:cxn modelId="{AB190278-A062-43D0-9FCB-EDEC07667B9C}" type="presParOf" srcId="{BF3B0D54-45CD-4CBD-8569-AA4F413F3465}" destId="{F700E223-6963-4889-8F87-F86FCD4F1A38}" srcOrd="11" destOrd="0" presId="urn:microsoft.com/office/officeart/2005/8/layout/list1"/>
    <dgm:cxn modelId="{CD915AB1-374B-4307-B0A7-C64AF7710E1E}" type="presParOf" srcId="{BF3B0D54-45CD-4CBD-8569-AA4F413F3465}" destId="{01B59D1C-92CD-4E31-B2EE-EC62F4F41277}" srcOrd="12" destOrd="0" presId="urn:microsoft.com/office/officeart/2005/8/layout/list1"/>
    <dgm:cxn modelId="{D7260C27-2972-4F3A-B9B5-FC237DB76427}" type="presParOf" srcId="{01B59D1C-92CD-4E31-B2EE-EC62F4F41277}" destId="{7351D4DC-F1BE-4C47-A202-FE3820DD4B7A}" srcOrd="0" destOrd="0" presId="urn:microsoft.com/office/officeart/2005/8/layout/list1"/>
    <dgm:cxn modelId="{90CCA436-3E4D-4C94-8A57-0133CF13D2DC}" type="presParOf" srcId="{01B59D1C-92CD-4E31-B2EE-EC62F4F41277}" destId="{710F704B-CC01-4014-A974-37A63E60A6B1}" srcOrd="1" destOrd="0" presId="urn:microsoft.com/office/officeart/2005/8/layout/list1"/>
    <dgm:cxn modelId="{D1D6C2CA-EE37-4B0C-8B44-837D59D6E0C8}" type="presParOf" srcId="{BF3B0D54-45CD-4CBD-8569-AA4F413F3465}" destId="{B750DC39-AECB-476F-A06B-571F11E1C35D}" srcOrd="13" destOrd="0" presId="urn:microsoft.com/office/officeart/2005/8/layout/list1"/>
    <dgm:cxn modelId="{88B15D59-3EE6-409C-8750-852ADCD7DAC0}" type="presParOf" srcId="{BF3B0D54-45CD-4CBD-8569-AA4F413F3465}" destId="{0BBD2EA0-3BB7-45F6-97A1-791F3632AF2E}" srcOrd="14" destOrd="0" presId="urn:microsoft.com/office/officeart/2005/8/layout/list1"/>
    <dgm:cxn modelId="{CC60B556-5822-4A28-BFF2-3901285EA26E}" type="presParOf" srcId="{BF3B0D54-45CD-4CBD-8569-AA4F413F3465}" destId="{60C5C01D-A335-496F-A8F4-11B7B69CC4EF}" srcOrd="15" destOrd="0" presId="urn:microsoft.com/office/officeart/2005/8/layout/list1"/>
    <dgm:cxn modelId="{F87DB78B-F47A-4CDC-B8B6-205E0097F8D5}" type="presParOf" srcId="{BF3B0D54-45CD-4CBD-8569-AA4F413F3465}" destId="{E1FA858E-63CC-417B-9625-19871B033371}" srcOrd="16" destOrd="0" presId="urn:microsoft.com/office/officeart/2005/8/layout/list1"/>
    <dgm:cxn modelId="{1EA01A87-9D0F-4DAA-BB84-105646A5BD20}" type="presParOf" srcId="{E1FA858E-63CC-417B-9625-19871B033371}" destId="{78BAEE6D-151A-4058-87AC-3A504F41B048}" srcOrd="0" destOrd="0" presId="urn:microsoft.com/office/officeart/2005/8/layout/list1"/>
    <dgm:cxn modelId="{826E33B6-250A-42B7-AC40-E0404434AE6C}" type="presParOf" srcId="{E1FA858E-63CC-417B-9625-19871B033371}" destId="{66539F02-8CA1-4288-9D39-0CFE972FE2AD}" srcOrd="1" destOrd="0" presId="urn:microsoft.com/office/officeart/2005/8/layout/list1"/>
    <dgm:cxn modelId="{0779B68B-2596-40B2-8DE3-56410E00FF28}" type="presParOf" srcId="{BF3B0D54-45CD-4CBD-8569-AA4F413F3465}" destId="{A7018876-92B6-4108-995B-81D5829EC8A8}" srcOrd="17" destOrd="0" presId="urn:microsoft.com/office/officeart/2005/8/layout/list1"/>
    <dgm:cxn modelId="{C194ACE7-6668-4C39-80B1-6CBB7E9CF9FF}" type="presParOf" srcId="{BF3B0D54-45CD-4CBD-8569-AA4F413F3465}" destId="{3529E4AD-79E5-4AB9-8954-192EB2339B41}" srcOrd="18" destOrd="0" presId="urn:microsoft.com/office/officeart/2005/8/layout/list1"/>
    <dgm:cxn modelId="{B0D4D178-4EC0-4AA9-824D-DCFAC8C64BF5}" type="presParOf" srcId="{BF3B0D54-45CD-4CBD-8569-AA4F413F3465}" destId="{047F1F32-C071-42F1-B8FA-2CDA2C455653}" srcOrd="19" destOrd="0" presId="urn:microsoft.com/office/officeart/2005/8/layout/list1"/>
    <dgm:cxn modelId="{4EBCB977-E7D5-47FE-BBE6-17F2C2D54A98}" type="presParOf" srcId="{BF3B0D54-45CD-4CBD-8569-AA4F413F3465}" destId="{4A3A0516-8D19-4F2B-A150-11271B5773D8}" srcOrd="20" destOrd="0" presId="urn:microsoft.com/office/officeart/2005/8/layout/list1"/>
    <dgm:cxn modelId="{1821FC0E-4004-442C-80D4-33CE17AC3FFD}" type="presParOf" srcId="{4A3A0516-8D19-4F2B-A150-11271B5773D8}" destId="{DFDB1A14-D3AE-4711-93A4-CAC31247FF85}" srcOrd="0" destOrd="0" presId="urn:microsoft.com/office/officeart/2005/8/layout/list1"/>
    <dgm:cxn modelId="{4D31D97F-DAA0-4D31-A0FB-2B169E55BBE7}" type="presParOf" srcId="{4A3A0516-8D19-4F2B-A150-11271B5773D8}" destId="{8D780B4E-FEAE-4803-B04D-9CCC54DB045A}" srcOrd="1" destOrd="0" presId="urn:microsoft.com/office/officeart/2005/8/layout/list1"/>
    <dgm:cxn modelId="{888AEA1C-6759-4056-A69A-CC358DDE5803}" type="presParOf" srcId="{BF3B0D54-45CD-4CBD-8569-AA4F413F3465}" destId="{A61BA8B6-F145-4CF8-81EF-56A3B3921092}" srcOrd="21" destOrd="0" presId="urn:microsoft.com/office/officeart/2005/8/layout/list1"/>
    <dgm:cxn modelId="{DF0909CE-5C1C-4DCA-89F5-7754273416D6}" type="presParOf" srcId="{BF3B0D54-45CD-4CBD-8569-AA4F413F3465}" destId="{AC43FD56-14D2-4D16-AB09-A29D81A97AD8}" srcOrd="22" destOrd="0" presId="urn:microsoft.com/office/officeart/2005/8/layout/list1"/>
    <dgm:cxn modelId="{EAC6891E-1038-42DC-8FC8-8B218E65CD14}" type="presParOf" srcId="{BF3B0D54-45CD-4CBD-8569-AA4F413F3465}" destId="{AC4EB6C1-023E-49E8-AFB2-219DDACD2075}" srcOrd="23" destOrd="0" presId="urn:microsoft.com/office/officeart/2005/8/layout/list1"/>
    <dgm:cxn modelId="{70EE23CF-125D-4596-B822-14FFDB37CC85}" type="presParOf" srcId="{BF3B0D54-45CD-4CBD-8569-AA4F413F3465}" destId="{B8635C95-BF91-4190-BD3D-0D2B7338B3F2}" srcOrd="24" destOrd="0" presId="urn:microsoft.com/office/officeart/2005/8/layout/list1"/>
    <dgm:cxn modelId="{E97C5672-7DDA-483F-A26B-8704208F3454}" type="presParOf" srcId="{B8635C95-BF91-4190-BD3D-0D2B7338B3F2}" destId="{FB307233-4F21-4D77-ADF1-49CCFC45888B}" srcOrd="0" destOrd="0" presId="urn:microsoft.com/office/officeart/2005/8/layout/list1"/>
    <dgm:cxn modelId="{1485C760-289B-48C4-B13F-6E2D61A731F2}" type="presParOf" srcId="{B8635C95-BF91-4190-BD3D-0D2B7338B3F2}" destId="{B32C3D2A-4FC2-4CBB-B72E-F0DF8D0A839E}" srcOrd="1" destOrd="0" presId="urn:microsoft.com/office/officeart/2005/8/layout/list1"/>
    <dgm:cxn modelId="{328212C0-07A6-4367-8D2B-83784EACD0F8}" type="presParOf" srcId="{BF3B0D54-45CD-4CBD-8569-AA4F413F3465}" destId="{89BC4D93-8FF1-46A4-9C69-273FE0907302}" srcOrd="25" destOrd="0" presId="urn:microsoft.com/office/officeart/2005/8/layout/list1"/>
    <dgm:cxn modelId="{6D944174-FB2C-45FD-BCB4-8581A9BFB87F}" type="presParOf" srcId="{BF3B0D54-45CD-4CBD-8569-AA4F413F3465}" destId="{FE964FF3-E72A-465B-8D7F-01D7EF09C7DA}" srcOrd="26" destOrd="0" presId="urn:microsoft.com/office/officeart/2005/8/layout/list1"/>
    <dgm:cxn modelId="{11811996-3457-481E-A1C3-1840EEC1E053}" type="presParOf" srcId="{BF3B0D54-45CD-4CBD-8569-AA4F413F3465}" destId="{C2E578CD-66B0-4114-8BE4-F7C24A228367}" srcOrd="27" destOrd="0" presId="urn:microsoft.com/office/officeart/2005/8/layout/list1"/>
    <dgm:cxn modelId="{A0153556-01A7-4871-977C-F5E1B217AD34}" type="presParOf" srcId="{BF3B0D54-45CD-4CBD-8569-AA4F413F3465}" destId="{D5098688-A6FF-41EC-B7D7-DA16C40FF1E0}" srcOrd="28" destOrd="0" presId="urn:microsoft.com/office/officeart/2005/8/layout/list1"/>
    <dgm:cxn modelId="{A50C02BE-2A9B-4458-BAAA-7356469C3570}" type="presParOf" srcId="{D5098688-A6FF-41EC-B7D7-DA16C40FF1E0}" destId="{F69942AE-E90E-4A0D-836D-4497C7C55C55}" srcOrd="0" destOrd="0" presId="urn:microsoft.com/office/officeart/2005/8/layout/list1"/>
    <dgm:cxn modelId="{6314B38F-5ECC-4697-B6D0-232A65C72991}" type="presParOf" srcId="{D5098688-A6FF-41EC-B7D7-DA16C40FF1E0}" destId="{D1604977-1CE3-4E0B-97CB-C05AACC94F27}" srcOrd="1" destOrd="0" presId="urn:microsoft.com/office/officeart/2005/8/layout/list1"/>
    <dgm:cxn modelId="{B3616B98-12C5-4DD5-9C7D-5B6D01DC4FDE}" type="presParOf" srcId="{BF3B0D54-45CD-4CBD-8569-AA4F413F3465}" destId="{BBC3BD47-6FFB-4CD8-B310-19359EAD74F6}" srcOrd="29" destOrd="0" presId="urn:microsoft.com/office/officeart/2005/8/layout/list1"/>
    <dgm:cxn modelId="{EE9524F4-F088-426E-B2AB-4FFCCF3A20DF}" type="presParOf" srcId="{BF3B0D54-45CD-4CBD-8569-AA4F413F3465}" destId="{EC09AA14-ED42-475D-A9C6-6CC436AEAD63}" srcOrd="30" destOrd="0" presId="urn:microsoft.com/office/officeart/2005/8/layout/list1"/>
    <dgm:cxn modelId="{C7D9BE38-C606-45D0-8E88-E9431DDC0235}" type="presParOf" srcId="{BF3B0D54-45CD-4CBD-8569-AA4F413F3465}" destId="{8CE7E4AB-40E1-477B-A8E8-72AED62ECD28}" srcOrd="31" destOrd="0" presId="urn:microsoft.com/office/officeart/2005/8/layout/list1"/>
    <dgm:cxn modelId="{729C1C0A-0E58-474C-944C-F7FF17E2B94F}" type="presParOf" srcId="{BF3B0D54-45CD-4CBD-8569-AA4F413F3465}" destId="{F6B14FBD-EB63-4E58-A490-71A074C8E38D}" srcOrd="32" destOrd="0" presId="urn:microsoft.com/office/officeart/2005/8/layout/list1"/>
    <dgm:cxn modelId="{914F88C5-E43B-4530-BB8C-BB9EA99C9744}" type="presParOf" srcId="{F6B14FBD-EB63-4E58-A490-71A074C8E38D}" destId="{D1137706-9345-4CEB-9668-5E00CE791C1B}" srcOrd="0" destOrd="0" presId="urn:microsoft.com/office/officeart/2005/8/layout/list1"/>
    <dgm:cxn modelId="{6118C9D0-05CA-4D26-B822-80E91E147D3A}" type="presParOf" srcId="{F6B14FBD-EB63-4E58-A490-71A074C8E38D}" destId="{5209FDB4-9991-4754-8600-06C7CD5B3BC8}" srcOrd="1" destOrd="0" presId="urn:microsoft.com/office/officeart/2005/8/layout/list1"/>
    <dgm:cxn modelId="{1238DDA5-9D6B-412E-8463-9BBB28E5758A}" type="presParOf" srcId="{BF3B0D54-45CD-4CBD-8569-AA4F413F3465}" destId="{2C684985-0F5B-42EF-9B38-B36EBCD73554}" srcOrd="33" destOrd="0" presId="urn:microsoft.com/office/officeart/2005/8/layout/list1"/>
    <dgm:cxn modelId="{CCB03CC8-FB13-429A-B643-A0CE4340FB74}" type="presParOf" srcId="{BF3B0D54-45CD-4CBD-8569-AA4F413F3465}" destId="{D9262205-9886-416B-AE68-477858D24937}" srcOrd="34" destOrd="0" presId="urn:microsoft.com/office/officeart/2005/8/layout/list1"/>
    <dgm:cxn modelId="{7EA785BE-4715-4BFC-B0F6-AC6ABC80F87B}" type="presParOf" srcId="{BF3B0D54-45CD-4CBD-8569-AA4F413F3465}" destId="{DB23004D-7902-4A7A-AD6A-13B41278E0D3}" srcOrd="35" destOrd="0" presId="urn:microsoft.com/office/officeart/2005/8/layout/list1"/>
    <dgm:cxn modelId="{BA3AB64B-9359-4C42-ABC9-0FB1FFD9EA77}" type="presParOf" srcId="{BF3B0D54-45CD-4CBD-8569-AA4F413F3465}" destId="{7EF42A43-4A35-45B9-8D50-EFF3C8E37440}" srcOrd="36" destOrd="0" presId="urn:microsoft.com/office/officeart/2005/8/layout/list1"/>
    <dgm:cxn modelId="{AEA81304-B2E5-4129-858F-F428A4F2DC6C}" type="presParOf" srcId="{7EF42A43-4A35-45B9-8D50-EFF3C8E37440}" destId="{DB7BD203-BC71-465B-B6AC-BDB47753A433}" srcOrd="0" destOrd="0" presId="urn:microsoft.com/office/officeart/2005/8/layout/list1"/>
    <dgm:cxn modelId="{4CA922ED-BE7D-4F91-83C2-55C7E2885C6B}" type="presParOf" srcId="{7EF42A43-4A35-45B9-8D50-EFF3C8E37440}" destId="{CCB73DFD-E1DC-47E7-AB19-97FAA12DF617}" srcOrd="1" destOrd="0" presId="urn:microsoft.com/office/officeart/2005/8/layout/list1"/>
    <dgm:cxn modelId="{E9CE6DD6-1523-429E-8BCB-AC0E78FE6387}" type="presParOf" srcId="{BF3B0D54-45CD-4CBD-8569-AA4F413F3465}" destId="{0D24A4DA-11C3-422B-8E63-988F280D82F9}" srcOrd="37" destOrd="0" presId="urn:microsoft.com/office/officeart/2005/8/layout/list1"/>
    <dgm:cxn modelId="{407FC141-18EC-422A-9A5D-A77E48D28FA2}" type="presParOf" srcId="{BF3B0D54-45CD-4CBD-8569-AA4F413F3465}" destId="{881F2B30-63CE-4047-9200-72C076C7764B}" srcOrd="3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F604AF-F818-4056-9AB4-4BB32843DD6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5BFB4F-D323-43B4-B32F-1CE3821F02A3}">
      <dgm:prSet phldrT="[Текст]" custT="1"/>
      <dgm:spPr>
        <a:xfrm>
          <a:off x="386466" y="0"/>
          <a:ext cx="4216277" cy="975195"/>
        </a:xfrm>
        <a:solidFill>
          <a:srgbClr val="FFFF99"/>
        </a:solidFill>
        <a:ln w="25400" cap="flat" cmpd="sng" algn="ctr">
          <a:solidFill>
            <a:srgbClr val="000000"/>
          </a:solidFill>
          <a:prstDash val="solid"/>
        </a:ln>
        <a:effectLst/>
      </dgm:spPr>
      <dgm:t>
        <a:bodyPr/>
        <a:lstStyle/>
        <a:p>
          <a:pPr algn="just"/>
          <a:r>
            <a:rPr lang="ru-RU" sz="1600" b="1" i="1" dirty="0" smtClean="0">
              <a:solidFill>
                <a:srgbClr val="CAE2FF">
                  <a:lumMod val="50000"/>
                </a:srgbClr>
              </a:solidFill>
              <a:latin typeface="+mn-lt"/>
              <a:ea typeface="+mn-ea"/>
              <a:cs typeface="+mn-cs"/>
            </a:rPr>
            <a:t>Абитуриент может подавать документы в 5 ВУЗах                   и  на  10 направлений подготовки в каждом из них</a:t>
          </a:r>
          <a:endParaRPr lang="ru-RU" sz="1600" b="1" i="1" dirty="0">
            <a:solidFill>
              <a:srgbClr val="CAE2FF">
                <a:lumMod val="50000"/>
              </a:srgbClr>
            </a:solidFill>
            <a:latin typeface="+mn-lt"/>
            <a:ea typeface="+mn-ea"/>
            <a:cs typeface="+mn-cs"/>
          </a:endParaRPr>
        </a:p>
      </dgm:t>
    </dgm:pt>
    <dgm:pt modelId="{D4933E7D-2D23-4C14-A704-8DF83DA27E48}" type="parTrans" cxnId="{5F63A4D0-FEEB-40F2-A9BE-D51323A957CB}">
      <dgm:prSet/>
      <dgm:spPr/>
      <dgm:t>
        <a:bodyPr/>
        <a:lstStyle/>
        <a:p>
          <a:endParaRPr lang="ru-RU" sz="1600" b="1" i="1">
            <a:latin typeface="+mn-lt"/>
          </a:endParaRPr>
        </a:p>
      </dgm:t>
    </dgm:pt>
    <dgm:pt modelId="{13941BF6-F5E6-426C-80C7-4935635CBA23}" type="sibTrans" cxnId="{5F63A4D0-FEEB-40F2-A9BE-D51323A957CB}">
      <dgm:prSet/>
      <dgm:spPr>
        <a:xfrm>
          <a:off x="-3848946" y="-582081"/>
          <a:ext cx="4516961" cy="4516961"/>
        </a:xfrm>
        <a:noFill/>
        <a:ln w="25400" cap="flat" cmpd="sng" algn="ctr">
          <a:solidFill>
            <a:srgbClr val="99CCFF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 sz="1600" b="1" i="1">
            <a:latin typeface="+mn-lt"/>
          </a:endParaRPr>
        </a:p>
      </dgm:t>
    </dgm:pt>
    <dgm:pt modelId="{691FAEF3-7C39-4449-8AB2-C52B8DC80C7E}">
      <dgm:prSet phldrT="[Текст]" custT="1"/>
      <dgm:spPr>
        <a:xfrm>
          <a:off x="403779" y="1107593"/>
          <a:ext cx="4209530" cy="967946"/>
        </a:xfrm>
        <a:solidFill>
          <a:srgbClr val="FFFF99"/>
        </a:solidFill>
        <a:ln w="25400" cap="flat" cmpd="sng" algn="ctr">
          <a:solidFill>
            <a:srgbClr val="000000"/>
          </a:solidFill>
          <a:prstDash val="solid"/>
        </a:ln>
        <a:effectLst/>
      </dgm:spPr>
      <dgm:t>
        <a:bodyPr/>
        <a:lstStyle/>
        <a:p>
          <a:pPr algn="just"/>
          <a:r>
            <a:rPr lang="ru-RU" sz="1600" b="1" i="1" dirty="0" smtClean="0">
              <a:solidFill>
                <a:srgbClr val="CAE2FF">
                  <a:lumMod val="50000"/>
                </a:srgbClr>
              </a:solidFill>
              <a:latin typeface="+mn-lt"/>
              <a:ea typeface="+mn-ea"/>
              <a:cs typeface="+mn-cs"/>
            </a:rPr>
            <a:t>  Копия паспорта (вместо документа удостоверяющего личность  можно предоставить заграничный паспорт)</a:t>
          </a:r>
          <a:endParaRPr lang="ru-RU" sz="1600" b="1" i="1" dirty="0">
            <a:solidFill>
              <a:srgbClr val="CAE2FF">
                <a:lumMod val="50000"/>
              </a:srgbClr>
            </a:solidFill>
            <a:latin typeface="+mn-lt"/>
            <a:ea typeface="+mn-ea"/>
            <a:cs typeface="+mn-cs"/>
          </a:endParaRPr>
        </a:p>
      </dgm:t>
    </dgm:pt>
    <dgm:pt modelId="{2D3F5FFE-AFBD-4347-88CA-A6376FFF0CE8}" type="parTrans" cxnId="{D8473200-EFD2-43D3-81FB-1650D69693F1}">
      <dgm:prSet/>
      <dgm:spPr/>
      <dgm:t>
        <a:bodyPr/>
        <a:lstStyle/>
        <a:p>
          <a:endParaRPr lang="ru-RU" sz="1600" b="1" i="1">
            <a:latin typeface="+mn-lt"/>
          </a:endParaRPr>
        </a:p>
      </dgm:t>
    </dgm:pt>
    <dgm:pt modelId="{AAF8D512-2F9B-4E67-BA1A-C152AD7D9A26}" type="sibTrans" cxnId="{D8473200-EFD2-43D3-81FB-1650D69693F1}">
      <dgm:prSet/>
      <dgm:spPr/>
      <dgm:t>
        <a:bodyPr/>
        <a:lstStyle/>
        <a:p>
          <a:endParaRPr lang="ru-RU" sz="1600" b="1" i="1">
            <a:latin typeface="+mn-lt"/>
          </a:endParaRPr>
        </a:p>
      </dgm:t>
    </dgm:pt>
    <dgm:pt modelId="{B069E03D-2B5E-462C-8D74-E684423A3460}">
      <dgm:prSet phldrT="[Текст]" custT="1"/>
      <dgm:spPr>
        <a:xfrm>
          <a:off x="380984" y="2204602"/>
          <a:ext cx="4216277" cy="1068369"/>
        </a:xfrm>
        <a:solidFill>
          <a:srgbClr val="FFFF99"/>
        </a:solidFill>
        <a:ln w="25400" cap="flat" cmpd="sng" algn="ctr">
          <a:solidFill>
            <a:srgbClr val="000000"/>
          </a:solidFill>
          <a:prstDash val="solid"/>
        </a:ln>
        <a:effectLst/>
      </dgm:spPr>
      <dgm:t>
        <a:bodyPr/>
        <a:lstStyle/>
        <a:p>
          <a:r>
            <a:rPr lang="ru-RU" sz="1600" b="1" i="1" dirty="0" smtClean="0">
              <a:solidFill>
                <a:srgbClr val="CAE2FF">
                  <a:lumMod val="50000"/>
                </a:srgbClr>
              </a:solidFill>
              <a:latin typeface="+mn-lt"/>
              <a:ea typeface="+mn-ea"/>
              <a:cs typeface="+mn-cs"/>
            </a:rPr>
            <a:t>Документ об образовании (оригинал или копия)</a:t>
          </a:r>
          <a:endParaRPr lang="ru-RU" sz="1600" b="1" i="1" dirty="0">
            <a:solidFill>
              <a:srgbClr val="CAE2FF">
                <a:lumMod val="50000"/>
              </a:srgbClr>
            </a:solidFill>
            <a:latin typeface="+mn-lt"/>
            <a:ea typeface="+mn-ea"/>
            <a:cs typeface="+mn-cs"/>
          </a:endParaRPr>
        </a:p>
      </dgm:t>
    </dgm:pt>
    <dgm:pt modelId="{521B401A-26FE-4A1A-873E-477284DA48DD}" type="parTrans" cxnId="{E08BC479-97D6-41AE-8AF1-26A65A65B6DE}">
      <dgm:prSet/>
      <dgm:spPr/>
      <dgm:t>
        <a:bodyPr/>
        <a:lstStyle/>
        <a:p>
          <a:endParaRPr lang="ru-RU" sz="1600" b="1" i="1">
            <a:latin typeface="+mn-lt"/>
          </a:endParaRPr>
        </a:p>
      </dgm:t>
    </dgm:pt>
    <dgm:pt modelId="{C8E0F492-7212-43EA-8BBF-7D2CCEFEB599}" type="sibTrans" cxnId="{E08BC479-97D6-41AE-8AF1-26A65A65B6DE}">
      <dgm:prSet/>
      <dgm:spPr/>
      <dgm:t>
        <a:bodyPr/>
        <a:lstStyle/>
        <a:p>
          <a:endParaRPr lang="ru-RU" sz="1600" b="1" i="1">
            <a:latin typeface="+mn-lt"/>
          </a:endParaRPr>
        </a:p>
      </dgm:t>
    </dgm:pt>
    <dgm:pt modelId="{23A2D35F-76F5-44D6-B175-1DA1070788AF}">
      <dgm:prSet phldrT="[Текст]" custT="1"/>
      <dgm:spPr>
        <a:xfrm>
          <a:off x="380984" y="2204602"/>
          <a:ext cx="4216277" cy="1068369"/>
        </a:xfrm>
        <a:solidFill>
          <a:srgbClr val="FFFF99"/>
        </a:solidFill>
        <a:ln w="25400" cap="flat" cmpd="sng" algn="ctr">
          <a:solidFill>
            <a:srgbClr val="000000"/>
          </a:solidFill>
          <a:prstDash val="solid"/>
        </a:ln>
        <a:effectLst/>
      </dgm:spPr>
      <dgm:t>
        <a:bodyPr/>
        <a:lstStyle/>
        <a:p>
          <a:r>
            <a:rPr lang="ru-RU" sz="1600" b="1" i="1" dirty="0" smtClean="0">
              <a:solidFill>
                <a:srgbClr val="CAE2FF">
                  <a:lumMod val="50000"/>
                </a:srgbClr>
              </a:solidFill>
              <a:latin typeface="+mn-lt"/>
              <a:ea typeface="+mn-ea"/>
              <a:cs typeface="+mn-cs"/>
            </a:rPr>
            <a:t>Копия </a:t>
          </a:r>
          <a:r>
            <a:rPr lang="ru-RU" sz="1600" b="1" i="1" dirty="0" err="1" smtClean="0">
              <a:solidFill>
                <a:srgbClr val="CAE2FF">
                  <a:lumMod val="50000"/>
                </a:srgbClr>
              </a:solidFill>
              <a:latin typeface="+mn-lt"/>
              <a:ea typeface="+mn-ea"/>
              <a:cs typeface="+mn-cs"/>
            </a:rPr>
            <a:t>СНИЛСа</a:t>
          </a:r>
          <a:r>
            <a:rPr lang="ru-RU" sz="1600" b="1" i="1" dirty="0" smtClean="0">
              <a:solidFill>
                <a:srgbClr val="CAE2FF">
                  <a:lumMod val="50000"/>
                </a:srgbClr>
              </a:solidFill>
              <a:latin typeface="+mn-lt"/>
              <a:ea typeface="+mn-ea"/>
              <a:cs typeface="+mn-cs"/>
            </a:rPr>
            <a:t> (при наличии)</a:t>
          </a:r>
          <a:endParaRPr lang="ru-RU" sz="1600" b="1" i="1" dirty="0">
            <a:solidFill>
              <a:srgbClr val="CAE2FF">
                <a:lumMod val="50000"/>
              </a:srgbClr>
            </a:solidFill>
            <a:latin typeface="+mn-lt"/>
            <a:ea typeface="+mn-ea"/>
            <a:cs typeface="+mn-cs"/>
          </a:endParaRPr>
        </a:p>
      </dgm:t>
    </dgm:pt>
    <dgm:pt modelId="{85B4252F-B781-4277-ABEB-E77CA6FFC1BC}" type="parTrans" cxnId="{013A1EDF-725D-4B9C-B3D1-A1C9BFAC6F8D}">
      <dgm:prSet/>
      <dgm:spPr/>
      <dgm:t>
        <a:bodyPr/>
        <a:lstStyle/>
        <a:p>
          <a:endParaRPr lang="ru-RU" sz="1600" b="1" i="1">
            <a:latin typeface="+mn-lt"/>
          </a:endParaRPr>
        </a:p>
      </dgm:t>
    </dgm:pt>
    <dgm:pt modelId="{58BA75C6-9E5A-43A6-8EDB-3CA908382488}" type="sibTrans" cxnId="{013A1EDF-725D-4B9C-B3D1-A1C9BFAC6F8D}">
      <dgm:prSet/>
      <dgm:spPr/>
      <dgm:t>
        <a:bodyPr/>
        <a:lstStyle/>
        <a:p>
          <a:endParaRPr lang="ru-RU" sz="1600" b="1" i="1">
            <a:latin typeface="+mn-lt"/>
          </a:endParaRPr>
        </a:p>
      </dgm:t>
    </dgm:pt>
    <dgm:pt modelId="{460DBACC-1F09-4CF1-BBD6-266CE086D1F4}">
      <dgm:prSet phldrT="[Текст]" custT="1"/>
      <dgm:spPr>
        <a:xfrm>
          <a:off x="380984" y="2204602"/>
          <a:ext cx="4216277" cy="1068369"/>
        </a:xfrm>
        <a:solidFill>
          <a:srgbClr val="FFFF99"/>
        </a:solidFill>
        <a:ln w="25400" cap="flat" cmpd="sng" algn="ctr">
          <a:solidFill>
            <a:srgbClr val="000000"/>
          </a:solidFill>
          <a:prstDash val="solid"/>
        </a:ln>
        <a:effectLst/>
      </dgm:spPr>
      <dgm:t>
        <a:bodyPr/>
        <a:lstStyle/>
        <a:p>
          <a:r>
            <a:rPr lang="ru-RU" sz="1600" b="1" i="1" dirty="0" smtClean="0">
              <a:solidFill>
                <a:srgbClr val="CAE2FF">
                  <a:lumMod val="50000"/>
                </a:srgbClr>
              </a:solidFill>
              <a:latin typeface="+mn-lt"/>
              <a:ea typeface="+mn-ea"/>
              <a:cs typeface="+mn-cs"/>
            </a:rPr>
            <a:t>2 фотографии 3х4, для лиц, сдающих вступительные испытания, проводимые университетом, самостоятельно</a:t>
          </a:r>
          <a:endParaRPr lang="ru-RU" sz="1600" b="1" i="1" dirty="0">
            <a:solidFill>
              <a:srgbClr val="CAE2FF">
                <a:lumMod val="50000"/>
              </a:srgbClr>
            </a:solidFill>
            <a:latin typeface="+mn-lt"/>
            <a:ea typeface="+mn-ea"/>
            <a:cs typeface="+mn-cs"/>
          </a:endParaRPr>
        </a:p>
      </dgm:t>
    </dgm:pt>
    <dgm:pt modelId="{FCDFB8DB-16A7-4121-A3FA-3AAC11B88AF0}" type="parTrans" cxnId="{928AB435-0D76-491F-B3AD-491A27EC1998}">
      <dgm:prSet/>
      <dgm:spPr/>
      <dgm:t>
        <a:bodyPr/>
        <a:lstStyle/>
        <a:p>
          <a:endParaRPr lang="ru-RU" sz="1600" b="1" i="1">
            <a:latin typeface="+mn-lt"/>
          </a:endParaRPr>
        </a:p>
      </dgm:t>
    </dgm:pt>
    <dgm:pt modelId="{40582523-AA7F-4F70-A14D-F5F850AAD781}" type="sibTrans" cxnId="{928AB435-0D76-491F-B3AD-491A27EC1998}">
      <dgm:prSet/>
      <dgm:spPr/>
      <dgm:t>
        <a:bodyPr/>
        <a:lstStyle/>
        <a:p>
          <a:endParaRPr lang="ru-RU" sz="1600" b="1" i="1">
            <a:latin typeface="+mn-lt"/>
          </a:endParaRPr>
        </a:p>
      </dgm:t>
    </dgm:pt>
    <dgm:pt modelId="{FB2DE0AA-AE08-4526-8450-A28CE946481F}" type="pres">
      <dgm:prSet presAssocID="{A9F604AF-F818-4056-9AB4-4BB32843DD6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E810394F-5356-4631-A24C-6D786B7E66B8}" type="pres">
      <dgm:prSet presAssocID="{A9F604AF-F818-4056-9AB4-4BB32843DD60}" presName="Name1" presStyleCnt="0"/>
      <dgm:spPr/>
    </dgm:pt>
    <dgm:pt modelId="{34E423EB-24BD-41ED-A8CB-47D2154CD1CE}" type="pres">
      <dgm:prSet presAssocID="{A9F604AF-F818-4056-9AB4-4BB32843DD60}" presName="cycle" presStyleCnt="0"/>
      <dgm:spPr/>
    </dgm:pt>
    <dgm:pt modelId="{700304C1-5CD1-46CA-8752-10FB51EEBB1B}" type="pres">
      <dgm:prSet presAssocID="{A9F604AF-F818-4056-9AB4-4BB32843DD60}" presName="srcNode" presStyleLbl="node1" presStyleIdx="0" presStyleCnt="5"/>
      <dgm:spPr/>
    </dgm:pt>
    <dgm:pt modelId="{F84855B3-A6D5-4325-BC4A-899CAB8D4AEC}" type="pres">
      <dgm:prSet presAssocID="{A9F604AF-F818-4056-9AB4-4BB32843DD60}" presName="conn" presStyleLbl="parChTrans1D2" presStyleIdx="0" presStyleCnt="1"/>
      <dgm:spPr>
        <a:prstGeom prst="blockArc">
          <a:avLst>
            <a:gd name="adj1" fmla="val 18900000"/>
            <a:gd name="adj2" fmla="val 2700000"/>
            <a:gd name="adj3" fmla="val 478"/>
          </a:avLst>
        </a:prstGeom>
      </dgm:spPr>
      <dgm:t>
        <a:bodyPr/>
        <a:lstStyle/>
        <a:p>
          <a:endParaRPr lang="ru-RU"/>
        </a:p>
      </dgm:t>
    </dgm:pt>
    <dgm:pt modelId="{35D9DC8F-B9F1-48CE-98F8-280B1CCC6949}" type="pres">
      <dgm:prSet presAssocID="{A9F604AF-F818-4056-9AB4-4BB32843DD60}" presName="extraNode" presStyleLbl="node1" presStyleIdx="0" presStyleCnt="5"/>
      <dgm:spPr/>
    </dgm:pt>
    <dgm:pt modelId="{673F4363-1054-43C8-9CDD-007D422ECB2F}" type="pres">
      <dgm:prSet presAssocID="{A9F604AF-F818-4056-9AB4-4BB32843DD60}" presName="dstNode" presStyleLbl="node1" presStyleIdx="0" presStyleCnt="5"/>
      <dgm:spPr/>
    </dgm:pt>
    <dgm:pt modelId="{50A934BF-A77B-4E32-947D-52E63633381C}" type="pres">
      <dgm:prSet presAssocID="{EF5BFB4F-D323-43B4-B32F-1CE3821F02A3}" presName="text_1" presStyleLbl="node1" presStyleIdx="0" presStyleCnt="5" custScaleX="82588" custScaleY="99629" custLinFactNeighborX="-4793" custLinFactNeighborY="-2967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64518D15-9D2C-4115-84E2-814FF849D824}" type="pres">
      <dgm:prSet presAssocID="{EF5BFB4F-D323-43B4-B32F-1CE3821F02A3}" presName="accent_1" presStyleCnt="0"/>
      <dgm:spPr/>
    </dgm:pt>
    <dgm:pt modelId="{EA5D27B2-A7AB-4E4A-9DC4-8A741ED9F2A7}" type="pres">
      <dgm:prSet presAssocID="{EF5BFB4F-D323-43B4-B32F-1CE3821F02A3}" presName="accentRepeatNode" presStyleLbl="solidFgAcc1" presStyleIdx="0" presStyleCnt="5" custLinFactNeighborX="-4616" custLinFactNeighborY="-21515"/>
      <dgm:spPr>
        <a:xfrm>
          <a:off x="-10666" y="71121"/>
          <a:ext cx="838199" cy="838199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rgbClr val="6699FF"/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77872C48-C219-4E75-BAC2-E90CB41B9502}" type="pres">
      <dgm:prSet presAssocID="{691FAEF3-7C39-4449-8AB2-C52B8DC80C7E}" presName="text_2" presStyleLbl="node1" presStyleIdx="1" presStyleCnt="5" custScaleX="95547" custScaleY="91315" custLinFactY="65145" custLinFactNeighborX="1064" custLinFactNeighborY="10000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1640C5DA-2EE6-4376-ABD5-D632CEA8BE8B}" type="pres">
      <dgm:prSet presAssocID="{691FAEF3-7C39-4449-8AB2-C52B8DC80C7E}" presName="accent_2" presStyleCnt="0"/>
      <dgm:spPr/>
    </dgm:pt>
    <dgm:pt modelId="{FD575628-7562-4865-98AF-9CAACB1138B6}" type="pres">
      <dgm:prSet presAssocID="{691FAEF3-7C39-4449-8AB2-C52B8DC80C7E}" presName="accentRepeatNode" presStyleLbl="solidFgAcc1" presStyleIdx="1" presStyleCnt="5" custLinFactNeighborX="-5789" custLinFactNeighborY="-7800"/>
      <dgm:spPr>
        <a:xfrm>
          <a:off x="0" y="1157511"/>
          <a:ext cx="838199" cy="838199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6699FF"/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10A77922-2612-445A-9D17-8C968AF48387}" type="pres">
      <dgm:prSet presAssocID="{B069E03D-2B5E-462C-8D74-E684423A3460}" presName="text_3" presStyleLbl="node1" presStyleIdx="2" presStyleCnt="5" custScaleX="93561" custLinFactY="-63982" custLinFactNeighborX="-3265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F71506-5351-41D7-9B7A-18331D681BC5}" type="pres">
      <dgm:prSet presAssocID="{B069E03D-2B5E-462C-8D74-E684423A3460}" presName="accent_3" presStyleCnt="0"/>
      <dgm:spPr/>
    </dgm:pt>
    <dgm:pt modelId="{9F3963D1-1CC2-4B92-BA65-FE2775FE5AE8}" type="pres">
      <dgm:prSet presAssocID="{B069E03D-2B5E-462C-8D74-E684423A3460}" presName="accentRepeatNode" presStyleLbl="solidFgAcc1" presStyleIdx="2" presStyleCnt="5" custLinFactNeighborX="-9913" custLinFactNeighborY="7209"/>
      <dgm:spPr/>
    </dgm:pt>
    <dgm:pt modelId="{15BB0941-25AA-465C-B5F5-59686329547F}" type="pres">
      <dgm:prSet presAssocID="{23A2D35F-76F5-44D6-B175-1DA1070788AF}" presName="text_4" presStyleLbl="node1" presStyleIdx="3" presStyleCnt="5" custScaleX="92888" custLinFactNeighborX="-2951" custLinFactNeighborY="28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8BB71-B89F-4A46-A536-4417C61EC064}" type="pres">
      <dgm:prSet presAssocID="{23A2D35F-76F5-44D6-B175-1DA1070788AF}" presName="accent_4" presStyleCnt="0"/>
      <dgm:spPr/>
    </dgm:pt>
    <dgm:pt modelId="{C693D7D7-F552-437F-AF8F-6C3FB25AF144}" type="pres">
      <dgm:prSet presAssocID="{23A2D35F-76F5-44D6-B175-1DA1070788AF}" presName="accentRepeatNode" presStyleLbl="solidFgAcc1" presStyleIdx="3" presStyleCnt="5" custLinFactNeighborX="-29804" custLinFactNeighborY="25030"/>
      <dgm:spPr>
        <a:solidFill>
          <a:srgbClr val="FFC000"/>
        </a:solidFill>
      </dgm:spPr>
      <dgm:t>
        <a:bodyPr/>
        <a:lstStyle/>
        <a:p>
          <a:endParaRPr lang="ru-RU"/>
        </a:p>
      </dgm:t>
    </dgm:pt>
    <dgm:pt modelId="{EF282CBF-5D9A-48E9-94CF-81312159FA97}" type="pres">
      <dgm:prSet presAssocID="{460DBACC-1F09-4CF1-BBD6-266CE086D1F4}" presName="text_5" presStyleLbl="node1" presStyleIdx="4" presStyleCnt="5" custScaleX="84345" custLinFactNeighborX="-6013" custLinFactNeighborY="324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EB73A3-DCDA-42F6-9AF2-2059E282FDB4}" type="pres">
      <dgm:prSet presAssocID="{460DBACC-1F09-4CF1-BBD6-266CE086D1F4}" presName="accent_5" presStyleCnt="0"/>
      <dgm:spPr/>
    </dgm:pt>
    <dgm:pt modelId="{ACD653F4-DC51-4BE7-9A84-B43A710B4DD8}" type="pres">
      <dgm:prSet presAssocID="{460DBACC-1F09-4CF1-BBD6-266CE086D1F4}" presName="accentRepeatNode" presStyleLbl="solidFgAcc1" presStyleIdx="4" presStyleCnt="5" custLinFactNeighborX="-20743" custLinFactNeighborY="24514"/>
      <dgm:spPr/>
    </dgm:pt>
  </dgm:ptLst>
  <dgm:cxnLst>
    <dgm:cxn modelId="{013A1EDF-725D-4B9C-B3D1-A1C9BFAC6F8D}" srcId="{A9F604AF-F818-4056-9AB4-4BB32843DD60}" destId="{23A2D35F-76F5-44D6-B175-1DA1070788AF}" srcOrd="3" destOrd="0" parTransId="{85B4252F-B781-4277-ABEB-E77CA6FFC1BC}" sibTransId="{58BA75C6-9E5A-43A6-8EDB-3CA908382488}"/>
    <dgm:cxn modelId="{D8473200-EFD2-43D3-81FB-1650D69693F1}" srcId="{A9F604AF-F818-4056-9AB4-4BB32843DD60}" destId="{691FAEF3-7C39-4449-8AB2-C52B8DC80C7E}" srcOrd="1" destOrd="0" parTransId="{2D3F5FFE-AFBD-4347-88CA-A6376FFF0CE8}" sibTransId="{AAF8D512-2F9B-4E67-BA1A-C152AD7D9A26}"/>
    <dgm:cxn modelId="{43A11CFF-E4AF-41C3-82AF-41CA6F3D04D1}" type="presOf" srcId="{EF5BFB4F-D323-43B4-B32F-1CE3821F02A3}" destId="{50A934BF-A77B-4E32-947D-52E63633381C}" srcOrd="0" destOrd="0" presId="urn:microsoft.com/office/officeart/2008/layout/VerticalCurvedList"/>
    <dgm:cxn modelId="{8AD570BA-B63F-4A6F-8A2D-BA3BCE8F50EE}" type="presOf" srcId="{460DBACC-1F09-4CF1-BBD6-266CE086D1F4}" destId="{EF282CBF-5D9A-48E9-94CF-81312159FA97}" srcOrd="0" destOrd="0" presId="urn:microsoft.com/office/officeart/2008/layout/VerticalCurvedList"/>
    <dgm:cxn modelId="{B5B6E7A7-F43F-440E-9FE7-01923819DC5A}" type="presOf" srcId="{A9F604AF-F818-4056-9AB4-4BB32843DD60}" destId="{FB2DE0AA-AE08-4526-8450-A28CE946481F}" srcOrd="0" destOrd="0" presId="urn:microsoft.com/office/officeart/2008/layout/VerticalCurvedList"/>
    <dgm:cxn modelId="{928AB435-0D76-491F-B3AD-491A27EC1998}" srcId="{A9F604AF-F818-4056-9AB4-4BB32843DD60}" destId="{460DBACC-1F09-4CF1-BBD6-266CE086D1F4}" srcOrd="4" destOrd="0" parTransId="{FCDFB8DB-16A7-4121-A3FA-3AAC11B88AF0}" sibTransId="{40582523-AA7F-4F70-A14D-F5F850AAD781}"/>
    <dgm:cxn modelId="{703E4ADD-BA0A-4120-BA5C-24DD56983A3D}" type="presOf" srcId="{691FAEF3-7C39-4449-8AB2-C52B8DC80C7E}" destId="{77872C48-C219-4E75-BAC2-E90CB41B9502}" srcOrd="0" destOrd="0" presId="urn:microsoft.com/office/officeart/2008/layout/VerticalCurvedList"/>
    <dgm:cxn modelId="{D066AC53-2459-4CA2-86F7-1D670A01818D}" type="presOf" srcId="{B069E03D-2B5E-462C-8D74-E684423A3460}" destId="{10A77922-2612-445A-9D17-8C968AF48387}" srcOrd="0" destOrd="0" presId="urn:microsoft.com/office/officeart/2008/layout/VerticalCurvedList"/>
    <dgm:cxn modelId="{5F63A4D0-FEEB-40F2-A9BE-D51323A957CB}" srcId="{A9F604AF-F818-4056-9AB4-4BB32843DD60}" destId="{EF5BFB4F-D323-43B4-B32F-1CE3821F02A3}" srcOrd="0" destOrd="0" parTransId="{D4933E7D-2D23-4C14-A704-8DF83DA27E48}" sibTransId="{13941BF6-F5E6-426C-80C7-4935635CBA23}"/>
    <dgm:cxn modelId="{BF555006-32C6-4443-B469-C074276C4BF7}" type="presOf" srcId="{13941BF6-F5E6-426C-80C7-4935635CBA23}" destId="{F84855B3-A6D5-4325-BC4A-899CAB8D4AEC}" srcOrd="0" destOrd="0" presId="urn:microsoft.com/office/officeart/2008/layout/VerticalCurvedList"/>
    <dgm:cxn modelId="{BFE11F53-0D03-4272-A55F-8EA72ED95409}" type="presOf" srcId="{23A2D35F-76F5-44D6-B175-1DA1070788AF}" destId="{15BB0941-25AA-465C-B5F5-59686329547F}" srcOrd="0" destOrd="0" presId="urn:microsoft.com/office/officeart/2008/layout/VerticalCurvedList"/>
    <dgm:cxn modelId="{E08BC479-97D6-41AE-8AF1-26A65A65B6DE}" srcId="{A9F604AF-F818-4056-9AB4-4BB32843DD60}" destId="{B069E03D-2B5E-462C-8D74-E684423A3460}" srcOrd="2" destOrd="0" parTransId="{521B401A-26FE-4A1A-873E-477284DA48DD}" sibTransId="{C8E0F492-7212-43EA-8BBF-7D2CCEFEB599}"/>
    <dgm:cxn modelId="{8A56A551-D7E3-4B81-B9BE-642C739C0CF7}" type="presParOf" srcId="{FB2DE0AA-AE08-4526-8450-A28CE946481F}" destId="{E810394F-5356-4631-A24C-6D786B7E66B8}" srcOrd="0" destOrd="0" presId="urn:microsoft.com/office/officeart/2008/layout/VerticalCurvedList"/>
    <dgm:cxn modelId="{E96CF342-8D7E-4C85-8B95-06F2C91B90A2}" type="presParOf" srcId="{E810394F-5356-4631-A24C-6D786B7E66B8}" destId="{34E423EB-24BD-41ED-A8CB-47D2154CD1CE}" srcOrd="0" destOrd="0" presId="urn:microsoft.com/office/officeart/2008/layout/VerticalCurvedList"/>
    <dgm:cxn modelId="{BF1BB74B-0262-476E-8900-6F6076CEEC45}" type="presParOf" srcId="{34E423EB-24BD-41ED-A8CB-47D2154CD1CE}" destId="{700304C1-5CD1-46CA-8752-10FB51EEBB1B}" srcOrd="0" destOrd="0" presId="urn:microsoft.com/office/officeart/2008/layout/VerticalCurvedList"/>
    <dgm:cxn modelId="{00DBFAC2-986F-4AC9-9572-1C961A441057}" type="presParOf" srcId="{34E423EB-24BD-41ED-A8CB-47D2154CD1CE}" destId="{F84855B3-A6D5-4325-BC4A-899CAB8D4AEC}" srcOrd="1" destOrd="0" presId="urn:microsoft.com/office/officeart/2008/layout/VerticalCurvedList"/>
    <dgm:cxn modelId="{E02CE9C2-6E98-4CC9-8D76-16F8114B6F76}" type="presParOf" srcId="{34E423EB-24BD-41ED-A8CB-47D2154CD1CE}" destId="{35D9DC8F-B9F1-48CE-98F8-280B1CCC6949}" srcOrd="2" destOrd="0" presId="urn:microsoft.com/office/officeart/2008/layout/VerticalCurvedList"/>
    <dgm:cxn modelId="{14FC0B7F-9863-42CC-84B1-A2F7086C22AD}" type="presParOf" srcId="{34E423EB-24BD-41ED-A8CB-47D2154CD1CE}" destId="{673F4363-1054-43C8-9CDD-007D422ECB2F}" srcOrd="3" destOrd="0" presId="urn:microsoft.com/office/officeart/2008/layout/VerticalCurvedList"/>
    <dgm:cxn modelId="{C9F0BE98-11CE-4EDD-8A41-C52B5EB6C3F6}" type="presParOf" srcId="{E810394F-5356-4631-A24C-6D786B7E66B8}" destId="{50A934BF-A77B-4E32-947D-52E63633381C}" srcOrd="1" destOrd="0" presId="urn:microsoft.com/office/officeart/2008/layout/VerticalCurvedList"/>
    <dgm:cxn modelId="{419FC9D2-6B4A-4CB3-88FE-C2401FD36251}" type="presParOf" srcId="{E810394F-5356-4631-A24C-6D786B7E66B8}" destId="{64518D15-9D2C-4115-84E2-814FF849D824}" srcOrd="2" destOrd="0" presId="urn:microsoft.com/office/officeart/2008/layout/VerticalCurvedList"/>
    <dgm:cxn modelId="{A08D84A3-8F96-4E96-BC98-69809064D618}" type="presParOf" srcId="{64518D15-9D2C-4115-84E2-814FF849D824}" destId="{EA5D27B2-A7AB-4E4A-9DC4-8A741ED9F2A7}" srcOrd="0" destOrd="0" presId="urn:microsoft.com/office/officeart/2008/layout/VerticalCurvedList"/>
    <dgm:cxn modelId="{CBABDD09-8C27-47E2-BD0A-BAE058B6EBE1}" type="presParOf" srcId="{E810394F-5356-4631-A24C-6D786B7E66B8}" destId="{77872C48-C219-4E75-BAC2-E90CB41B9502}" srcOrd="3" destOrd="0" presId="urn:microsoft.com/office/officeart/2008/layout/VerticalCurvedList"/>
    <dgm:cxn modelId="{62DC636B-87CA-475D-BB20-29F1B9EB15CC}" type="presParOf" srcId="{E810394F-5356-4631-A24C-6D786B7E66B8}" destId="{1640C5DA-2EE6-4376-ABD5-D632CEA8BE8B}" srcOrd="4" destOrd="0" presId="urn:microsoft.com/office/officeart/2008/layout/VerticalCurvedList"/>
    <dgm:cxn modelId="{2EE2D71F-CDCB-4B89-8E6A-0D926397669F}" type="presParOf" srcId="{1640C5DA-2EE6-4376-ABD5-D632CEA8BE8B}" destId="{FD575628-7562-4865-98AF-9CAACB1138B6}" srcOrd="0" destOrd="0" presId="urn:microsoft.com/office/officeart/2008/layout/VerticalCurvedList"/>
    <dgm:cxn modelId="{9CB1C362-6FDD-45B1-9126-213623BEC9BE}" type="presParOf" srcId="{E810394F-5356-4631-A24C-6D786B7E66B8}" destId="{10A77922-2612-445A-9D17-8C968AF48387}" srcOrd="5" destOrd="0" presId="urn:microsoft.com/office/officeart/2008/layout/VerticalCurvedList"/>
    <dgm:cxn modelId="{7B3C211F-3FE8-4A22-9C1A-7B1F69DAE0BC}" type="presParOf" srcId="{E810394F-5356-4631-A24C-6D786B7E66B8}" destId="{BFF71506-5351-41D7-9B7A-18331D681BC5}" srcOrd="6" destOrd="0" presId="urn:microsoft.com/office/officeart/2008/layout/VerticalCurvedList"/>
    <dgm:cxn modelId="{13B2CE58-2AA0-4CCA-944F-2B2971AE8FE2}" type="presParOf" srcId="{BFF71506-5351-41D7-9B7A-18331D681BC5}" destId="{9F3963D1-1CC2-4B92-BA65-FE2775FE5AE8}" srcOrd="0" destOrd="0" presId="urn:microsoft.com/office/officeart/2008/layout/VerticalCurvedList"/>
    <dgm:cxn modelId="{910D3FFC-16BB-4C25-AF66-7789CA4BA7A7}" type="presParOf" srcId="{E810394F-5356-4631-A24C-6D786B7E66B8}" destId="{15BB0941-25AA-465C-B5F5-59686329547F}" srcOrd="7" destOrd="0" presId="urn:microsoft.com/office/officeart/2008/layout/VerticalCurvedList"/>
    <dgm:cxn modelId="{02B0E21A-C65D-4232-88A6-EECC3B3B934A}" type="presParOf" srcId="{E810394F-5356-4631-A24C-6D786B7E66B8}" destId="{2EF8BB71-B89F-4A46-A536-4417C61EC064}" srcOrd="8" destOrd="0" presId="urn:microsoft.com/office/officeart/2008/layout/VerticalCurvedList"/>
    <dgm:cxn modelId="{31407798-25B2-49BE-8B3A-B13344CC7588}" type="presParOf" srcId="{2EF8BB71-B89F-4A46-A536-4417C61EC064}" destId="{C693D7D7-F552-437F-AF8F-6C3FB25AF144}" srcOrd="0" destOrd="0" presId="urn:microsoft.com/office/officeart/2008/layout/VerticalCurvedList"/>
    <dgm:cxn modelId="{20A2AFB8-1BA8-4010-BAF3-925E99E95904}" type="presParOf" srcId="{E810394F-5356-4631-A24C-6D786B7E66B8}" destId="{EF282CBF-5D9A-48E9-94CF-81312159FA97}" srcOrd="9" destOrd="0" presId="urn:microsoft.com/office/officeart/2008/layout/VerticalCurvedList"/>
    <dgm:cxn modelId="{72A7CD10-3126-4A1A-9DE8-B399F9F76B5D}" type="presParOf" srcId="{E810394F-5356-4631-A24C-6D786B7E66B8}" destId="{D2EB73A3-DCDA-42F6-9AF2-2059E282FDB4}" srcOrd="10" destOrd="0" presId="urn:microsoft.com/office/officeart/2008/layout/VerticalCurvedList"/>
    <dgm:cxn modelId="{39AA17DA-F204-41E1-9630-238A66F89362}" type="presParOf" srcId="{D2EB73A3-DCDA-42F6-9AF2-2059E282FDB4}" destId="{ACD653F4-DC51-4BE7-9A84-B43A710B4DD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60946E-7745-4D7C-8617-A78ABE0CB758}" type="doc">
      <dgm:prSet loTypeId="urn:microsoft.com/office/officeart/2005/8/layout/arrow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E66180-27CD-4727-ACB1-27A46D0595B7}">
      <dgm:prSet phldrT="[Текст]" custT="1"/>
      <dgm:spPr/>
      <dgm:t>
        <a:bodyPr/>
        <a:lstStyle/>
        <a:p>
          <a:pPr algn="ctr">
            <a:spcAft>
              <a:spcPts val="0"/>
            </a:spcAft>
          </a:pPr>
          <a:r>
            <a:rPr lang="ru-RU" sz="2400" b="1" i="1" dirty="0" smtClean="0">
              <a:solidFill>
                <a:schemeClr val="tx1"/>
              </a:solidFill>
            </a:rPr>
            <a:t>дистанционно</a:t>
          </a:r>
          <a:r>
            <a:rPr lang="ru-RU" sz="1600" b="1" dirty="0" smtClean="0">
              <a:solidFill>
                <a:srgbClr val="FF0000"/>
              </a:solidFill>
            </a:rPr>
            <a:t> </a:t>
          </a:r>
        </a:p>
        <a:p>
          <a:pPr algn="ctr">
            <a:spcAft>
              <a:spcPts val="0"/>
            </a:spcAft>
          </a:pPr>
          <a:r>
            <a:rPr lang="ru-RU" sz="1600" b="1" dirty="0" smtClean="0">
              <a:solidFill>
                <a:srgbClr val="FF0000"/>
              </a:solidFill>
            </a:rPr>
            <a:t>или </a:t>
          </a:r>
        </a:p>
        <a:p>
          <a:pPr algn="ctr">
            <a:spcAft>
              <a:spcPts val="0"/>
            </a:spcAft>
          </a:pPr>
          <a:r>
            <a:rPr lang="ru-RU" sz="2400" b="1" i="1" dirty="0" err="1" smtClean="0">
              <a:solidFill>
                <a:schemeClr val="tx1"/>
              </a:solidFill>
            </a:rPr>
            <a:t>очно</a:t>
          </a:r>
          <a:endParaRPr lang="ru-RU" sz="1600" b="1" i="1" dirty="0">
            <a:solidFill>
              <a:schemeClr val="tx1"/>
            </a:solidFill>
          </a:endParaRPr>
        </a:p>
      </dgm:t>
    </dgm:pt>
    <dgm:pt modelId="{3F9DA085-C37A-4A0D-BE06-12CF404EEE9D}" type="parTrans" cxnId="{F46A0604-1E0E-4BEE-9D10-342E8DA12A2B}">
      <dgm:prSet/>
      <dgm:spPr/>
      <dgm:t>
        <a:bodyPr/>
        <a:lstStyle/>
        <a:p>
          <a:endParaRPr lang="ru-RU"/>
        </a:p>
      </dgm:t>
    </dgm:pt>
    <dgm:pt modelId="{50B34014-4A4E-40EF-A633-8D4581C818A5}" type="sibTrans" cxnId="{F46A0604-1E0E-4BEE-9D10-342E8DA12A2B}">
      <dgm:prSet/>
      <dgm:spPr/>
      <dgm:t>
        <a:bodyPr/>
        <a:lstStyle/>
        <a:p>
          <a:endParaRPr lang="ru-RU"/>
        </a:p>
      </dgm:t>
    </dgm:pt>
    <dgm:pt modelId="{8366CD63-4683-4F54-8216-CF3D18AADF03}">
      <dgm:prSet phldrT="[Текст]"/>
      <dgm:spPr/>
      <dgm:t>
        <a:bodyPr/>
        <a:lstStyle/>
        <a:p>
          <a:pPr algn="ctr"/>
          <a:endParaRPr lang="ru-RU" dirty="0"/>
        </a:p>
      </dgm:t>
    </dgm:pt>
    <dgm:pt modelId="{9C8AF4F4-5A48-41B7-9704-712528C0A21B}" type="sibTrans" cxnId="{1E6BB3FE-64D6-4251-AD2D-5A7DC3FC72DE}">
      <dgm:prSet/>
      <dgm:spPr/>
      <dgm:t>
        <a:bodyPr/>
        <a:lstStyle/>
        <a:p>
          <a:endParaRPr lang="ru-RU"/>
        </a:p>
      </dgm:t>
    </dgm:pt>
    <dgm:pt modelId="{FDC1366F-96E4-4644-B413-C3DC4BFE3B10}" type="parTrans" cxnId="{1E6BB3FE-64D6-4251-AD2D-5A7DC3FC72DE}">
      <dgm:prSet/>
      <dgm:spPr/>
      <dgm:t>
        <a:bodyPr/>
        <a:lstStyle/>
        <a:p>
          <a:endParaRPr lang="ru-RU"/>
        </a:p>
      </dgm:t>
    </dgm:pt>
    <dgm:pt modelId="{8E296740-3341-4013-B400-5DC2A429494C}" type="pres">
      <dgm:prSet presAssocID="{5C60946E-7745-4D7C-8617-A78ABE0CB75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63BCA2-3BAA-4BC0-875E-608763193A2B}" type="pres">
      <dgm:prSet presAssocID="{90E66180-27CD-4727-ACB1-27A46D0595B7}" presName="upArrow" presStyleLbl="node1" presStyleIdx="0" presStyleCnt="2" custScaleX="63423"/>
      <dgm:spPr>
        <a:solidFill>
          <a:srgbClr val="002060"/>
        </a:solidFill>
      </dgm:spPr>
    </dgm:pt>
    <dgm:pt modelId="{3EB9AD40-7734-4BAD-9DED-5C847686CDDA}" type="pres">
      <dgm:prSet presAssocID="{90E66180-27CD-4727-ACB1-27A46D0595B7}" presName="upArrowText" presStyleLbl="revTx" presStyleIdx="0" presStyleCnt="2" custScaleX="140349" custScaleY="138247" custLinFactNeighborY="513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953582-072B-44B7-BC8D-6C8C0C7FCDFC}" type="pres">
      <dgm:prSet presAssocID="{8366CD63-4683-4F54-8216-CF3D18AADF03}" presName="downArrow" presStyleLbl="node1" presStyleIdx="1" presStyleCnt="2" custScaleX="56889"/>
      <dgm:spPr>
        <a:solidFill>
          <a:srgbClr val="7030A0"/>
        </a:solidFill>
      </dgm:spPr>
    </dgm:pt>
    <dgm:pt modelId="{964169B6-278A-4FF5-BC50-77A1DD7B1883}" type="pres">
      <dgm:prSet presAssocID="{8366CD63-4683-4F54-8216-CF3D18AADF03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403CDD-8A1B-44BE-94E8-773380D2FE67}" type="presOf" srcId="{5C60946E-7745-4D7C-8617-A78ABE0CB758}" destId="{8E296740-3341-4013-B400-5DC2A429494C}" srcOrd="0" destOrd="0" presId="urn:microsoft.com/office/officeart/2005/8/layout/arrow4"/>
    <dgm:cxn modelId="{F46A0604-1E0E-4BEE-9D10-342E8DA12A2B}" srcId="{5C60946E-7745-4D7C-8617-A78ABE0CB758}" destId="{90E66180-27CD-4727-ACB1-27A46D0595B7}" srcOrd="0" destOrd="0" parTransId="{3F9DA085-C37A-4A0D-BE06-12CF404EEE9D}" sibTransId="{50B34014-4A4E-40EF-A633-8D4581C818A5}"/>
    <dgm:cxn modelId="{534120BA-B046-459C-9FB2-74A9F2F1E513}" type="presOf" srcId="{8366CD63-4683-4F54-8216-CF3D18AADF03}" destId="{964169B6-278A-4FF5-BC50-77A1DD7B1883}" srcOrd="0" destOrd="0" presId="urn:microsoft.com/office/officeart/2005/8/layout/arrow4"/>
    <dgm:cxn modelId="{1E6BB3FE-64D6-4251-AD2D-5A7DC3FC72DE}" srcId="{5C60946E-7745-4D7C-8617-A78ABE0CB758}" destId="{8366CD63-4683-4F54-8216-CF3D18AADF03}" srcOrd="1" destOrd="0" parTransId="{FDC1366F-96E4-4644-B413-C3DC4BFE3B10}" sibTransId="{9C8AF4F4-5A48-41B7-9704-712528C0A21B}"/>
    <dgm:cxn modelId="{4EA229DF-3610-4235-AE20-78A22D07E527}" type="presOf" srcId="{90E66180-27CD-4727-ACB1-27A46D0595B7}" destId="{3EB9AD40-7734-4BAD-9DED-5C847686CDDA}" srcOrd="0" destOrd="0" presId="urn:microsoft.com/office/officeart/2005/8/layout/arrow4"/>
    <dgm:cxn modelId="{77FCBA06-B687-484C-8B60-BBEDF15AB561}" type="presParOf" srcId="{8E296740-3341-4013-B400-5DC2A429494C}" destId="{7C63BCA2-3BAA-4BC0-875E-608763193A2B}" srcOrd="0" destOrd="0" presId="urn:microsoft.com/office/officeart/2005/8/layout/arrow4"/>
    <dgm:cxn modelId="{A458D7D9-6341-4508-94C4-AB0E559F12CC}" type="presParOf" srcId="{8E296740-3341-4013-B400-5DC2A429494C}" destId="{3EB9AD40-7734-4BAD-9DED-5C847686CDDA}" srcOrd="1" destOrd="0" presId="urn:microsoft.com/office/officeart/2005/8/layout/arrow4"/>
    <dgm:cxn modelId="{14D57943-FE0B-4FA9-A2BA-28604F7531C2}" type="presParOf" srcId="{8E296740-3341-4013-B400-5DC2A429494C}" destId="{1D953582-072B-44B7-BC8D-6C8C0C7FCDFC}" srcOrd="2" destOrd="0" presId="urn:microsoft.com/office/officeart/2005/8/layout/arrow4"/>
    <dgm:cxn modelId="{7FF29E05-841E-4621-A594-CD3949EA9564}" type="presParOf" srcId="{8E296740-3341-4013-B400-5DC2A429494C}" destId="{964169B6-278A-4FF5-BC50-77A1DD7B1883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CC9D0A7-1193-4A0F-9943-836B33CF4027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1FD880-0AA5-4E29-8E8E-2E4ACEA1667E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Предмет 2</a:t>
          </a:r>
          <a:endParaRPr lang="ru-RU" b="1" dirty="0">
            <a:solidFill>
              <a:schemeClr val="tx1"/>
            </a:solidFill>
          </a:endParaRPr>
        </a:p>
      </dgm:t>
    </dgm:pt>
    <dgm:pt modelId="{09182F91-5BBE-41EF-800A-99B7AAF21E41}" type="parTrans" cxnId="{EE33B6FF-8BBA-4DC8-9888-60567C2E4BD8}">
      <dgm:prSet/>
      <dgm:spPr/>
      <dgm:t>
        <a:bodyPr/>
        <a:lstStyle/>
        <a:p>
          <a:endParaRPr lang="ru-RU"/>
        </a:p>
      </dgm:t>
    </dgm:pt>
    <dgm:pt modelId="{EA0D4138-DD43-4F29-93BE-4D132E03EEF2}" type="sibTrans" cxnId="{EE33B6FF-8BBA-4DC8-9888-60567C2E4BD8}">
      <dgm:prSet/>
      <dgm:spPr/>
      <dgm:t>
        <a:bodyPr/>
        <a:lstStyle/>
        <a:p>
          <a:endParaRPr lang="ru-RU"/>
        </a:p>
      </dgm:t>
    </dgm:pt>
    <dgm:pt modelId="{0E64676E-8CB5-40F3-92F7-6A812B6F4B01}">
      <dgm:prSet phldrT="[Текст]" custT="1"/>
      <dgm:spPr>
        <a:solidFill>
          <a:srgbClr val="CCFFCC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Предмет 1</a:t>
          </a:r>
          <a:endParaRPr lang="ru-RU" sz="1400" b="1" dirty="0">
            <a:solidFill>
              <a:schemeClr val="tx1"/>
            </a:solidFill>
          </a:endParaRPr>
        </a:p>
      </dgm:t>
    </dgm:pt>
    <dgm:pt modelId="{321C50BF-DFDB-4C14-AA29-DF660ED7AC4A}" type="parTrans" cxnId="{70603498-1046-450E-953E-0FC4A526DDF6}">
      <dgm:prSet/>
      <dgm:spPr/>
      <dgm:t>
        <a:bodyPr/>
        <a:lstStyle/>
        <a:p>
          <a:endParaRPr lang="ru-RU"/>
        </a:p>
      </dgm:t>
    </dgm:pt>
    <dgm:pt modelId="{452B4575-AF60-4E2D-9110-3393453BA528}" type="sibTrans" cxnId="{70603498-1046-450E-953E-0FC4A526DDF6}">
      <dgm:prSet/>
      <dgm:spPr/>
      <dgm:t>
        <a:bodyPr/>
        <a:lstStyle/>
        <a:p>
          <a:endParaRPr lang="ru-RU"/>
        </a:p>
      </dgm:t>
    </dgm:pt>
    <dgm:pt modelId="{D866E510-BD9C-4899-AA3A-D49AC87F2627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1400" b="1" dirty="0" smtClean="0"/>
            <a:t>Предмет 3</a:t>
          </a:r>
          <a:endParaRPr lang="ru-RU" sz="1400" b="1" dirty="0"/>
        </a:p>
      </dgm:t>
    </dgm:pt>
    <dgm:pt modelId="{6E4F7194-E9EE-4DF4-982F-2AF68F54F391}" type="parTrans" cxnId="{50BF6D9E-FB9E-4515-AD94-5862BFFA1643}">
      <dgm:prSet/>
      <dgm:spPr/>
      <dgm:t>
        <a:bodyPr/>
        <a:lstStyle/>
        <a:p>
          <a:endParaRPr lang="ru-RU"/>
        </a:p>
      </dgm:t>
    </dgm:pt>
    <dgm:pt modelId="{43D25C88-F314-413F-B7B8-55D83CE92615}" type="sibTrans" cxnId="{50BF6D9E-FB9E-4515-AD94-5862BFFA1643}">
      <dgm:prSet/>
      <dgm:spPr/>
      <dgm:t>
        <a:bodyPr/>
        <a:lstStyle/>
        <a:p>
          <a:endParaRPr lang="ru-RU"/>
        </a:p>
      </dgm:t>
    </dgm:pt>
    <dgm:pt modelId="{2BD37B4D-E34A-4958-9597-2228C630478E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173BF1"/>
              </a:solidFill>
            </a:rPr>
            <a:t>Сумма баллов по результатам вступительных испытаний</a:t>
          </a:r>
          <a:endParaRPr lang="ru-RU" sz="1600" b="1" dirty="0">
            <a:solidFill>
              <a:srgbClr val="173BF1"/>
            </a:solidFill>
          </a:endParaRPr>
        </a:p>
      </dgm:t>
    </dgm:pt>
    <dgm:pt modelId="{A44D831E-FC4A-410C-9E9C-866E5D6C7DD4}" type="parTrans" cxnId="{5236CD24-0575-4080-9262-D55063D3971F}">
      <dgm:prSet/>
      <dgm:spPr/>
      <dgm:t>
        <a:bodyPr/>
        <a:lstStyle/>
        <a:p>
          <a:endParaRPr lang="ru-RU"/>
        </a:p>
      </dgm:t>
    </dgm:pt>
    <dgm:pt modelId="{C986CD04-2BA6-4C60-BD9A-01EC5B14BDD5}" type="sibTrans" cxnId="{5236CD24-0575-4080-9262-D55063D3971F}">
      <dgm:prSet/>
      <dgm:spPr/>
      <dgm:t>
        <a:bodyPr/>
        <a:lstStyle/>
        <a:p>
          <a:endParaRPr lang="ru-RU"/>
        </a:p>
      </dgm:t>
    </dgm:pt>
    <dgm:pt modelId="{69C6CAD5-C045-4B30-859A-A3C16DC6D240}" type="pres">
      <dgm:prSet presAssocID="{3CC9D0A7-1193-4A0F-9943-836B33CF4027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AA688D-6238-40A4-BAD5-A3202FAF0745}" type="pres">
      <dgm:prSet presAssocID="{3CC9D0A7-1193-4A0F-9943-836B33CF4027}" presName="ellipse" presStyleLbl="trBgShp" presStyleIdx="0" presStyleCnt="1"/>
      <dgm:spPr/>
    </dgm:pt>
    <dgm:pt modelId="{3A936D18-CD5B-436B-B309-5C32F82DAC79}" type="pres">
      <dgm:prSet presAssocID="{3CC9D0A7-1193-4A0F-9943-836B33CF4027}" presName="arrow1" presStyleLbl="fgShp" presStyleIdx="0" presStyleCnt="1" custLinFactNeighborX="-7100" custLinFactNeighborY="0"/>
      <dgm:spPr>
        <a:solidFill>
          <a:schemeClr val="accent6"/>
        </a:solidFill>
      </dgm:spPr>
      <dgm:t>
        <a:bodyPr/>
        <a:lstStyle/>
        <a:p>
          <a:endParaRPr lang="ru-RU"/>
        </a:p>
      </dgm:t>
    </dgm:pt>
    <dgm:pt modelId="{40B5EE00-AA3C-4A2E-950F-6D1B96EA1705}" type="pres">
      <dgm:prSet presAssocID="{3CC9D0A7-1193-4A0F-9943-836B33CF4027}" presName="rectangle" presStyleLbl="revTx" presStyleIdx="0" presStyleCnt="1" custScaleX="1445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0EE965-F179-49B3-A2AF-15D4E95CF0EE}" type="pres">
      <dgm:prSet presAssocID="{0E64676E-8CB5-40F3-92F7-6A812B6F4B01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482556-62E8-4F48-B289-1F7DD55D6285}" type="pres">
      <dgm:prSet presAssocID="{D866E510-BD9C-4899-AA3A-D49AC87F2627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A13EE5-580E-448A-9F1D-B6DA939D9E5A}" type="pres">
      <dgm:prSet presAssocID="{2BD37B4D-E34A-4958-9597-2228C630478E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601F57-4F4F-4575-80FE-25150A79FEDD}" type="pres">
      <dgm:prSet presAssocID="{3CC9D0A7-1193-4A0F-9943-836B33CF4027}" presName="funnel" presStyleLbl="trAlignAcc1" presStyleIdx="0" presStyleCnt="1" custLinFactNeighborX="880" custLinFactNeighborY="-634"/>
      <dgm:spPr>
        <a:ln w="15875">
          <a:solidFill>
            <a:schemeClr val="tx1"/>
          </a:solidFill>
        </a:ln>
      </dgm:spPr>
    </dgm:pt>
  </dgm:ptLst>
  <dgm:cxnLst>
    <dgm:cxn modelId="{5236CD24-0575-4080-9262-D55063D3971F}" srcId="{3CC9D0A7-1193-4A0F-9943-836B33CF4027}" destId="{2BD37B4D-E34A-4958-9597-2228C630478E}" srcOrd="3" destOrd="0" parTransId="{A44D831E-FC4A-410C-9E9C-866E5D6C7DD4}" sibTransId="{C986CD04-2BA6-4C60-BD9A-01EC5B14BDD5}"/>
    <dgm:cxn modelId="{F37CC892-646A-43B7-A2B0-C6A5E0698EA7}" type="presOf" srcId="{D866E510-BD9C-4899-AA3A-D49AC87F2627}" destId="{F10EE965-F179-49B3-A2AF-15D4E95CF0EE}" srcOrd="0" destOrd="0" presId="urn:microsoft.com/office/officeart/2005/8/layout/funnel1"/>
    <dgm:cxn modelId="{B5B4C2A1-D9F6-4C43-92C6-2ACB468407BA}" type="presOf" srcId="{AB1FD880-0AA5-4E29-8E8E-2E4ACEA1667E}" destId="{52A13EE5-580E-448A-9F1D-B6DA939D9E5A}" srcOrd="0" destOrd="0" presId="urn:microsoft.com/office/officeart/2005/8/layout/funnel1"/>
    <dgm:cxn modelId="{70603498-1046-450E-953E-0FC4A526DDF6}" srcId="{3CC9D0A7-1193-4A0F-9943-836B33CF4027}" destId="{0E64676E-8CB5-40F3-92F7-6A812B6F4B01}" srcOrd="1" destOrd="0" parTransId="{321C50BF-DFDB-4C14-AA29-DF660ED7AC4A}" sibTransId="{452B4575-AF60-4E2D-9110-3393453BA528}"/>
    <dgm:cxn modelId="{138693AE-D4B6-4F58-90FB-34941B81C535}" type="presOf" srcId="{3CC9D0A7-1193-4A0F-9943-836B33CF4027}" destId="{69C6CAD5-C045-4B30-859A-A3C16DC6D240}" srcOrd="0" destOrd="0" presId="urn:microsoft.com/office/officeart/2005/8/layout/funnel1"/>
    <dgm:cxn modelId="{DE6DDD9E-A341-4FFF-9A28-524C5E292B1B}" type="presOf" srcId="{2BD37B4D-E34A-4958-9597-2228C630478E}" destId="{40B5EE00-AA3C-4A2E-950F-6D1B96EA1705}" srcOrd="0" destOrd="0" presId="urn:microsoft.com/office/officeart/2005/8/layout/funnel1"/>
    <dgm:cxn modelId="{50BF6D9E-FB9E-4515-AD94-5862BFFA1643}" srcId="{3CC9D0A7-1193-4A0F-9943-836B33CF4027}" destId="{D866E510-BD9C-4899-AA3A-D49AC87F2627}" srcOrd="2" destOrd="0" parTransId="{6E4F7194-E9EE-4DF4-982F-2AF68F54F391}" sibTransId="{43D25C88-F314-413F-B7B8-55D83CE92615}"/>
    <dgm:cxn modelId="{EE33B6FF-8BBA-4DC8-9888-60567C2E4BD8}" srcId="{3CC9D0A7-1193-4A0F-9943-836B33CF4027}" destId="{AB1FD880-0AA5-4E29-8E8E-2E4ACEA1667E}" srcOrd="0" destOrd="0" parTransId="{09182F91-5BBE-41EF-800A-99B7AAF21E41}" sibTransId="{EA0D4138-DD43-4F29-93BE-4D132E03EEF2}"/>
    <dgm:cxn modelId="{0BAAA229-5297-4F2E-8223-8284307E51E2}" type="presOf" srcId="{0E64676E-8CB5-40F3-92F7-6A812B6F4B01}" destId="{C5482556-62E8-4F48-B289-1F7DD55D6285}" srcOrd="0" destOrd="0" presId="urn:microsoft.com/office/officeart/2005/8/layout/funnel1"/>
    <dgm:cxn modelId="{9594699D-3326-40B4-8096-71AA60C21489}" type="presParOf" srcId="{69C6CAD5-C045-4B30-859A-A3C16DC6D240}" destId="{CBAA688D-6238-40A4-BAD5-A3202FAF0745}" srcOrd="0" destOrd="0" presId="urn:microsoft.com/office/officeart/2005/8/layout/funnel1"/>
    <dgm:cxn modelId="{E2FED1CC-CF7D-46A4-866E-BE86CA58D1CD}" type="presParOf" srcId="{69C6CAD5-C045-4B30-859A-A3C16DC6D240}" destId="{3A936D18-CD5B-436B-B309-5C32F82DAC79}" srcOrd="1" destOrd="0" presId="urn:microsoft.com/office/officeart/2005/8/layout/funnel1"/>
    <dgm:cxn modelId="{C14D1E8D-0AB0-46F3-ABF7-63504C3D00E6}" type="presParOf" srcId="{69C6CAD5-C045-4B30-859A-A3C16DC6D240}" destId="{40B5EE00-AA3C-4A2E-950F-6D1B96EA1705}" srcOrd="2" destOrd="0" presId="urn:microsoft.com/office/officeart/2005/8/layout/funnel1"/>
    <dgm:cxn modelId="{7577DFE5-56AA-475D-90AC-0C2AEC4AA68B}" type="presParOf" srcId="{69C6CAD5-C045-4B30-859A-A3C16DC6D240}" destId="{F10EE965-F179-49B3-A2AF-15D4E95CF0EE}" srcOrd="3" destOrd="0" presId="urn:microsoft.com/office/officeart/2005/8/layout/funnel1"/>
    <dgm:cxn modelId="{D0B33530-3002-4468-9956-613B7FDD8792}" type="presParOf" srcId="{69C6CAD5-C045-4B30-859A-A3C16DC6D240}" destId="{C5482556-62E8-4F48-B289-1F7DD55D6285}" srcOrd="4" destOrd="0" presId="urn:microsoft.com/office/officeart/2005/8/layout/funnel1"/>
    <dgm:cxn modelId="{446D2571-47A7-40EE-856C-35A59A35848D}" type="presParOf" srcId="{69C6CAD5-C045-4B30-859A-A3C16DC6D240}" destId="{52A13EE5-580E-448A-9F1D-B6DA939D9E5A}" srcOrd="5" destOrd="0" presId="urn:microsoft.com/office/officeart/2005/8/layout/funnel1"/>
    <dgm:cxn modelId="{A57AE0BC-D986-4263-88A9-C0ED59CE9BC1}" type="presParOf" srcId="{69C6CAD5-C045-4B30-859A-A3C16DC6D240}" destId="{BC601F57-4F4F-4575-80FE-25150A79FEDD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15A190D-37F4-4585-880C-1062666045E3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89E5F6-58B2-4744-ACE2-0799F3C49488}">
      <dgm:prSet phldrT="[Текст]" custT="1"/>
      <dgm:spPr/>
      <dgm:t>
        <a:bodyPr/>
        <a:lstStyle/>
        <a:p>
          <a:r>
            <a:rPr lang="ru-RU" sz="1800" b="1" dirty="0" smtClean="0"/>
            <a:t>В университете</a:t>
          </a:r>
          <a:endParaRPr lang="ru-RU" sz="1800" b="1" dirty="0"/>
        </a:p>
      </dgm:t>
    </dgm:pt>
    <dgm:pt modelId="{26E267C5-A493-47DC-B6EC-30E59FC27401}" type="parTrans" cxnId="{70F32210-2061-4486-B634-88EB65428639}">
      <dgm:prSet/>
      <dgm:spPr/>
      <dgm:t>
        <a:bodyPr/>
        <a:lstStyle/>
        <a:p>
          <a:endParaRPr lang="ru-RU"/>
        </a:p>
      </dgm:t>
    </dgm:pt>
    <dgm:pt modelId="{51AAD543-5855-49F6-BD0B-22FA5653957D}" type="sibTrans" cxnId="{70F32210-2061-4486-B634-88EB65428639}">
      <dgm:prSet/>
      <dgm:spPr/>
      <dgm:t>
        <a:bodyPr/>
        <a:lstStyle/>
        <a:p>
          <a:endParaRPr lang="ru-RU"/>
        </a:p>
      </dgm:t>
    </dgm:pt>
    <dgm:pt modelId="{5E293B22-7A31-42DE-B3CE-804ED92A33DE}">
      <dgm:prSet phldrT="[Текст]" custT="1"/>
      <dgm:spPr/>
      <dgm:t>
        <a:bodyPr/>
        <a:lstStyle/>
        <a:p>
          <a:r>
            <a:rPr lang="ru-RU" sz="1800" b="1" dirty="0" smtClean="0"/>
            <a:t>Дистанционно</a:t>
          </a:r>
          <a:endParaRPr lang="ru-RU" sz="1800" b="1" dirty="0"/>
        </a:p>
      </dgm:t>
    </dgm:pt>
    <dgm:pt modelId="{15FFFD5B-C3E7-42E2-ACF1-059C0427B908}" type="parTrans" cxnId="{FE02ECDB-E7C7-4A52-A5E1-F3040AB07E39}">
      <dgm:prSet/>
      <dgm:spPr/>
      <dgm:t>
        <a:bodyPr/>
        <a:lstStyle/>
        <a:p>
          <a:endParaRPr lang="ru-RU"/>
        </a:p>
      </dgm:t>
    </dgm:pt>
    <dgm:pt modelId="{31621428-37E0-4A25-ABB9-79163D922F31}" type="sibTrans" cxnId="{FE02ECDB-E7C7-4A52-A5E1-F3040AB07E39}">
      <dgm:prSet/>
      <dgm:spPr/>
      <dgm:t>
        <a:bodyPr/>
        <a:lstStyle/>
        <a:p>
          <a:endParaRPr lang="ru-RU"/>
        </a:p>
      </dgm:t>
    </dgm:pt>
    <dgm:pt modelId="{015F7BD0-32A5-4DA2-8B84-AA3A8D9B2281}" type="pres">
      <dgm:prSet presAssocID="{C15A190D-37F4-4585-880C-1062666045E3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A01F1D-C473-44AB-80D3-445EB74FF2D8}" type="pres">
      <dgm:prSet presAssocID="{C15A190D-37F4-4585-880C-1062666045E3}" presName="divider" presStyleLbl="fgShp" presStyleIdx="0" presStyleCnt="1" custLinFactX="-48233" custLinFactNeighborX="-100000" custLinFactNeighborY="-8675"/>
      <dgm:spPr/>
    </dgm:pt>
    <dgm:pt modelId="{62A733F7-6EEF-41FB-AE53-EBEB45553EF1}" type="pres">
      <dgm:prSet presAssocID="{C689E5F6-58B2-4744-ACE2-0799F3C49488}" presName="downArrow" presStyleLbl="node1" presStyleIdx="0" presStyleCnt="2"/>
      <dgm:spPr>
        <a:solidFill>
          <a:schemeClr val="accent2">
            <a:lumMod val="60000"/>
            <a:lumOff val="40000"/>
          </a:schemeClr>
        </a:solidFill>
      </dgm:spPr>
    </dgm:pt>
    <dgm:pt modelId="{7601A947-2E63-43AF-859B-B8F89982007B}" type="pres">
      <dgm:prSet presAssocID="{C689E5F6-58B2-4744-ACE2-0799F3C49488}" presName="downArrowText" presStyleLbl="revTx" presStyleIdx="0" presStyleCnt="2" custScaleX="1584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F48E2E-30A4-4703-B196-69089936E750}" type="pres">
      <dgm:prSet presAssocID="{5E293B22-7A31-42DE-B3CE-804ED92A33DE}" presName="upArrow" presStyleLbl="node1" presStyleIdx="1" presStyleCnt="2"/>
      <dgm:spPr>
        <a:solidFill>
          <a:schemeClr val="accent6">
            <a:lumMod val="60000"/>
            <a:lumOff val="40000"/>
          </a:schemeClr>
        </a:solidFill>
      </dgm:spPr>
    </dgm:pt>
    <dgm:pt modelId="{26E0F171-B9F6-424C-B51F-859E19D0A23B}" type="pres">
      <dgm:prSet presAssocID="{5E293B22-7A31-42DE-B3CE-804ED92A33DE}" presName="upArrowText" presStyleLbl="revTx" presStyleIdx="1" presStyleCnt="2" custScaleX="1755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02ECDB-E7C7-4A52-A5E1-F3040AB07E39}" srcId="{C15A190D-37F4-4585-880C-1062666045E3}" destId="{5E293B22-7A31-42DE-B3CE-804ED92A33DE}" srcOrd="1" destOrd="0" parTransId="{15FFFD5B-C3E7-42E2-ACF1-059C0427B908}" sibTransId="{31621428-37E0-4A25-ABB9-79163D922F31}"/>
    <dgm:cxn modelId="{70F32210-2061-4486-B634-88EB65428639}" srcId="{C15A190D-37F4-4585-880C-1062666045E3}" destId="{C689E5F6-58B2-4744-ACE2-0799F3C49488}" srcOrd="0" destOrd="0" parTransId="{26E267C5-A493-47DC-B6EC-30E59FC27401}" sibTransId="{51AAD543-5855-49F6-BD0B-22FA5653957D}"/>
    <dgm:cxn modelId="{228C1294-630D-4240-A4E2-DDD9221E0955}" type="presOf" srcId="{5E293B22-7A31-42DE-B3CE-804ED92A33DE}" destId="{26E0F171-B9F6-424C-B51F-859E19D0A23B}" srcOrd="0" destOrd="0" presId="urn:microsoft.com/office/officeart/2005/8/layout/arrow3"/>
    <dgm:cxn modelId="{2D9722B3-5824-40EA-9643-491F4E2AD74E}" type="presOf" srcId="{C689E5F6-58B2-4744-ACE2-0799F3C49488}" destId="{7601A947-2E63-43AF-859B-B8F89982007B}" srcOrd="0" destOrd="0" presId="urn:microsoft.com/office/officeart/2005/8/layout/arrow3"/>
    <dgm:cxn modelId="{505357E5-F695-43F2-B7F1-9F835D3F6498}" type="presOf" srcId="{C15A190D-37F4-4585-880C-1062666045E3}" destId="{015F7BD0-32A5-4DA2-8B84-AA3A8D9B2281}" srcOrd="0" destOrd="0" presId="urn:microsoft.com/office/officeart/2005/8/layout/arrow3"/>
    <dgm:cxn modelId="{B4356613-0B46-43AF-A263-7B865CA558CD}" type="presParOf" srcId="{015F7BD0-32A5-4DA2-8B84-AA3A8D9B2281}" destId="{06A01F1D-C473-44AB-80D3-445EB74FF2D8}" srcOrd="0" destOrd="0" presId="urn:microsoft.com/office/officeart/2005/8/layout/arrow3"/>
    <dgm:cxn modelId="{0B2374C6-2444-4F9A-A07E-30144E1FB16B}" type="presParOf" srcId="{015F7BD0-32A5-4DA2-8B84-AA3A8D9B2281}" destId="{62A733F7-6EEF-41FB-AE53-EBEB45553EF1}" srcOrd="1" destOrd="0" presId="urn:microsoft.com/office/officeart/2005/8/layout/arrow3"/>
    <dgm:cxn modelId="{75C4B619-7129-43C8-A3EC-A9AA42CD91AB}" type="presParOf" srcId="{015F7BD0-32A5-4DA2-8B84-AA3A8D9B2281}" destId="{7601A947-2E63-43AF-859B-B8F89982007B}" srcOrd="2" destOrd="0" presId="urn:microsoft.com/office/officeart/2005/8/layout/arrow3"/>
    <dgm:cxn modelId="{7BFEAB75-7DAC-4075-9F91-3013FBA75FBD}" type="presParOf" srcId="{015F7BD0-32A5-4DA2-8B84-AA3A8D9B2281}" destId="{67F48E2E-30A4-4703-B196-69089936E750}" srcOrd="3" destOrd="0" presId="urn:microsoft.com/office/officeart/2005/8/layout/arrow3"/>
    <dgm:cxn modelId="{503621AE-98A2-4D35-BA3F-CE7542BFD733}" type="presParOf" srcId="{015F7BD0-32A5-4DA2-8B84-AA3A8D9B2281}" destId="{26E0F171-B9F6-424C-B51F-859E19D0A23B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60465CA-FB6D-4BAD-A621-D6ED41B02F1C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AF167D-CAD4-4113-A415-84299ADC0DC2}">
      <dgm:prSet phldrT="[Текст]" custT="1"/>
      <dgm:spPr>
        <a:solidFill>
          <a:schemeClr val="bg1"/>
        </a:solidFill>
        <a:ln>
          <a:solidFill>
            <a:srgbClr val="92D050"/>
          </a:solidFill>
        </a:ln>
      </dgm:spPr>
      <dgm:t>
        <a:bodyPr/>
        <a:lstStyle/>
        <a:p>
          <a:r>
            <a:rPr lang="ru-RU" sz="2800" b="1" dirty="0" smtClean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rPr>
            <a:t>1 курс</a:t>
          </a:r>
          <a:endParaRPr lang="ru-RU" sz="2800" dirty="0">
            <a:solidFill>
              <a:srgbClr val="FF0000"/>
            </a:solidFill>
          </a:endParaRPr>
        </a:p>
      </dgm:t>
    </dgm:pt>
    <dgm:pt modelId="{10FEBF7A-099A-479D-86F5-37831EC86DE5}" type="parTrans" cxnId="{16A443EC-D395-4E40-81AC-37054A28CFB4}">
      <dgm:prSet/>
      <dgm:spPr/>
      <dgm:t>
        <a:bodyPr/>
        <a:lstStyle/>
        <a:p>
          <a:endParaRPr lang="ru-RU" sz="1600"/>
        </a:p>
      </dgm:t>
    </dgm:pt>
    <dgm:pt modelId="{050328F4-9402-4951-9894-F2533E9D0137}" type="sibTrans" cxnId="{16A443EC-D395-4E40-81AC-37054A28CFB4}">
      <dgm:prSet/>
      <dgm:spPr/>
      <dgm:t>
        <a:bodyPr/>
        <a:lstStyle/>
        <a:p>
          <a:endParaRPr lang="ru-RU" sz="1600"/>
        </a:p>
      </dgm:t>
    </dgm:pt>
    <dgm:pt modelId="{37C566FD-4B32-4BF4-8E68-DA71BA2EF88A}">
      <dgm:prSet phldrT="[Текст]" custT="1"/>
      <dgm:spPr>
        <a:solidFill>
          <a:schemeClr val="bg1">
            <a:alpha val="90000"/>
          </a:schemeClr>
        </a:solidFill>
        <a:ln>
          <a:solidFill>
            <a:srgbClr val="92D050"/>
          </a:solidFill>
        </a:ln>
      </dgm:spPr>
      <dgm:t>
        <a:bodyPr/>
        <a:lstStyle/>
        <a:p>
          <a:pPr algn="l"/>
          <a:r>
            <a:rPr lang="ru-RU" sz="1600" b="1" dirty="0" smtClean="0">
              <a:solidFill>
                <a:schemeClr val="tx1"/>
              </a:solidFill>
              <a:latin typeface="Arial Narrow" panose="020B0606020202030204" pitchFamily="34" charset="0"/>
            </a:rPr>
            <a:t>     </a:t>
          </a:r>
          <a:r>
            <a:rPr lang="ru-RU" sz="2800" b="1" dirty="0" smtClean="0">
              <a:solidFill>
                <a:schemeClr val="tx1"/>
              </a:solidFill>
              <a:latin typeface="Arial Narrow" panose="020B0606020202030204" pitchFamily="34" charset="0"/>
            </a:rPr>
            <a:t>с 1 декабря</a:t>
          </a:r>
          <a:endParaRPr lang="ru-RU" sz="2800" u="sng" dirty="0">
            <a:solidFill>
              <a:srgbClr val="009242"/>
            </a:solidFill>
          </a:endParaRPr>
        </a:p>
      </dgm:t>
    </dgm:pt>
    <dgm:pt modelId="{D818DF51-D81D-48EA-9D56-67812691CF27}" type="parTrans" cxnId="{060D8FCC-4014-466F-84B6-E73E5F07AB9F}">
      <dgm:prSet/>
      <dgm:spPr/>
      <dgm:t>
        <a:bodyPr/>
        <a:lstStyle/>
        <a:p>
          <a:endParaRPr lang="ru-RU" sz="1600"/>
        </a:p>
      </dgm:t>
    </dgm:pt>
    <dgm:pt modelId="{BE41F6EF-8340-4CE6-99AC-144D63E46E4B}" type="sibTrans" cxnId="{060D8FCC-4014-466F-84B6-E73E5F07AB9F}">
      <dgm:prSet/>
      <dgm:spPr/>
      <dgm:t>
        <a:bodyPr/>
        <a:lstStyle/>
        <a:p>
          <a:endParaRPr lang="ru-RU" sz="1600"/>
        </a:p>
      </dgm:t>
    </dgm:pt>
    <dgm:pt modelId="{C0AB4C58-D6B9-4E7D-8D42-D2AA7E48E30F}" type="pres">
      <dgm:prSet presAssocID="{360465CA-FB6D-4BAD-A621-D6ED41B02F1C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706CBD9-F75B-47B2-A7F8-2C26D24B5AD1}" type="pres">
      <dgm:prSet presAssocID="{6EAF167D-CAD4-4113-A415-84299ADC0DC2}" presName="horFlow" presStyleCnt="0"/>
      <dgm:spPr/>
    </dgm:pt>
    <dgm:pt modelId="{6662B51B-6785-4C61-BC65-A969E38BDDB7}" type="pres">
      <dgm:prSet presAssocID="{6EAF167D-CAD4-4113-A415-84299ADC0DC2}" presName="bigChev" presStyleLbl="node1" presStyleIdx="0" presStyleCnt="1" custScaleX="74110" custScaleY="40636"/>
      <dgm:spPr/>
      <dgm:t>
        <a:bodyPr/>
        <a:lstStyle/>
        <a:p>
          <a:endParaRPr lang="ru-RU"/>
        </a:p>
      </dgm:t>
    </dgm:pt>
    <dgm:pt modelId="{16A6B553-D1BA-4693-A9B9-C2254E761980}" type="pres">
      <dgm:prSet presAssocID="{D818DF51-D81D-48EA-9D56-67812691CF27}" presName="parTrans" presStyleCnt="0"/>
      <dgm:spPr/>
    </dgm:pt>
    <dgm:pt modelId="{5A169B70-13B8-4B88-8663-FDD7DBB24843}" type="pres">
      <dgm:prSet presAssocID="{37C566FD-4B32-4BF4-8E68-DA71BA2EF88A}" presName="node" presStyleLbl="alignAccFollowNode1" presStyleIdx="0" presStyleCnt="1" custScaleX="231026" custScaleY="75256" custLinFactNeighborX="31170" custLinFactNeighborY="-952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A443EC-D395-4E40-81AC-37054A28CFB4}" srcId="{360465CA-FB6D-4BAD-A621-D6ED41B02F1C}" destId="{6EAF167D-CAD4-4113-A415-84299ADC0DC2}" srcOrd="0" destOrd="0" parTransId="{10FEBF7A-099A-479D-86F5-37831EC86DE5}" sibTransId="{050328F4-9402-4951-9894-F2533E9D0137}"/>
    <dgm:cxn modelId="{060D8FCC-4014-466F-84B6-E73E5F07AB9F}" srcId="{6EAF167D-CAD4-4113-A415-84299ADC0DC2}" destId="{37C566FD-4B32-4BF4-8E68-DA71BA2EF88A}" srcOrd="0" destOrd="0" parTransId="{D818DF51-D81D-48EA-9D56-67812691CF27}" sibTransId="{BE41F6EF-8340-4CE6-99AC-144D63E46E4B}"/>
    <dgm:cxn modelId="{1750CAE0-F121-469D-B495-FF45B7C2C950}" type="presOf" srcId="{360465CA-FB6D-4BAD-A621-D6ED41B02F1C}" destId="{C0AB4C58-D6B9-4E7D-8D42-D2AA7E48E30F}" srcOrd="0" destOrd="0" presId="urn:microsoft.com/office/officeart/2005/8/layout/lProcess3"/>
    <dgm:cxn modelId="{B3C7428F-FF0E-42DB-B4D6-ED3CEEDF40D2}" type="presOf" srcId="{37C566FD-4B32-4BF4-8E68-DA71BA2EF88A}" destId="{5A169B70-13B8-4B88-8663-FDD7DBB24843}" srcOrd="0" destOrd="0" presId="urn:microsoft.com/office/officeart/2005/8/layout/lProcess3"/>
    <dgm:cxn modelId="{A48042C4-EF64-4FFE-8D31-BF831ED605C8}" type="presOf" srcId="{6EAF167D-CAD4-4113-A415-84299ADC0DC2}" destId="{6662B51B-6785-4C61-BC65-A969E38BDDB7}" srcOrd="0" destOrd="0" presId="urn:microsoft.com/office/officeart/2005/8/layout/lProcess3"/>
    <dgm:cxn modelId="{0EF2A63A-6D04-4ED8-9766-DA3EE8C9CD93}" type="presParOf" srcId="{C0AB4C58-D6B9-4E7D-8D42-D2AA7E48E30F}" destId="{3706CBD9-F75B-47B2-A7F8-2C26D24B5AD1}" srcOrd="0" destOrd="0" presId="urn:microsoft.com/office/officeart/2005/8/layout/lProcess3"/>
    <dgm:cxn modelId="{71C225AC-6A9E-464B-8E88-183A09945DC0}" type="presParOf" srcId="{3706CBD9-F75B-47B2-A7F8-2C26D24B5AD1}" destId="{6662B51B-6785-4C61-BC65-A969E38BDDB7}" srcOrd="0" destOrd="0" presId="urn:microsoft.com/office/officeart/2005/8/layout/lProcess3"/>
    <dgm:cxn modelId="{5362C9D2-0F45-45A4-A930-12D935D65E9E}" type="presParOf" srcId="{3706CBD9-F75B-47B2-A7F8-2C26D24B5AD1}" destId="{16A6B553-D1BA-4693-A9B9-C2254E761980}" srcOrd="1" destOrd="0" presId="urn:microsoft.com/office/officeart/2005/8/layout/lProcess3"/>
    <dgm:cxn modelId="{7EBF4804-0054-41A7-BBDC-5E2FC9F42C88}" type="presParOf" srcId="{3706CBD9-F75B-47B2-A7F8-2C26D24B5AD1}" destId="{5A169B70-13B8-4B88-8663-FDD7DBB24843}" srcOrd="2" destOrd="0" presId="urn:microsoft.com/office/officeart/2005/8/layout/lProcess3"/>
  </dgm:cxnLst>
  <dgm:bg>
    <a:solidFill>
      <a:schemeClr val="bg1">
        <a:alpha val="9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60465CA-FB6D-4BAD-A621-D6ED41B02F1C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AF167D-CAD4-4113-A415-84299ADC0DC2}">
      <dgm:prSet phldrT="[Текст]" custT="1"/>
      <dgm:spPr>
        <a:solidFill>
          <a:schemeClr val="bg1"/>
        </a:solidFill>
        <a:ln>
          <a:solidFill>
            <a:srgbClr val="92D050"/>
          </a:solidFill>
        </a:ln>
      </dgm:spPr>
      <dgm:t>
        <a:bodyPr/>
        <a:lstStyle/>
        <a:p>
          <a:r>
            <a:rPr lang="ru-RU" sz="2800" b="1" dirty="0" smtClean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rPr>
            <a:t>2 – 5 курсы</a:t>
          </a:r>
          <a:endParaRPr lang="ru-RU" sz="2800" dirty="0">
            <a:solidFill>
              <a:srgbClr val="FF0000"/>
            </a:solidFill>
          </a:endParaRPr>
        </a:p>
      </dgm:t>
    </dgm:pt>
    <dgm:pt modelId="{10FEBF7A-099A-479D-86F5-37831EC86DE5}" type="parTrans" cxnId="{16A443EC-D395-4E40-81AC-37054A28CFB4}">
      <dgm:prSet/>
      <dgm:spPr/>
      <dgm:t>
        <a:bodyPr/>
        <a:lstStyle/>
        <a:p>
          <a:endParaRPr lang="ru-RU" sz="1600"/>
        </a:p>
      </dgm:t>
    </dgm:pt>
    <dgm:pt modelId="{050328F4-9402-4951-9894-F2533E9D0137}" type="sibTrans" cxnId="{16A443EC-D395-4E40-81AC-37054A28CFB4}">
      <dgm:prSet/>
      <dgm:spPr/>
      <dgm:t>
        <a:bodyPr/>
        <a:lstStyle/>
        <a:p>
          <a:endParaRPr lang="ru-RU" sz="1600"/>
        </a:p>
      </dgm:t>
    </dgm:pt>
    <dgm:pt modelId="{37C566FD-4B32-4BF4-8E68-DA71BA2EF88A}">
      <dgm:prSet phldrT="[Текст]" custT="1"/>
      <dgm:spPr>
        <a:solidFill>
          <a:schemeClr val="bg1">
            <a:alpha val="90000"/>
          </a:schemeClr>
        </a:solidFill>
        <a:ln>
          <a:solidFill>
            <a:srgbClr val="92D050"/>
          </a:solidFill>
        </a:ln>
      </dgm:spPr>
      <dgm:t>
        <a:bodyPr/>
        <a:lstStyle/>
        <a:p>
          <a:pPr algn="l"/>
          <a:r>
            <a:rPr lang="ru-RU" sz="1600" b="1" dirty="0" smtClean="0">
              <a:solidFill>
                <a:schemeClr val="tx1"/>
              </a:solidFill>
              <a:latin typeface="Arial Narrow" panose="020B0606020202030204" pitchFamily="34" charset="0"/>
            </a:rPr>
            <a:t>     </a:t>
          </a:r>
          <a:r>
            <a:rPr lang="ru-RU" sz="2800" b="1" dirty="0" smtClean="0">
              <a:solidFill>
                <a:schemeClr val="tx1"/>
              </a:solidFill>
              <a:latin typeface="Arial Narrow" panose="020B0606020202030204" pitchFamily="34" charset="0"/>
            </a:rPr>
            <a:t>с 1 сентября</a:t>
          </a:r>
          <a:endParaRPr lang="ru-RU" sz="2800" u="sng" dirty="0">
            <a:solidFill>
              <a:srgbClr val="009242"/>
            </a:solidFill>
          </a:endParaRPr>
        </a:p>
      </dgm:t>
    </dgm:pt>
    <dgm:pt modelId="{D818DF51-D81D-48EA-9D56-67812691CF27}" type="parTrans" cxnId="{060D8FCC-4014-466F-84B6-E73E5F07AB9F}">
      <dgm:prSet/>
      <dgm:spPr/>
      <dgm:t>
        <a:bodyPr/>
        <a:lstStyle/>
        <a:p>
          <a:endParaRPr lang="ru-RU" sz="1600"/>
        </a:p>
      </dgm:t>
    </dgm:pt>
    <dgm:pt modelId="{BE41F6EF-8340-4CE6-99AC-144D63E46E4B}" type="sibTrans" cxnId="{060D8FCC-4014-466F-84B6-E73E5F07AB9F}">
      <dgm:prSet/>
      <dgm:spPr/>
      <dgm:t>
        <a:bodyPr/>
        <a:lstStyle/>
        <a:p>
          <a:endParaRPr lang="ru-RU" sz="1600"/>
        </a:p>
      </dgm:t>
    </dgm:pt>
    <dgm:pt modelId="{C0AB4C58-D6B9-4E7D-8D42-D2AA7E48E30F}" type="pres">
      <dgm:prSet presAssocID="{360465CA-FB6D-4BAD-A621-D6ED41B02F1C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706CBD9-F75B-47B2-A7F8-2C26D24B5AD1}" type="pres">
      <dgm:prSet presAssocID="{6EAF167D-CAD4-4113-A415-84299ADC0DC2}" presName="horFlow" presStyleCnt="0"/>
      <dgm:spPr/>
    </dgm:pt>
    <dgm:pt modelId="{6662B51B-6785-4C61-BC65-A969E38BDDB7}" type="pres">
      <dgm:prSet presAssocID="{6EAF167D-CAD4-4113-A415-84299ADC0DC2}" presName="bigChev" presStyleLbl="node1" presStyleIdx="0" presStyleCnt="1" custScaleX="97977" custScaleY="40636"/>
      <dgm:spPr/>
      <dgm:t>
        <a:bodyPr/>
        <a:lstStyle/>
        <a:p>
          <a:endParaRPr lang="ru-RU"/>
        </a:p>
      </dgm:t>
    </dgm:pt>
    <dgm:pt modelId="{16A6B553-D1BA-4693-A9B9-C2254E761980}" type="pres">
      <dgm:prSet presAssocID="{D818DF51-D81D-48EA-9D56-67812691CF27}" presName="parTrans" presStyleCnt="0"/>
      <dgm:spPr/>
    </dgm:pt>
    <dgm:pt modelId="{5A169B70-13B8-4B88-8663-FDD7DBB24843}" type="pres">
      <dgm:prSet presAssocID="{37C566FD-4B32-4BF4-8E68-DA71BA2EF88A}" presName="node" presStyleLbl="alignAccFollowNode1" presStyleIdx="0" presStyleCnt="1" custScaleX="198682" custScaleY="75256" custLinFactNeighborX="23262" custLinFactNeighborY="155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A443EC-D395-4E40-81AC-37054A28CFB4}" srcId="{360465CA-FB6D-4BAD-A621-D6ED41B02F1C}" destId="{6EAF167D-CAD4-4113-A415-84299ADC0DC2}" srcOrd="0" destOrd="0" parTransId="{10FEBF7A-099A-479D-86F5-37831EC86DE5}" sibTransId="{050328F4-9402-4951-9894-F2533E9D0137}"/>
    <dgm:cxn modelId="{F66D8A4E-6B7F-4B7F-8C02-5DDA3C9D0A30}" type="presOf" srcId="{6EAF167D-CAD4-4113-A415-84299ADC0DC2}" destId="{6662B51B-6785-4C61-BC65-A969E38BDDB7}" srcOrd="0" destOrd="0" presId="urn:microsoft.com/office/officeart/2005/8/layout/lProcess3"/>
    <dgm:cxn modelId="{060D8FCC-4014-466F-84B6-E73E5F07AB9F}" srcId="{6EAF167D-CAD4-4113-A415-84299ADC0DC2}" destId="{37C566FD-4B32-4BF4-8E68-DA71BA2EF88A}" srcOrd="0" destOrd="0" parTransId="{D818DF51-D81D-48EA-9D56-67812691CF27}" sibTransId="{BE41F6EF-8340-4CE6-99AC-144D63E46E4B}"/>
    <dgm:cxn modelId="{D698562C-29C5-4223-BD00-D4DD7C49BBB3}" type="presOf" srcId="{37C566FD-4B32-4BF4-8E68-DA71BA2EF88A}" destId="{5A169B70-13B8-4B88-8663-FDD7DBB24843}" srcOrd="0" destOrd="0" presId="urn:microsoft.com/office/officeart/2005/8/layout/lProcess3"/>
    <dgm:cxn modelId="{42388381-B7D0-4077-8F76-79BFE1613728}" type="presOf" srcId="{360465CA-FB6D-4BAD-A621-D6ED41B02F1C}" destId="{C0AB4C58-D6B9-4E7D-8D42-D2AA7E48E30F}" srcOrd="0" destOrd="0" presId="urn:microsoft.com/office/officeart/2005/8/layout/lProcess3"/>
    <dgm:cxn modelId="{772DA94D-76B0-47AB-9F3B-2A949572E98A}" type="presParOf" srcId="{C0AB4C58-D6B9-4E7D-8D42-D2AA7E48E30F}" destId="{3706CBD9-F75B-47B2-A7F8-2C26D24B5AD1}" srcOrd="0" destOrd="0" presId="urn:microsoft.com/office/officeart/2005/8/layout/lProcess3"/>
    <dgm:cxn modelId="{C7A88039-9C0F-45D6-AF72-58E02509DC11}" type="presParOf" srcId="{3706CBD9-F75B-47B2-A7F8-2C26D24B5AD1}" destId="{6662B51B-6785-4C61-BC65-A969E38BDDB7}" srcOrd="0" destOrd="0" presId="urn:microsoft.com/office/officeart/2005/8/layout/lProcess3"/>
    <dgm:cxn modelId="{76FFB6CC-899C-48FC-BA17-4B496A7F5385}" type="presParOf" srcId="{3706CBD9-F75B-47B2-A7F8-2C26D24B5AD1}" destId="{16A6B553-D1BA-4693-A9B9-C2254E761980}" srcOrd="1" destOrd="0" presId="urn:microsoft.com/office/officeart/2005/8/layout/lProcess3"/>
    <dgm:cxn modelId="{15FB9152-2F60-4407-B70B-5171BEC48767}" type="presParOf" srcId="{3706CBD9-F75B-47B2-A7F8-2C26D24B5AD1}" destId="{5A169B70-13B8-4B88-8663-FDD7DBB24843}" srcOrd="2" destOrd="0" presId="urn:microsoft.com/office/officeart/2005/8/layout/lProcess3"/>
  </dgm:cxnLst>
  <dgm:bg>
    <a:solidFill>
      <a:schemeClr val="bg1">
        <a:alpha val="90000"/>
      </a:schemeClr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4A7C98-96DF-480C-BE2B-07EA56C0EE24}">
      <dsp:nvSpPr>
        <dsp:cNvPr id="0" name=""/>
        <dsp:cNvSpPr/>
      </dsp:nvSpPr>
      <dsp:spPr>
        <a:xfrm>
          <a:off x="-7045838" y="-1077195"/>
          <a:ext cx="8385762" cy="8385762"/>
        </a:xfrm>
        <a:prstGeom prst="blockArc">
          <a:avLst>
            <a:gd name="adj1" fmla="val 18900000"/>
            <a:gd name="adj2" fmla="val 2700000"/>
            <a:gd name="adj3" fmla="val 258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13EB7F-5CCD-413C-BF96-F0D41B0F61E9}">
      <dsp:nvSpPr>
        <dsp:cNvPr id="0" name=""/>
        <dsp:cNvSpPr/>
      </dsp:nvSpPr>
      <dsp:spPr>
        <a:xfrm>
          <a:off x="498821" y="328143"/>
          <a:ext cx="7397317" cy="65603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073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>
              <a:solidFill>
                <a:schemeClr val="bg1"/>
              </a:solidFill>
              <a:effectLst/>
              <a:latin typeface="Arial" charset="0"/>
            </a:rPr>
            <a:t>Только в БГАУ – обучение за счет предприятий партнеров</a:t>
          </a:r>
          <a:endParaRPr lang="ru-RU" sz="1800" b="1" i="0" kern="1200" dirty="0">
            <a:solidFill>
              <a:schemeClr val="bg1"/>
            </a:solidFill>
            <a:effectLst/>
            <a:latin typeface="Arial" charset="0"/>
          </a:endParaRPr>
        </a:p>
      </dsp:txBody>
      <dsp:txXfrm>
        <a:off x="498821" y="328143"/>
        <a:ext cx="7397317" cy="656038"/>
      </dsp:txXfrm>
    </dsp:sp>
    <dsp:sp modelId="{4E8C9FCD-5659-40FB-A75C-4E662CE06FCF}">
      <dsp:nvSpPr>
        <dsp:cNvPr id="0" name=""/>
        <dsp:cNvSpPr/>
      </dsp:nvSpPr>
      <dsp:spPr>
        <a:xfrm>
          <a:off x="88797" y="246139"/>
          <a:ext cx="820048" cy="8200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02368B1-520C-4A76-9B47-A0AE03814D43}">
      <dsp:nvSpPr>
        <dsp:cNvPr id="0" name=""/>
        <dsp:cNvSpPr/>
      </dsp:nvSpPr>
      <dsp:spPr>
        <a:xfrm>
          <a:off x="1038457" y="1312077"/>
          <a:ext cx="6857680" cy="656038"/>
        </a:xfrm>
        <a:prstGeom prst="rect">
          <a:avLst/>
        </a:prstGeom>
        <a:gradFill rotWithShape="0">
          <a:gsLst>
            <a:gs pos="0">
              <a:schemeClr val="accent5">
                <a:hueOff val="-1470669"/>
                <a:satOff val="-2046"/>
                <a:lumOff val="-7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470669"/>
                <a:satOff val="-2046"/>
                <a:lumOff val="-7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470669"/>
                <a:satOff val="-2046"/>
                <a:lumOff val="-7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073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>
              <a:solidFill>
                <a:schemeClr val="bg1"/>
              </a:solidFill>
              <a:effectLst/>
              <a:latin typeface="Arial" charset="0"/>
            </a:rPr>
            <a:t>Только в БГАУ – персональные скидки при оплате за обучение</a:t>
          </a:r>
          <a:endParaRPr lang="ru-RU" sz="1800" b="1" i="0" kern="1200" dirty="0">
            <a:solidFill>
              <a:schemeClr val="bg1"/>
            </a:solidFill>
            <a:effectLst/>
            <a:latin typeface="Arial" charset="0"/>
          </a:endParaRPr>
        </a:p>
      </dsp:txBody>
      <dsp:txXfrm>
        <a:off x="1038457" y="1312077"/>
        <a:ext cx="6857680" cy="656038"/>
      </dsp:txXfrm>
    </dsp:sp>
    <dsp:sp modelId="{89BD2103-2496-451A-82AA-5456887E3999}">
      <dsp:nvSpPr>
        <dsp:cNvPr id="0" name=""/>
        <dsp:cNvSpPr/>
      </dsp:nvSpPr>
      <dsp:spPr>
        <a:xfrm>
          <a:off x="628433" y="1230072"/>
          <a:ext cx="820048" cy="8200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1470669"/>
              <a:satOff val="-2046"/>
              <a:lumOff val="-78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FB0F657-E035-441D-896F-B052878F992C}">
      <dsp:nvSpPr>
        <dsp:cNvPr id="0" name=""/>
        <dsp:cNvSpPr/>
      </dsp:nvSpPr>
      <dsp:spPr>
        <a:xfrm>
          <a:off x="1285220" y="2296010"/>
          <a:ext cx="6610918" cy="656038"/>
        </a:xfrm>
        <a:prstGeom prst="rect">
          <a:avLst/>
        </a:prstGeom>
        <a:gradFill rotWithShape="0">
          <a:gsLst>
            <a:gs pos="0">
              <a:schemeClr val="accent5">
                <a:hueOff val="-2941338"/>
                <a:satOff val="-4091"/>
                <a:lumOff val="-15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941338"/>
                <a:satOff val="-4091"/>
                <a:lumOff val="-15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941338"/>
                <a:satOff val="-4091"/>
                <a:lumOff val="-15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073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>
              <a:solidFill>
                <a:schemeClr val="bg1"/>
              </a:solidFill>
              <a:effectLst/>
              <a:latin typeface="Arial" charset="0"/>
            </a:rPr>
            <a:t>Только в БГАУ – летний трудовой семестр с составе студенческого специализированного отряда</a:t>
          </a:r>
          <a:endParaRPr lang="ru-RU" sz="1800" b="1" i="0" kern="1200" dirty="0">
            <a:solidFill>
              <a:schemeClr val="bg1"/>
            </a:solidFill>
            <a:effectLst/>
            <a:latin typeface="Arial" charset="0"/>
          </a:endParaRPr>
        </a:p>
      </dsp:txBody>
      <dsp:txXfrm>
        <a:off x="1285220" y="2296010"/>
        <a:ext cx="6610918" cy="656038"/>
      </dsp:txXfrm>
    </dsp:sp>
    <dsp:sp modelId="{9426B760-1BE9-4FCC-964A-449E02DD38C9}">
      <dsp:nvSpPr>
        <dsp:cNvPr id="0" name=""/>
        <dsp:cNvSpPr/>
      </dsp:nvSpPr>
      <dsp:spPr>
        <a:xfrm>
          <a:off x="875196" y="2214006"/>
          <a:ext cx="820048" cy="8200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941338"/>
              <a:satOff val="-4091"/>
              <a:lumOff val="-156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60BE244-A11D-4815-B1C5-B6BAB929C0AC}">
      <dsp:nvSpPr>
        <dsp:cNvPr id="0" name=""/>
        <dsp:cNvSpPr/>
      </dsp:nvSpPr>
      <dsp:spPr>
        <a:xfrm>
          <a:off x="1285220" y="3279321"/>
          <a:ext cx="6610918" cy="656038"/>
        </a:xfrm>
        <a:prstGeom prst="rect">
          <a:avLst/>
        </a:prstGeom>
        <a:gradFill rotWithShape="0">
          <a:gsLst>
            <a:gs pos="0">
              <a:schemeClr val="accent5">
                <a:hueOff val="-4412007"/>
                <a:satOff val="-6137"/>
                <a:lumOff val="-2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412007"/>
                <a:satOff val="-6137"/>
                <a:lumOff val="-2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412007"/>
                <a:satOff val="-6137"/>
                <a:lumOff val="-2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0731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>
              <a:solidFill>
                <a:schemeClr val="bg1"/>
              </a:solidFill>
              <a:effectLst/>
              <a:latin typeface="Arial" charset="0"/>
            </a:rPr>
            <a:t>Только в БГАУ – стажировки за рубежом</a:t>
          </a:r>
          <a:endParaRPr lang="ru-RU" sz="2000" b="1" i="0" kern="1200" dirty="0">
            <a:solidFill>
              <a:schemeClr val="bg1"/>
            </a:solidFill>
            <a:effectLst/>
            <a:latin typeface="Arial" charset="0"/>
          </a:endParaRPr>
        </a:p>
      </dsp:txBody>
      <dsp:txXfrm>
        <a:off x="1285220" y="3279321"/>
        <a:ext cx="6610918" cy="656038"/>
      </dsp:txXfrm>
    </dsp:sp>
    <dsp:sp modelId="{E1FFF925-9BFC-42B4-9A3E-6DD6C6C501A4}">
      <dsp:nvSpPr>
        <dsp:cNvPr id="0" name=""/>
        <dsp:cNvSpPr/>
      </dsp:nvSpPr>
      <dsp:spPr>
        <a:xfrm>
          <a:off x="875196" y="3197316"/>
          <a:ext cx="820048" cy="8200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412007"/>
              <a:satOff val="-6137"/>
              <a:lumOff val="-235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DAED155-B861-4311-959E-D6C89FB4C602}">
      <dsp:nvSpPr>
        <dsp:cNvPr id="0" name=""/>
        <dsp:cNvSpPr/>
      </dsp:nvSpPr>
      <dsp:spPr>
        <a:xfrm>
          <a:off x="1038457" y="4263254"/>
          <a:ext cx="6857680" cy="656038"/>
        </a:xfrm>
        <a:prstGeom prst="rect">
          <a:avLst/>
        </a:prstGeom>
        <a:gradFill rotWithShape="0">
          <a:gsLst>
            <a:gs pos="0">
              <a:schemeClr val="accent5">
                <a:hueOff val="-5882676"/>
                <a:satOff val="-8182"/>
                <a:lumOff val="-31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882676"/>
                <a:satOff val="-8182"/>
                <a:lumOff val="-31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882676"/>
                <a:satOff val="-8182"/>
                <a:lumOff val="-31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0731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smtClean="0">
              <a:solidFill>
                <a:schemeClr val="bg1"/>
              </a:solidFill>
              <a:effectLst/>
              <a:latin typeface="Arial" charset="0"/>
            </a:rPr>
            <a:t>Только в БГАУ – обучение по ускоренной программе на базе СПО  </a:t>
          </a:r>
          <a:endParaRPr lang="ru-RU" sz="2000" b="1" i="0" kern="1200" dirty="0">
            <a:solidFill>
              <a:schemeClr val="bg1"/>
            </a:solidFill>
            <a:effectLst/>
            <a:latin typeface="Arial" charset="0"/>
          </a:endParaRPr>
        </a:p>
      </dsp:txBody>
      <dsp:txXfrm>
        <a:off x="1038457" y="4263254"/>
        <a:ext cx="6857680" cy="656038"/>
      </dsp:txXfrm>
    </dsp:sp>
    <dsp:sp modelId="{2FF5C1FD-A77F-4BF7-8D0A-4D3F0ABD8100}">
      <dsp:nvSpPr>
        <dsp:cNvPr id="0" name=""/>
        <dsp:cNvSpPr/>
      </dsp:nvSpPr>
      <dsp:spPr>
        <a:xfrm>
          <a:off x="628433" y="4181249"/>
          <a:ext cx="820048" cy="8200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5882676"/>
              <a:satOff val="-8182"/>
              <a:lumOff val="-313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677CDDF-C2A6-4F16-9DFC-8163E9ADAD77}">
      <dsp:nvSpPr>
        <dsp:cNvPr id="0" name=""/>
        <dsp:cNvSpPr/>
      </dsp:nvSpPr>
      <dsp:spPr>
        <a:xfrm>
          <a:off x="498821" y="5247188"/>
          <a:ext cx="7397317" cy="656038"/>
        </a:xfrm>
        <a:prstGeom prst="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073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>
              <a:solidFill>
                <a:schemeClr val="bg1"/>
              </a:solidFill>
              <a:effectLst/>
              <a:latin typeface="Arial" charset="0"/>
            </a:rPr>
            <a:t>Только в БГАУ – два высших образования параллельно, повышенные стипендии, гранты</a:t>
          </a:r>
          <a:endParaRPr lang="ru-RU" sz="1800" b="1" i="0" kern="1200" dirty="0">
            <a:solidFill>
              <a:schemeClr val="bg1"/>
            </a:solidFill>
            <a:effectLst/>
            <a:latin typeface="Arial" charset="0"/>
          </a:endParaRPr>
        </a:p>
      </dsp:txBody>
      <dsp:txXfrm>
        <a:off x="498821" y="5247188"/>
        <a:ext cx="7397317" cy="656038"/>
      </dsp:txXfrm>
    </dsp:sp>
    <dsp:sp modelId="{D0D4BF27-D9C9-4B45-88DB-6443D17DDD49}">
      <dsp:nvSpPr>
        <dsp:cNvPr id="0" name=""/>
        <dsp:cNvSpPr/>
      </dsp:nvSpPr>
      <dsp:spPr>
        <a:xfrm>
          <a:off x="88797" y="5165183"/>
          <a:ext cx="820048" cy="8200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959881-AC31-4EE3-81DD-29F31500B010}">
      <dsp:nvSpPr>
        <dsp:cNvPr id="0" name=""/>
        <dsp:cNvSpPr/>
      </dsp:nvSpPr>
      <dsp:spPr>
        <a:xfrm>
          <a:off x="0" y="672606"/>
          <a:ext cx="5168843" cy="12600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D22DD8-C43E-4338-B5E6-22D29BBB1FCE}">
      <dsp:nvSpPr>
        <dsp:cNvPr id="0" name=""/>
        <dsp:cNvSpPr/>
      </dsp:nvSpPr>
      <dsp:spPr>
        <a:xfrm>
          <a:off x="258189" y="294802"/>
          <a:ext cx="4360758" cy="451604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Агрохимия и </a:t>
          </a:r>
          <a:r>
            <a:rPr lang="ru-RU" sz="1700" b="1" kern="1200" dirty="0" err="1" smtClean="0">
              <a:solidFill>
                <a:schemeClr val="tx1"/>
              </a:solidFill>
            </a:rPr>
            <a:t>агропочвоведение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280234" y="316847"/>
        <a:ext cx="4316668" cy="407514"/>
      </dsp:txXfrm>
    </dsp:sp>
    <dsp:sp modelId="{BCA50075-536D-42FE-9A6D-8C2A99866B11}">
      <dsp:nvSpPr>
        <dsp:cNvPr id="0" name=""/>
        <dsp:cNvSpPr/>
      </dsp:nvSpPr>
      <dsp:spPr>
        <a:xfrm>
          <a:off x="0" y="1195492"/>
          <a:ext cx="5168843" cy="12600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8270BE-3926-4325-A423-CB5D4D6001D0}">
      <dsp:nvSpPr>
        <dsp:cNvPr id="0" name=""/>
        <dsp:cNvSpPr/>
      </dsp:nvSpPr>
      <dsp:spPr>
        <a:xfrm>
          <a:off x="258189" y="825606"/>
          <a:ext cx="4366649" cy="443685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Агрономия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279848" y="847265"/>
        <a:ext cx="4323331" cy="400367"/>
      </dsp:txXfrm>
    </dsp:sp>
    <dsp:sp modelId="{0BBD2EA0-3BB7-45F6-97A1-791F3632AF2E}">
      <dsp:nvSpPr>
        <dsp:cNvPr id="0" name=""/>
        <dsp:cNvSpPr/>
      </dsp:nvSpPr>
      <dsp:spPr>
        <a:xfrm>
          <a:off x="0" y="1658938"/>
          <a:ext cx="5168843" cy="12600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0F704B-CC01-4014-A974-37A63E60A6B1}">
      <dsp:nvSpPr>
        <dsp:cNvPr id="0" name=""/>
        <dsp:cNvSpPr/>
      </dsp:nvSpPr>
      <dsp:spPr>
        <a:xfrm>
          <a:off x="258442" y="1348492"/>
          <a:ext cx="4373812" cy="384245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Лесное дело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277199" y="1367249"/>
        <a:ext cx="4336298" cy="346731"/>
      </dsp:txXfrm>
    </dsp:sp>
    <dsp:sp modelId="{3529E4AD-79E5-4AB9-8954-192EB2339B41}">
      <dsp:nvSpPr>
        <dsp:cNvPr id="0" name=""/>
        <dsp:cNvSpPr/>
      </dsp:nvSpPr>
      <dsp:spPr>
        <a:xfrm>
          <a:off x="0" y="2146603"/>
          <a:ext cx="5168843" cy="12600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539F02-8CA1-4288-9D39-0CFE972FE2AD}">
      <dsp:nvSpPr>
        <dsp:cNvPr id="0" name=""/>
        <dsp:cNvSpPr/>
      </dsp:nvSpPr>
      <dsp:spPr>
        <a:xfrm>
          <a:off x="258442" y="1811938"/>
          <a:ext cx="4353153" cy="408465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Ландшафтная архитектура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278382" y="1831878"/>
        <a:ext cx="4313273" cy="368585"/>
      </dsp:txXfrm>
    </dsp:sp>
    <dsp:sp modelId="{FE964FF3-E72A-465B-8D7F-01D7EF09C7DA}">
      <dsp:nvSpPr>
        <dsp:cNvPr id="0" name=""/>
        <dsp:cNvSpPr/>
      </dsp:nvSpPr>
      <dsp:spPr>
        <a:xfrm>
          <a:off x="0" y="2650016"/>
          <a:ext cx="5168843" cy="12600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2C3D2A-4FC2-4CBB-B72E-F0DF8D0A839E}">
      <dsp:nvSpPr>
        <dsp:cNvPr id="0" name=""/>
        <dsp:cNvSpPr/>
      </dsp:nvSpPr>
      <dsp:spPr>
        <a:xfrm>
          <a:off x="258442" y="2299603"/>
          <a:ext cx="4373776" cy="424212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Зоотехния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279150" y="2320311"/>
        <a:ext cx="4332360" cy="382796"/>
      </dsp:txXfrm>
    </dsp:sp>
    <dsp:sp modelId="{EC09AA14-ED42-475D-A9C6-6CC436AEAD63}">
      <dsp:nvSpPr>
        <dsp:cNvPr id="0" name=""/>
        <dsp:cNvSpPr/>
      </dsp:nvSpPr>
      <dsp:spPr>
        <a:xfrm>
          <a:off x="0" y="3239395"/>
          <a:ext cx="5168843" cy="12600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604977-1CE3-4E0B-97CB-C05AACC94F27}">
      <dsp:nvSpPr>
        <dsp:cNvPr id="0" name=""/>
        <dsp:cNvSpPr/>
      </dsp:nvSpPr>
      <dsp:spPr>
        <a:xfrm>
          <a:off x="258189" y="2803016"/>
          <a:ext cx="4388193" cy="510179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Технология производства и переработки сельскохозяйственной продукции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283094" y="2827921"/>
        <a:ext cx="4338383" cy="460369"/>
      </dsp:txXfrm>
    </dsp:sp>
    <dsp:sp modelId="{D9262205-9886-416B-AE68-477858D24937}">
      <dsp:nvSpPr>
        <dsp:cNvPr id="0" name=""/>
        <dsp:cNvSpPr/>
      </dsp:nvSpPr>
      <dsp:spPr>
        <a:xfrm>
          <a:off x="0" y="3725893"/>
          <a:ext cx="5168843" cy="12600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9FDB4-9991-4754-8600-06C7CD5B3BC8}">
      <dsp:nvSpPr>
        <dsp:cNvPr id="0" name=""/>
        <dsp:cNvSpPr/>
      </dsp:nvSpPr>
      <dsp:spPr>
        <a:xfrm>
          <a:off x="258442" y="3392395"/>
          <a:ext cx="4373812" cy="407297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Агроинженерия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278325" y="3412278"/>
        <a:ext cx="4334046" cy="367531"/>
      </dsp:txXfrm>
    </dsp:sp>
    <dsp:sp modelId="{0933B806-9F71-491D-9505-BD39951A03EA}">
      <dsp:nvSpPr>
        <dsp:cNvPr id="0" name=""/>
        <dsp:cNvSpPr/>
      </dsp:nvSpPr>
      <dsp:spPr>
        <a:xfrm>
          <a:off x="0" y="4308196"/>
          <a:ext cx="5168843" cy="12600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E7B64F-C740-40EE-A24D-BC9AA5E39D55}">
      <dsp:nvSpPr>
        <dsp:cNvPr id="0" name=""/>
        <dsp:cNvSpPr/>
      </dsp:nvSpPr>
      <dsp:spPr>
        <a:xfrm>
          <a:off x="258189" y="3878893"/>
          <a:ext cx="4363938" cy="503103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Эксплуатация транспортно-технологических машин и комплексов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282748" y="3903452"/>
        <a:ext cx="4314820" cy="453985"/>
      </dsp:txXfrm>
    </dsp:sp>
    <dsp:sp modelId="{A22A05AC-3084-4067-84BA-38A1946103A0}">
      <dsp:nvSpPr>
        <dsp:cNvPr id="0" name=""/>
        <dsp:cNvSpPr/>
      </dsp:nvSpPr>
      <dsp:spPr>
        <a:xfrm>
          <a:off x="0" y="4832080"/>
          <a:ext cx="5168843" cy="12600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5E4D52-0A55-4795-A779-1EF628BDB175}">
      <dsp:nvSpPr>
        <dsp:cNvPr id="0" name=""/>
        <dsp:cNvSpPr/>
      </dsp:nvSpPr>
      <dsp:spPr>
        <a:xfrm>
          <a:off x="258189" y="4461196"/>
          <a:ext cx="4360758" cy="444683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Теплоэнергетика и теплотехника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279897" y="4482904"/>
        <a:ext cx="4317342" cy="401267"/>
      </dsp:txXfrm>
    </dsp:sp>
    <dsp:sp modelId="{A39C8FE0-E1BD-4C97-96F8-859311718CA6}">
      <dsp:nvSpPr>
        <dsp:cNvPr id="0" name=""/>
        <dsp:cNvSpPr/>
      </dsp:nvSpPr>
      <dsp:spPr>
        <a:xfrm>
          <a:off x="0" y="5339057"/>
          <a:ext cx="5168843" cy="12600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E1FF48-9092-477B-B0FE-EA7FC23AF7C0}">
      <dsp:nvSpPr>
        <dsp:cNvPr id="0" name=""/>
        <dsp:cNvSpPr/>
      </dsp:nvSpPr>
      <dsp:spPr>
        <a:xfrm>
          <a:off x="258442" y="4985080"/>
          <a:ext cx="4344758" cy="427777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Электроэнергетика и электротехника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279324" y="5005962"/>
        <a:ext cx="4302994" cy="3860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959881-AC31-4EE3-81DD-29F31500B010}">
      <dsp:nvSpPr>
        <dsp:cNvPr id="0" name=""/>
        <dsp:cNvSpPr/>
      </dsp:nvSpPr>
      <dsp:spPr>
        <a:xfrm>
          <a:off x="0" y="367153"/>
          <a:ext cx="5168843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D22DD8-C43E-4338-B5E6-22D29BBB1FCE}">
      <dsp:nvSpPr>
        <dsp:cNvPr id="0" name=""/>
        <dsp:cNvSpPr/>
      </dsp:nvSpPr>
      <dsp:spPr>
        <a:xfrm>
          <a:off x="258442" y="7909"/>
          <a:ext cx="4524040" cy="447803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Строительство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280302" y="29769"/>
        <a:ext cx="4480320" cy="404083"/>
      </dsp:txXfrm>
    </dsp:sp>
    <dsp:sp modelId="{84A88CDF-5F2D-4042-BB34-88509087FA46}">
      <dsp:nvSpPr>
        <dsp:cNvPr id="0" name=""/>
        <dsp:cNvSpPr/>
      </dsp:nvSpPr>
      <dsp:spPr>
        <a:xfrm>
          <a:off x="0" y="844466"/>
          <a:ext cx="5168843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3B76A3-0938-49A5-BF39-598FEB7CE6A9}">
      <dsp:nvSpPr>
        <dsp:cNvPr id="0" name=""/>
        <dsp:cNvSpPr/>
      </dsp:nvSpPr>
      <dsp:spPr>
        <a:xfrm>
          <a:off x="258442" y="550753"/>
          <a:ext cx="4541769" cy="382272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err="1" smtClean="0">
              <a:solidFill>
                <a:schemeClr val="tx1"/>
              </a:solidFill>
            </a:rPr>
            <a:t>Природообустройство</a:t>
          </a:r>
          <a:r>
            <a:rPr lang="ru-RU" sz="1700" b="1" kern="1200" dirty="0" smtClean="0">
              <a:solidFill>
                <a:schemeClr val="tx1"/>
              </a:solidFill>
            </a:rPr>
            <a:t> и водопользование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277103" y="569414"/>
        <a:ext cx="4504447" cy="344950"/>
      </dsp:txXfrm>
    </dsp:sp>
    <dsp:sp modelId="{BCA50075-536D-42FE-9A6D-8C2A99866B11}">
      <dsp:nvSpPr>
        <dsp:cNvPr id="0" name=""/>
        <dsp:cNvSpPr/>
      </dsp:nvSpPr>
      <dsp:spPr>
        <a:xfrm>
          <a:off x="0" y="1346094"/>
          <a:ext cx="5168843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8270BE-3926-4325-A423-CB5D4D6001D0}">
      <dsp:nvSpPr>
        <dsp:cNvPr id="0" name=""/>
        <dsp:cNvSpPr/>
      </dsp:nvSpPr>
      <dsp:spPr>
        <a:xfrm>
          <a:off x="284079" y="1028066"/>
          <a:ext cx="4519155" cy="406587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Геодезия и дистанционное зондирование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303927" y="1047914"/>
        <a:ext cx="4479459" cy="366891"/>
      </dsp:txXfrm>
    </dsp:sp>
    <dsp:sp modelId="{0BBD2EA0-3BB7-45F6-97A1-791F3632AF2E}">
      <dsp:nvSpPr>
        <dsp:cNvPr id="0" name=""/>
        <dsp:cNvSpPr/>
      </dsp:nvSpPr>
      <dsp:spPr>
        <a:xfrm>
          <a:off x="0" y="1812637"/>
          <a:ext cx="5168843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0F704B-CC01-4014-A974-37A63E60A6B1}">
      <dsp:nvSpPr>
        <dsp:cNvPr id="0" name=""/>
        <dsp:cNvSpPr/>
      </dsp:nvSpPr>
      <dsp:spPr>
        <a:xfrm>
          <a:off x="284079" y="1529694"/>
          <a:ext cx="4524619" cy="371503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Землеустройство и кадастры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302214" y="1547829"/>
        <a:ext cx="4488349" cy="335233"/>
      </dsp:txXfrm>
    </dsp:sp>
    <dsp:sp modelId="{3529E4AD-79E5-4AB9-8954-192EB2339B41}">
      <dsp:nvSpPr>
        <dsp:cNvPr id="0" name=""/>
        <dsp:cNvSpPr/>
      </dsp:nvSpPr>
      <dsp:spPr>
        <a:xfrm>
          <a:off x="0" y="2322859"/>
          <a:ext cx="5168843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539F02-8CA1-4288-9D39-0CFE972FE2AD}">
      <dsp:nvSpPr>
        <dsp:cNvPr id="0" name=""/>
        <dsp:cNvSpPr/>
      </dsp:nvSpPr>
      <dsp:spPr>
        <a:xfrm>
          <a:off x="258442" y="1996237"/>
          <a:ext cx="4558883" cy="415181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Продукты питания из растительного сырья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278709" y="2016504"/>
        <a:ext cx="4518349" cy="374647"/>
      </dsp:txXfrm>
    </dsp:sp>
    <dsp:sp modelId="{AC43FD56-14D2-4D16-AB09-A29D81A97AD8}">
      <dsp:nvSpPr>
        <dsp:cNvPr id="0" name=""/>
        <dsp:cNvSpPr/>
      </dsp:nvSpPr>
      <dsp:spPr>
        <a:xfrm>
          <a:off x="0" y="2875421"/>
          <a:ext cx="5168843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780B4E-FEAE-4803-B04D-9CCC54DB045A}">
      <dsp:nvSpPr>
        <dsp:cNvPr id="0" name=""/>
        <dsp:cNvSpPr/>
      </dsp:nvSpPr>
      <dsp:spPr>
        <a:xfrm>
          <a:off x="292626" y="2489367"/>
          <a:ext cx="4513402" cy="457522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Продукты питания животного происхождения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314960" y="2511701"/>
        <a:ext cx="4468734" cy="412854"/>
      </dsp:txXfrm>
    </dsp:sp>
    <dsp:sp modelId="{FE964FF3-E72A-465B-8D7F-01D7EF09C7DA}">
      <dsp:nvSpPr>
        <dsp:cNvPr id="0" name=""/>
        <dsp:cNvSpPr/>
      </dsp:nvSpPr>
      <dsp:spPr>
        <a:xfrm>
          <a:off x="0" y="3499622"/>
          <a:ext cx="5168843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2C3D2A-4FC2-4CBB-B72E-F0DF8D0A839E}">
      <dsp:nvSpPr>
        <dsp:cNvPr id="0" name=""/>
        <dsp:cNvSpPr/>
      </dsp:nvSpPr>
      <dsp:spPr>
        <a:xfrm>
          <a:off x="258189" y="3059021"/>
          <a:ext cx="4529707" cy="529160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Технология продукции и организация общественного питания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284020" y="3084852"/>
        <a:ext cx="4478045" cy="477498"/>
      </dsp:txXfrm>
    </dsp:sp>
    <dsp:sp modelId="{EC09AA14-ED42-475D-A9C6-6CC436AEAD63}">
      <dsp:nvSpPr>
        <dsp:cNvPr id="0" name=""/>
        <dsp:cNvSpPr/>
      </dsp:nvSpPr>
      <dsp:spPr>
        <a:xfrm>
          <a:off x="0" y="4035816"/>
          <a:ext cx="5168843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604977-1CE3-4E0B-97CB-C05AACC94F27}">
      <dsp:nvSpPr>
        <dsp:cNvPr id="0" name=""/>
        <dsp:cNvSpPr/>
      </dsp:nvSpPr>
      <dsp:spPr>
        <a:xfrm>
          <a:off x="258442" y="3683222"/>
          <a:ext cx="4530444" cy="441154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Экономика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279977" y="3704757"/>
        <a:ext cx="4487374" cy="398084"/>
      </dsp:txXfrm>
    </dsp:sp>
    <dsp:sp modelId="{D9262205-9886-416B-AE68-477858D24937}">
      <dsp:nvSpPr>
        <dsp:cNvPr id="0" name=""/>
        <dsp:cNvSpPr/>
      </dsp:nvSpPr>
      <dsp:spPr>
        <a:xfrm>
          <a:off x="0" y="4552956"/>
          <a:ext cx="5168843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9FDB4-9991-4754-8600-06C7CD5B3BC8}">
      <dsp:nvSpPr>
        <dsp:cNvPr id="0" name=""/>
        <dsp:cNvSpPr/>
      </dsp:nvSpPr>
      <dsp:spPr>
        <a:xfrm>
          <a:off x="258442" y="4219416"/>
          <a:ext cx="4524655" cy="422099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Бизнес-информатика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279047" y="4240021"/>
        <a:ext cx="4483445" cy="380889"/>
      </dsp:txXfrm>
    </dsp:sp>
    <dsp:sp modelId="{881F2B30-63CE-4047-9200-72C076C7764B}">
      <dsp:nvSpPr>
        <dsp:cNvPr id="0" name=""/>
        <dsp:cNvSpPr/>
      </dsp:nvSpPr>
      <dsp:spPr>
        <a:xfrm>
          <a:off x="0" y="5028188"/>
          <a:ext cx="5168843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B73DFD-E1DC-47E7-AB19-97FAA12DF617}">
      <dsp:nvSpPr>
        <dsp:cNvPr id="0" name=""/>
        <dsp:cNvSpPr/>
      </dsp:nvSpPr>
      <dsp:spPr>
        <a:xfrm>
          <a:off x="288204" y="4736556"/>
          <a:ext cx="4489848" cy="380191"/>
        </a:xfrm>
        <a:prstGeom prst="roundRect">
          <a:avLst/>
        </a:prstGeom>
        <a:solidFill>
          <a:srgbClr val="99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59" tIns="0" rIns="136759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Ветеринария (</a:t>
          </a:r>
          <a:r>
            <a:rPr lang="ru-RU" sz="1700" b="1" kern="1200" dirty="0" err="1" smtClean="0">
              <a:solidFill>
                <a:schemeClr val="tx1"/>
              </a:solidFill>
            </a:rPr>
            <a:t>специалитет</a:t>
          </a:r>
          <a:r>
            <a:rPr lang="ru-RU" sz="1700" b="1" kern="1200" dirty="0" smtClean="0">
              <a:solidFill>
                <a:schemeClr val="tx1"/>
              </a:solidFill>
            </a:rPr>
            <a:t>)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306763" y="4755115"/>
        <a:ext cx="4452730" cy="3430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855B3-A6D5-4325-BC4A-899CAB8D4AEC}">
      <dsp:nvSpPr>
        <dsp:cNvPr id="0" name=""/>
        <dsp:cNvSpPr/>
      </dsp:nvSpPr>
      <dsp:spPr>
        <a:xfrm>
          <a:off x="-4662185" y="-726355"/>
          <a:ext cx="5644313" cy="5644313"/>
        </a:xfrm>
        <a:prstGeom prst="blockArc">
          <a:avLst>
            <a:gd name="adj1" fmla="val 18900000"/>
            <a:gd name="adj2" fmla="val 2700000"/>
            <a:gd name="adj3" fmla="val 478"/>
          </a:avLst>
        </a:prstGeom>
        <a:noFill/>
        <a:ln w="25400" cap="flat" cmpd="sng" algn="ctr">
          <a:solidFill>
            <a:srgbClr val="99CCFF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A934BF-A77B-4E32-947D-52E63633381C}">
      <dsp:nvSpPr>
        <dsp:cNvPr id="0" name=""/>
        <dsp:cNvSpPr/>
      </dsp:nvSpPr>
      <dsp:spPr>
        <a:xfrm>
          <a:off x="756493" y="107331"/>
          <a:ext cx="5986679" cy="522173"/>
        </a:xfrm>
        <a:prstGeom prst="rect">
          <a:avLst/>
        </a:pr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6019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rgbClr val="CAE2FF">
                  <a:lumMod val="50000"/>
                </a:srgbClr>
              </a:solidFill>
              <a:latin typeface="+mn-lt"/>
              <a:ea typeface="+mn-ea"/>
              <a:cs typeface="+mn-cs"/>
            </a:rPr>
            <a:t>Абитуриент может подавать документы в 5 ВУЗах                   и  на  10 направлений подготовки в каждом из них</a:t>
          </a:r>
          <a:endParaRPr lang="ru-RU" sz="1600" b="1" i="1" kern="1200" dirty="0">
            <a:solidFill>
              <a:srgbClr val="CAE2FF">
                <a:lumMod val="50000"/>
              </a:srgbClr>
            </a:solidFill>
            <a:latin typeface="+mn-lt"/>
            <a:ea typeface="+mn-ea"/>
            <a:cs typeface="+mn-cs"/>
          </a:endParaRPr>
        </a:p>
      </dsp:txBody>
      <dsp:txXfrm>
        <a:off x="756493" y="107331"/>
        <a:ext cx="5986679" cy="522173"/>
      </dsp:txXfrm>
    </dsp:sp>
    <dsp:sp modelId="{EA5D27B2-A7AB-4E4A-9DC4-8A741ED9F2A7}">
      <dsp:nvSpPr>
        <dsp:cNvPr id="0" name=""/>
        <dsp:cNvSpPr/>
      </dsp:nvSpPr>
      <dsp:spPr>
        <a:xfrm>
          <a:off x="115030" y="55421"/>
          <a:ext cx="655147" cy="655147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rgbClr val="6699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872C48-C219-4E75-BAC2-E90CB41B9502}">
      <dsp:nvSpPr>
        <dsp:cNvPr id="0" name=""/>
        <dsp:cNvSpPr/>
      </dsp:nvSpPr>
      <dsp:spPr>
        <a:xfrm>
          <a:off x="1074579" y="1936131"/>
          <a:ext cx="6567213" cy="478598"/>
        </a:xfrm>
        <a:prstGeom prst="rect">
          <a:avLst/>
        </a:pr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6019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rgbClr val="CAE2FF">
                  <a:lumMod val="50000"/>
                </a:srgbClr>
              </a:solidFill>
              <a:latin typeface="+mn-lt"/>
              <a:ea typeface="+mn-ea"/>
              <a:cs typeface="+mn-cs"/>
            </a:rPr>
            <a:t>  Копия паспорта (вместо документа удостоверяющего личность  можно предоставить заграничный паспорт)</a:t>
          </a:r>
          <a:endParaRPr lang="ru-RU" sz="1600" b="1" i="1" kern="1200" dirty="0">
            <a:solidFill>
              <a:srgbClr val="CAE2FF">
                <a:lumMod val="50000"/>
              </a:srgbClr>
            </a:solidFill>
            <a:latin typeface="+mn-lt"/>
            <a:ea typeface="+mn-ea"/>
            <a:cs typeface="+mn-cs"/>
          </a:endParaRPr>
        </a:p>
      </dsp:txBody>
      <dsp:txXfrm>
        <a:off x="1074579" y="1936131"/>
        <a:ext cx="6567213" cy="478598"/>
      </dsp:txXfrm>
    </dsp:sp>
    <dsp:sp modelId="{FD575628-7562-4865-98AF-9CAACB1138B6}">
      <dsp:nvSpPr>
        <dsp:cNvPr id="0" name=""/>
        <dsp:cNvSpPr/>
      </dsp:nvSpPr>
      <dsp:spPr>
        <a:xfrm>
          <a:off x="482913" y="931200"/>
          <a:ext cx="655147" cy="655147"/>
        </a:xfrm>
        <a:prstGeom prst="ellipse">
          <a:avLst/>
        </a:prstGeom>
        <a:solidFill>
          <a:srgbClr val="FFFF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6699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A77922-2612-445A-9D17-8C968AF48387}">
      <dsp:nvSpPr>
        <dsp:cNvPr id="0" name=""/>
        <dsp:cNvSpPr/>
      </dsp:nvSpPr>
      <dsp:spPr>
        <a:xfrm>
          <a:off x="960607" y="974283"/>
          <a:ext cx="6322863" cy="524117"/>
        </a:xfrm>
        <a:prstGeom prst="rect">
          <a:avLst/>
        </a:pr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601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rgbClr val="CAE2FF">
                  <a:lumMod val="50000"/>
                </a:srgbClr>
              </a:solidFill>
              <a:latin typeface="+mn-lt"/>
              <a:ea typeface="+mn-ea"/>
              <a:cs typeface="+mn-cs"/>
            </a:rPr>
            <a:t>Документ об образовании (оригинал или копия)</a:t>
          </a:r>
          <a:endParaRPr lang="ru-RU" sz="1600" b="1" i="1" kern="1200" dirty="0">
            <a:solidFill>
              <a:srgbClr val="CAE2FF">
                <a:lumMod val="50000"/>
              </a:srgbClr>
            </a:solidFill>
            <a:latin typeface="+mn-lt"/>
            <a:ea typeface="+mn-ea"/>
            <a:cs typeface="+mn-cs"/>
          </a:endParaRPr>
        </a:p>
      </dsp:txBody>
      <dsp:txXfrm>
        <a:off x="960607" y="974283"/>
        <a:ext cx="6322863" cy="524117"/>
      </dsp:txXfrm>
    </dsp:sp>
    <dsp:sp modelId="{9F3963D1-1CC2-4B92-BA65-FE2775FE5AE8}">
      <dsp:nvSpPr>
        <dsp:cNvPr id="0" name=""/>
        <dsp:cNvSpPr/>
      </dsp:nvSpPr>
      <dsp:spPr>
        <a:xfrm>
          <a:off x="571164" y="1815456"/>
          <a:ext cx="655147" cy="6551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BB0941-25AA-465C-B5F5-59686329547F}">
      <dsp:nvSpPr>
        <dsp:cNvPr id="0" name=""/>
        <dsp:cNvSpPr/>
      </dsp:nvSpPr>
      <dsp:spPr>
        <a:xfrm>
          <a:off x="889997" y="2768249"/>
          <a:ext cx="6384453" cy="524117"/>
        </a:xfrm>
        <a:prstGeom prst="rect">
          <a:avLst/>
        </a:pr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601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rgbClr val="CAE2FF">
                  <a:lumMod val="50000"/>
                </a:srgbClr>
              </a:solidFill>
              <a:latin typeface="+mn-lt"/>
              <a:ea typeface="+mn-ea"/>
              <a:cs typeface="+mn-cs"/>
            </a:rPr>
            <a:t>Копия </a:t>
          </a:r>
          <a:r>
            <a:rPr lang="ru-RU" sz="1600" b="1" i="1" kern="1200" dirty="0" err="1" smtClean="0">
              <a:solidFill>
                <a:srgbClr val="CAE2FF">
                  <a:lumMod val="50000"/>
                </a:srgbClr>
              </a:solidFill>
              <a:latin typeface="+mn-lt"/>
              <a:ea typeface="+mn-ea"/>
              <a:cs typeface="+mn-cs"/>
            </a:rPr>
            <a:t>СНИЛСа</a:t>
          </a:r>
          <a:r>
            <a:rPr lang="ru-RU" sz="1600" b="1" i="1" kern="1200" dirty="0" smtClean="0">
              <a:solidFill>
                <a:srgbClr val="CAE2FF">
                  <a:lumMod val="50000"/>
                </a:srgbClr>
              </a:solidFill>
              <a:latin typeface="+mn-lt"/>
              <a:ea typeface="+mn-ea"/>
              <a:cs typeface="+mn-cs"/>
            </a:rPr>
            <a:t> (при наличии)</a:t>
          </a:r>
          <a:endParaRPr lang="ru-RU" sz="1600" b="1" i="1" kern="1200" dirty="0">
            <a:solidFill>
              <a:srgbClr val="CAE2FF">
                <a:lumMod val="50000"/>
              </a:srgbClr>
            </a:solidFill>
            <a:latin typeface="+mn-lt"/>
            <a:ea typeface="+mn-ea"/>
            <a:cs typeface="+mn-cs"/>
          </a:endParaRPr>
        </a:p>
      </dsp:txBody>
      <dsp:txXfrm>
        <a:off x="889997" y="2768249"/>
        <a:ext cx="6384453" cy="524117"/>
      </dsp:txXfrm>
    </dsp:sp>
    <dsp:sp modelId="{C693D7D7-F552-437F-AF8F-6C3FB25AF144}">
      <dsp:nvSpPr>
        <dsp:cNvPr id="0" name=""/>
        <dsp:cNvSpPr/>
      </dsp:nvSpPr>
      <dsp:spPr>
        <a:xfrm>
          <a:off x="325579" y="2718136"/>
          <a:ext cx="655147" cy="655147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282CBF-5D9A-48E9-94CF-81312159FA97}">
      <dsp:nvSpPr>
        <dsp:cNvPr id="0" name=""/>
        <dsp:cNvSpPr/>
      </dsp:nvSpPr>
      <dsp:spPr>
        <a:xfrm>
          <a:off x="604376" y="3575925"/>
          <a:ext cx="6114041" cy="524117"/>
        </a:xfrm>
        <a:prstGeom prst="rect">
          <a:avLst/>
        </a:pr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601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rgbClr val="CAE2FF">
                  <a:lumMod val="50000"/>
                </a:srgbClr>
              </a:solidFill>
              <a:latin typeface="+mn-lt"/>
              <a:ea typeface="+mn-ea"/>
              <a:cs typeface="+mn-cs"/>
            </a:rPr>
            <a:t>2 фотографии 3х4, для лиц, сдающих вступительные испытания, проводимые университетом, самостоятельно</a:t>
          </a:r>
          <a:endParaRPr lang="ru-RU" sz="1600" b="1" i="1" kern="1200" dirty="0">
            <a:solidFill>
              <a:srgbClr val="CAE2FF">
                <a:lumMod val="50000"/>
              </a:srgbClr>
            </a:solidFill>
            <a:latin typeface="+mn-lt"/>
            <a:ea typeface="+mn-ea"/>
            <a:cs typeface="+mn-cs"/>
          </a:endParaRPr>
        </a:p>
      </dsp:txBody>
      <dsp:txXfrm>
        <a:off x="604376" y="3575925"/>
        <a:ext cx="6114041" cy="524117"/>
      </dsp:txXfrm>
    </dsp:sp>
    <dsp:sp modelId="{ACD653F4-DC51-4BE7-9A84-B43A710B4DD8}">
      <dsp:nvSpPr>
        <dsp:cNvPr id="0" name=""/>
        <dsp:cNvSpPr/>
      </dsp:nvSpPr>
      <dsp:spPr>
        <a:xfrm>
          <a:off x="9375" y="3500680"/>
          <a:ext cx="655147" cy="6551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63BCA2-3BAA-4BC0-875E-608763193A2B}">
      <dsp:nvSpPr>
        <dsp:cNvPr id="0" name=""/>
        <dsp:cNvSpPr/>
      </dsp:nvSpPr>
      <dsp:spPr>
        <a:xfrm>
          <a:off x="104768" y="69684"/>
          <a:ext cx="616287" cy="728782"/>
        </a:xfrm>
        <a:prstGeom prst="upArrow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B9AD40-7734-4BAD-9DED-5C847686CDDA}">
      <dsp:nvSpPr>
        <dsp:cNvPr id="0" name=""/>
        <dsp:cNvSpPr/>
      </dsp:nvSpPr>
      <dsp:spPr>
        <a:xfrm>
          <a:off x="571154" y="304596"/>
          <a:ext cx="2481922" cy="1007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0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1" i="1" kern="1200" dirty="0" smtClean="0">
              <a:solidFill>
                <a:schemeClr val="tx1"/>
              </a:solidFill>
            </a:rPr>
            <a:t>дистанционно</a:t>
          </a:r>
          <a:r>
            <a:rPr lang="ru-RU" sz="1600" b="1" kern="1200" dirty="0" smtClean="0">
              <a:solidFill>
                <a:srgbClr val="FF0000"/>
              </a:solidFill>
            </a:rPr>
            <a:t>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FF0000"/>
              </a:solidFill>
            </a:rPr>
            <a:t>или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1" i="1" kern="1200" dirty="0" err="1" smtClean="0">
              <a:solidFill>
                <a:schemeClr val="tx1"/>
              </a:solidFill>
            </a:rPr>
            <a:t>очно</a:t>
          </a:r>
          <a:endParaRPr lang="ru-RU" sz="1600" b="1" i="1" kern="1200" dirty="0">
            <a:solidFill>
              <a:schemeClr val="tx1"/>
            </a:solidFill>
          </a:endParaRPr>
        </a:p>
      </dsp:txBody>
      <dsp:txXfrm>
        <a:off x="571154" y="304596"/>
        <a:ext cx="2481922" cy="1007520"/>
      </dsp:txXfrm>
    </dsp:sp>
    <dsp:sp modelId="{1D953582-072B-44B7-BC8D-6C8C0C7FCDFC}">
      <dsp:nvSpPr>
        <dsp:cNvPr id="0" name=""/>
        <dsp:cNvSpPr/>
      </dsp:nvSpPr>
      <dsp:spPr>
        <a:xfrm>
          <a:off x="428027" y="859198"/>
          <a:ext cx="552796" cy="728782"/>
        </a:xfrm>
        <a:prstGeom prst="downArrow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4169B6-278A-4FF5-BC50-77A1DD7B1883}">
      <dsp:nvSpPr>
        <dsp:cNvPr id="0" name=""/>
        <dsp:cNvSpPr/>
      </dsp:nvSpPr>
      <dsp:spPr>
        <a:xfrm>
          <a:off x="1219431" y="859198"/>
          <a:ext cx="1768393" cy="728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0" rIns="241808" bIns="241808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>
        <a:off x="1219431" y="859198"/>
        <a:ext cx="1768393" cy="7287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A688D-6238-40A4-BAD5-A3202FAF0745}">
      <dsp:nvSpPr>
        <dsp:cNvPr id="0" name=""/>
        <dsp:cNvSpPr/>
      </dsp:nvSpPr>
      <dsp:spPr>
        <a:xfrm>
          <a:off x="819074" y="426674"/>
          <a:ext cx="2993217" cy="1039505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936D18-CD5B-436B-B309-5C32F82DAC79}">
      <dsp:nvSpPr>
        <dsp:cNvPr id="0" name=""/>
        <dsp:cNvSpPr/>
      </dsp:nvSpPr>
      <dsp:spPr>
        <a:xfrm>
          <a:off x="1989097" y="2972069"/>
          <a:ext cx="580081" cy="371251"/>
        </a:xfrm>
        <a:prstGeom prst="downArrow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5EE00-AA3C-4A2E-950F-6D1B96EA1705}">
      <dsp:nvSpPr>
        <dsp:cNvPr id="0" name=""/>
        <dsp:cNvSpPr/>
      </dsp:nvSpPr>
      <dsp:spPr>
        <a:xfrm>
          <a:off x="307545" y="3269071"/>
          <a:ext cx="4025557" cy="696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173BF1"/>
              </a:solidFill>
            </a:rPr>
            <a:t>Сумма баллов по результатам вступительных испытаний</a:t>
          </a:r>
          <a:endParaRPr lang="ru-RU" sz="1600" b="1" kern="1200" dirty="0">
            <a:solidFill>
              <a:srgbClr val="173BF1"/>
            </a:solidFill>
          </a:endParaRPr>
        </a:p>
      </dsp:txBody>
      <dsp:txXfrm>
        <a:off x="307545" y="3269071"/>
        <a:ext cx="4025557" cy="696097"/>
      </dsp:txXfrm>
    </dsp:sp>
    <dsp:sp modelId="{F10EE965-F179-49B3-A2AF-15D4E95CF0EE}">
      <dsp:nvSpPr>
        <dsp:cNvPr id="0" name=""/>
        <dsp:cNvSpPr/>
      </dsp:nvSpPr>
      <dsp:spPr>
        <a:xfrm>
          <a:off x="1907306" y="1546462"/>
          <a:ext cx="1044145" cy="1044145"/>
        </a:xfrm>
        <a:prstGeom prst="ellips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Предмет 3</a:t>
          </a:r>
          <a:endParaRPr lang="ru-RU" sz="1400" b="1" kern="1200" dirty="0"/>
        </a:p>
      </dsp:txBody>
      <dsp:txXfrm>
        <a:off x="2060217" y="1699373"/>
        <a:ext cx="738323" cy="738323"/>
      </dsp:txXfrm>
    </dsp:sp>
    <dsp:sp modelId="{C5482556-62E8-4F48-B289-1F7DD55D6285}">
      <dsp:nvSpPr>
        <dsp:cNvPr id="0" name=""/>
        <dsp:cNvSpPr/>
      </dsp:nvSpPr>
      <dsp:spPr>
        <a:xfrm>
          <a:off x="1160161" y="763121"/>
          <a:ext cx="1044145" cy="1044145"/>
        </a:xfrm>
        <a:prstGeom prst="ellipse">
          <a:avLst/>
        </a:prstGeom>
        <a:solidFill>
          <a:srgbClr val="CC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Предмет 1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1313072" y="916032"/>
        <a:ext cx="738323" cy="738323"/>
      </dsp:txXfrm>
    </dsp:sp>
    <dsp:sp modelId="{52A13EE5-580E-448A-9F1D-B6DA939D9E5A}">
      <dsp:nvSpPr>
        <dsp:cNvPr id="0" name=""/>
        <dsp:cNvSpPr/>
      </dsp:nvSpPr>
      <dsp:spPr>
        <a:xfrm>
          <a:off x="2227511" y="510670"/>
          <a:ext cx="1044145" cy="1044145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Предмет 2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2380422" y="663581"/>
        <a:ext cx="738323" cy="738323"/>
      </dsp:txXfrm>
    </dsp:sp>
    <dsp:sp modelId="{BC601F57-4F4F-4575-80FE-25150A79FEDD}">
      <dsp:nvSpPr>
        <dsp:cNvPr id="0" name=""/>
        <dsp:cNvSpPr/>
      </dsp:nvSpPr>
      <dsp:spPr>
        <a:xfrm>
          <a:off x="724683" y="282580"/>
          <a:ext cx="3248453" cy="2598762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A01F1D-C473-44AB-80D3-445EB74FF2D8}">
      <dsp:nvSpPr>
        <dsp:cNvPr id="0" name=""/>
        <dsp:cNvSpPr/>
      </dsp:nvSpPr>
      <dsp:spPr>
        <a:xfrm rot="21300000">
          <a:off x="10016" y="643910"/>
          <a:ext cx="3783990" cy="395059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A733F7-6EEF-41FB-AE53-EBEB45553EF1}">
      <dsp:nvSpPr>
        <dsp:cNvPr id="0" name=""/>
        <dsp:cNvSpPr/>
      </dsp:nvSpPr>
      <dsp:spPr>
        <a:xfrm>
          <a:off x="456482" y="90419"/>
          <a:ext cx="1141206" cy="723352"/>
        </a:xfrm>
        <a:prstGeom prst="downArrow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01A947-2E63-43AF-859B-B8F89982007B}">
      <dsp:nvSpPr>
        <dsp:cNvPr id="0" name=""/>
        <dsp:cNvSpPr/>
      </dsp:nvSpPr>
      <dsp:spPr>
        <a:xfrm>
          <a:off x="1660678" y="0"/>
          <a:ext cx="1928195" cy="759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В университете</a:t>
          </a:r>
          <a:endParaRPr lang="ru-RU" sz="1800" b="1" kern="1200" dirty="0"/>
        </a:p>
      </dsp:txBody>
      <dsp:txXfrm>
        <a:off x="1660678" y="0"/>
        <a:ext cx="1928195" cy="759520"/>
      </dsp:txXfrm>
    </dsp:sp>
    <dsp:sp modelId="{67F48E2E-30A4-4703-B196-69089936E750}">
      <dsp:nvSpPr>
        <dsp:cNvPr id="0" name=""/>
        <dsp:cNvSpPr/>
      </dsp:nvSpPr>
      <dsp:spPr>
        <a:xfrm>
          <a:off x="2206333" y="994609"/>
          <a:ext cx="1141206" cy="723352"/>
        </a:xfrm>
        <a:prstGeom prst="upArrow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E0F171-B9F6-424C-B51F-859E19D0A23B}">
      <dsp:nvSpPr>
        <dsp:cNvPr id="0" name=""/>
        <dsp:cNvSpPr/>
      </dsp:nvSpPr>
      <dsp:spPr>
        <a:xfrm>
          <a:off x="110566" y="1048860"/>
          <a:ext cx="2137361" cy="759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Дистанционно</a:t>
          </a:r>
          <a:endParaRPr lang="ru-RU" sz="1800" b="1" kern="1200" dirty="0"/>
        </a:p>
      </dsp:txBody>
      <dsp:txXfrm>
        <a:off x="110566" y="1048860"/>
        <a:ext cx="2137361" cy="7595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62B51B-6785-4C61-BC65-A969E38BDDB7}">
      <dsp:nvSpPr>
        <dsp:cNvPr id="0" name=""/>
        <dsp:cNvSpPr/>
      </dsp:nvSpPr>
      <dsp:spPr>
        <a:xfrm>
          <a:off x="1147088" y="94867"/>
          <a:ext cx="1606894" cy="352437"/>
        </a:xfrm>
        <a:prstGeom prst="chevron">
          <a:avLst/>
        </a:prstGeom>
        <a:solidFill>
          <a:schemeClr val="bg1"/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rPr>
            <a:t>1 курс</a:t>
          </a:r>
          <a:endParaRPr lang="ru-RU" sz="2800" kern="1200" dirty="0">
            <a:solidFill>
              <a:srgbClr val="FF0000"/>
            </a:solidFill>
          </a:endParaRPr>
        </a:p>
      </dsp:txBody>
      <dsp:txXfrm>
        <a:off x="1323307" y="94867"/>
        <a:ext cx="1254457" cy="352437"/>
      </dsp:txXfrm>
    </dsp:sp>
    <dsp:sp modelId="{5A169B70-13B8-4B88-8663-FDD7DBB24843}">
      <dsp:nvSpPr>
        <dsp:cNvPr id="0" name=""/>
        <dsp:cNvSpPr/>
      </dsp:nvSpPr>
      <dsp:spPr>
        <a:xfrm>
          <a:off x="2559969" y="0"/>
          <a:ext cx="4157665" cy="541738"/>
        </a:xfrm>
        <a:prstGeom prst="chevron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     </a:t>
          </a:r>
          <a:r>
            <a:rPr lang="ru-RU" sz="28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с 1 декабря</a:t>
          </a:r>
          <a:endParaRPr lang="ru-RU" sz="2800" u="sng" kern="1200" dirty="0">
            <a:solidFill>
              <a:srgbClr val="009242"/>
            </a:solidFill>
          </a:endParaRPr>
        </a:p>
      </dsp:txBody>
      <dsp:txXfrm>
        <a:off x="2830838" y="0"/>
        <a:ext cx="3615927" cy="54173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62B51B-6785-4C61-BC65-A969E38BDDB7}">
      <dsp:nvSpPr>
        <dsp:cNvPr id="0" name=""/>
        <dsp:cNvSpPr/>
      </dsp:nvSpPr>
      <dsp:spPr>
        <a:xfrm>
          <a:off x="911728" y="102772"/>
          <a:ext cx="2296450" cy="380981"/>
        </a:xfrm>
        <a:prstGeom prst="chevron">
          <a:avLst/>
        </a:prstGeom>
        <a:solidFill>
          <a:schemeClr val="bg1"/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rPr>
            <a:t>2 – 5 курсы</a:t>
          </a:r>
          <a:endParaRPr lang="ru-RU" sz="2800" kern="1200" dirty="0">
            <a:solidFill>
              <a:srgbClr val="FF0000"/>
            </a:solidFill>
          </a:endParaRPr>
        </a:p>
      </dsp:txBody>
      <dsp:txXfrm>
        <a:off x="1102219" y="102772"/>
        <a:ext cx="1915469" cy="380981"/>
      </dsp:txXfrm>
    </dsp:sp>
    <dsp:sp modelId="{5A169B70-13B8-4B88-8663-FDD7DBB24843}">
      <dsp:nvSpPr>
        <dsp:cNvPr id="0" name=""/>
        <dsp:cNvSpPr/>
      </dsp:nvSpPr>
      <dsp:spPr>
        <a:xfrm>
          <a:off x="2974356" y="911"/>
          <a:ext cx="3865179" cy="585615"/>
        </a:xfrm>
        <a:prstGeom prst="chevron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     </a:t>
          </a:r>
          <a:r>
            <a:rPr lang="ru-RU" sz="28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с 1 сентября</a:t>
          </a:r>
          <a:endParaRPr lang="ru-RU" sz="2800" u="sng" kern="1200" dirty="0">
            <a:solidFill>
              <a:srgbClr val="009242"/>
            </a:solidFill>
          </a:endParaRPr>
        </a:p>
      </dsp:txBody>
      <dsp:txXfrm>
        <a:off x="3267164" y="911"/>
        <a:ext cx="3279564" cy="585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2B039-701A-473A-A2B6-C643A23E4883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B4479-4FD9-48FA-A3DE-4D6713C414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476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31381C9-32F6-496A-BA38-2B2A1C45B10A}" type="slidenum">
              <a:rPr lang="ru-RU" altLang="ru-RU" smtClean="0">
                <a:latin typeface="Calibri" panose="020F0502020204030204" pitchFamily="34" charset="0"/>
              </a:rPr>
              <a:pPr/>
              <a:t>5</a:t>
            </a:fld>
            <a:endParaRPr lang="ru-RU" altLang="ru-R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2907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Главное качественное изменение должно произойти за Счёт  изменения образовательного пространства и появления в нем новых возможностей для студента </a:t>
            </a:r>
          </a:p>
          <a:p>
            <a:endParaRPr lang="ru-RU"/>
          </a:p>
          <a:p>
            <a:r>
              <a:rPr lang="ru-RU"/>
              <a:t>.многие из этих возможностей возникают благодаря работодателям либо наши академические партнерам.</a:t>
            </a:r>
          </a:p>
          <a:p>
            <a:endParaRPr lang="ru-RU"/>
          </a:p>
          <a:p>
            <a:r>
              <a:rPr lang="ru-RU"/>
              <a:t>Даже такая академическая сущность как курс уже будет создаваться нашими партнёрами.</a:t>
            </a:r>
          </a:p>
          <a:p>
            <a:r>
              <a:rPr lang="ru-RU"/>
              <a:t>Даже в данной рабочей группе сидит не менее трёх представителей организаций чьи курсы мы используем. Скб контур, 1с, НИУ ВШЭ. </a:t>
            </a:r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AEB1C5-DFB5-47C6-9D8D-58537DC9EFD4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7523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B4479-4FD9-48FA-A3DE-4D6713C4145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6816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Главное качественное изменение должно произойти за Счёт  изменения образовательного пространства и появления в нем новых возможностей для студента </a:t>
            </a:r>
          </a:p>
          <a:p>
            <a:endParaRPr lang="ru-RU"/>
          </a:p>
          <a:p>
            <a:r>
              <a:rPr lang="ru-RU"/>
              <a:t>.многие из этих возможностей возникают благодаря работодателям либо наши академические партнерам.</a:t>
            </a:r>
          </a:p>
          <a:p>
            <a:endParaRPr lang="ru-RU"/>
          </a:p>
          <a:p>
            <a:r>
              <a:rPr lang="ru-RU"/>
              <a:t>Даже такая академическая сущность как курс уже будет создаваться нашими партнёрами.</a:t>
            </a:r>
          </a:p>
          <a:p>
            <a:r>
              <a:rPr lang="ru-RU"/>
              <a:t>Даже в данной рабочей группе сидит не менее трёх представителей организаций чьи курсы мы используем. Скб контур, 1с, НИУ ВШЭ. </a:t>
            </a:r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AEB1C5-DFB5-47C6-9D8D-58537DC9EFD4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75237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Главное качественное изменение должно произойти за Счёт  изменения образовательного пространства и появления в нем новых возможностей для студента </a:t>
            </a:r>
          </a:p>
          <a:p>
            <a:endParaRPr lang="ru-RU"/>
          </a:p>
          <a:p>
            <a:r>
              <a:rPr lang="ru-RU"/>
              <a:t>.многие из этих возможностей возникают благодаря работодателям либо наши академические партнерам.</a:t>
            </a:r>
          </a:p>
          <a:p>
            <a:endParaRPr lang="ru-RU"/>
          </a:p>
          <a:p>
            <a:r>
              <a:rPr lang="ru-RU"/>
              <a:t>Даже такая академическая сущность как курс уже будет создаваться нашими партнёрами.</a:t>
            </a:r>
          </a:p>
          <a:p>
            <a:r>
              <a:rPr lang="ru-RU"/>
              <a:t>Даже в данной рабочей группе сидит не менее трёх представителей организаций чьи курсы мы используем. Скб контур, 1с, НИУ ВШЭ. </a:t>
            </a:r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AEB1C5-DFB5-47C6-9D8D-58537DC9EFD4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75237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Главное качественное изменение должно произойти за Счёт  изменения образовательного пространства и появления в нем новых возможностей для студента </a:t>
            </a:r>
          </a:p>
          <a:p>
            <a:endParaRPr lang="ru-RU"/>
          </a:p>
          <a:p>
            <a:r>
              <a:rPr lang="ru-RU"/>
              <a:t>.многие из этих возможностей возникают благодаря работодателям либо наши академические партнерам.</a:t>
            </a:r>
          </a:p>
          <a:p>
            <a:endParaRPr lang="ru-RU"/>
          </a:p>
          <a:p>
            <a:r>
              <a:rPr lang="ru-RU"/>
              <a:t>Даже такая академическая сущность как курс уже будет создаваться нашими партнёрами.</a:t>
            </a:r>
          </a:p>
          <a:p>
            <a:r>
              <a:rPr lang="ru-RU"/>
              <a:t>Даже в данной рабочей группе сидит не менее трёх представителей организаций чьи курсы мы используем. Скб контур, 1с, НИУ ВШЭ. </a:t>
            </a:r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AEB1C5-DFB5-47C6-9D8D-58537DC9EFD4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75237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Главное качественное изменение должно произойти за Счёт  изменения образовательного пространства и появления в нем новых возможностей для студента </a:t>
            </a:r>
          </a:p>
          <a:p>
            <a:endParaRPr lang="ru-RU"/>
          </a:p>
          <a:p>
            <a:r>
              <a:rPr lang="ru-RU"/>
              <a:t>.многие из этих возможностей возникают благодаря работодателям либо наши академические партнерам.</a:t>
            </a:r>
          </a:p>
          <a:p>
            <a:endParaRPr lang="ru-RU"/>
          </a:p>
          <a:p>
            <a:r>
              <a:rPr lang="ru-RU"/>
              <a:t>Даже такая академическая сущность как курс уже будет создаваться нашими партнёрами.</a:t>
            </a:r>
          </a:p>
          <a:p>
            <a:r>
              <a:rPr lang="ru-RU"/>
              <a:t>Даже в данной рабочей группе сидит не менее трёх представителей организаций чьи курсы мы используем. Скб контур, 1с, НИУ ВШЭ. </a:t>
            </a:r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AEB1C5-DFB5-47C6-9D8D-58537DC9EFD4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75237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6D87E-CB8A-4EDF-9B91-A044B9141300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722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31381C9-32F6-496A-BA38-2B2A1C45B10A}" type="slidenum">
              <a:rPr lang="ru-RU" altLang="ru-RU" smtClean="0">
                <a:latin typeface="Calibri" panose="020F0502020204030204" pitchFamily="34" charset="0"/>
              </a:rPr>
              <a:pPr/>
              <a:t>25</a:t>
            </a:fld>
            <a:endParaRPr lang="ru-RU" altLang="ru-R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845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31381C9-32F6-496A-BA38-2B2A1C45B10A}" type="slidenum">
              <a:rPr lang="ru-RU" altLang="ru-RU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6</a:t>
            </a:fld>
            <a:endParaRPr lang="ru-RU" altLang="ru-RU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700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31381C9-32F6-496A-BA38-2B2A1C45B10A}" type="slidenum">
              <a:rPr lang="ru-RU" altLang="ru-RU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7</a:t>
            </a:fld>
            <a:endParaRPr lang="ru-RU" altLang="ru-RU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038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31381C9-32F6-496A-BA38-2B2A1C45B10A}" type="slidenum">
              <a:rPr lang="ru-RU" altLang="ru-RU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9</a:t>
            </a:fld>
            <a:endParaRPr lang="ru-RU" altLang="ru-RU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8586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31381C9-32F6-496A-BA38-2B2A1C45B10A}" type="slidenum">
              <a:rPr lang="ru-RU" altLang="ru-RU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10</a:t>
            </a:fld>
            <a:endParaRPr lang="ru-RU" altLang="ru-RU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953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31381C9-32F6-496A-BA38-2B2A1C45B10A}" type="slidenum">
              <a:rPr lang="ru-RU" altLang="ru-RU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11</a:t>
            </a:fld>
            <a:endParaRPr lang="ru-RU" altLang="ru-RU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577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AEB1C5-DFB5-47C6-9D8D-58537DC9EFD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3837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31381C9-32F6-496A-BA38-2B2A1C45B10A}" type="slidenum">
              <a:rPr lang="ru-RU" altLang="ru-RU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16</a:t>
            </a:fld>
            <a:endParaRPr lang="ru-RU" altLang="ru-RU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148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31381C9-32F6-496A-BA38-2B2A1C45B10A}" type="slidenum">
              <a:rPr lang="ru-RU" altLang="ru-RU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17</a:t>
            </a:fld>
            <a:endParaRPr lang="ru-RU" altLang="ru-RU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06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26908-BD66-41CB-B91D-3599CED9A1AA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20A9-E33A-41D0-A710-E51FD4243B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433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26908-BD66-41CB-B91D-3599CED9A1AA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20A9-E33A-41D0-A710-E51FD4243B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648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26908-BD66-41CB-B91D-3599CED9A1AA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20A9-E33A-41D0-A710-E51FD4243B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049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1410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26908-BD66-41CB-B91D-3599CED9A1AA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20A9-E33A-41D0-A710-E51FD4243B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332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26908-BD66-41CB-B91D-3599CED9A1AA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20A9-E33A-41D0-A710-E51FD4243B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904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26908-BD66-41CB-B91D-3599CED9A1AA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20A9-E33A-41D0-A710-E51FD4243B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563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26908-BD66-41CB-B91D-3599CED9A1AA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20A9-E33A-41D0-A710-E51FD4243B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769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26908-BD66-41CB-B91D-3599CED9A1AA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20A9-E33A-41D0-A710-E51FD4243B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333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26908-BD66-41CB-B91D-3599CED9A1AA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20A9-E33A-41D0-A710-E51FD4243B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571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26908-BD66-41CB-B91D-3599CED9A1AA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20A9-E33A-41D0-A710-E51FD4243B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6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26908-BD66-41CB-B91D-3599CED9A1AA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320A9-E33A-41D0-A710-E51FD4243B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957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26908-BD66-41CB-B91D-3599CED9A1AA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20A9-E33A-41D0-A710-E51FD4243B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972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2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53.png"/><Relationship Id="rId5" Type="http://schemas.openxmlformats.org/officeDocument/2006/relationships/diagramData" Target="../diagrams/data1.xml"/><Relationship Id="rId10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microsoft.com/office/2007/relationships/diagramDrawing" Target="../diagrams/drawing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1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3" Type="http://schemas.openxmlformats.org/officeDocument/2006/relationships/image" Target="../media/image61.png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0" Type="http://schemas.openxmlformats.org/officeDocument/2006/relationships/diagramLayout" Target="../diagrams/layout5.xml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microsoft.com/office/2007/relationships/diagramDrawing" Target="../diagrams/drawing7.xml"/><Relationship Id="rId3" Type="http://schemas.openxmlformats.org/officeDocument/2006/relationships/image" Target="../media/image61.png"/><Relationship Id="rId7" Type="http://schemas.openxmlformats.org/officeDocument/2006/relationships/diagramColors" Target="../diagrams/colors6.xml"/><Relationship Id="rId12" Type="http://schemas.openxmlformats.org/officeDocument/2006/relationships/diagramColors" Target="../diagrams/colors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11" Type="http://schemas.openxmlformats.org/officeDocument/2006/relationships/diagramQuickStyle" Target="../diagrams/quickStyle7.xml"/><Relationship Id="rId5" Type="http://schemas.openxmlformats.org/officeDocument/2006/relationships/diagramLayout" Target="../diagrams/layout6.xml"/><Relationship Id="rId10" Type="http://schemas.openxmlformats.org/officeDocument/2006/relationships/diagramLayout" Target="../diagrams/layout7.xml"/><Relationship Id="rId4" Type="http://schemas.openxmlformats.org/officeDocument/2006/relationships/diagramData" Target="../diagrams/data6.xml"/><Relationship Id="rId9" Type="http://schemas.openxmlformats.org/officeDocument/2006/relationships/diagramData" Target="../diagrams/data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portal.bsau.ru/" TargetMode="External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13" Type="http://schemas.openxmlformats.org/officeDocument/2006/relationships/image" Target="../media/image65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Relationship Id="rId1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redirect?event=video_description&amp;redir_token=QUFFLUhqa3RJUEZEeDdMcXl5RTViNnhhQmR0T2RUNk5Sd3xBQ3Jtc0tuc2lUVmplcmd0Xzh3X0Z0WW1WaU1nUmxVT2hKeFFuLW40VThWNnJkOEV2eC1QWnAxTndpR2x5Ulo0S0NUVW9DZUtYQWcxdk9wallYeGJqUkxqeUJsT25jejdpWG9sekZXVDd4ZWhSR0k1YXlmU1B0QQ&amp;q=https://www.instagram.com/pk_bsau" TargetMode="External"/><Relationship Id="rId3" Type="http://schemas.openxmlformats.org/officeDocument/2006/relationships/image" Target="../media/image12.png"/><Relationship Id="rId7" Type="http://schemas.openxmlformats.org/officeDocument/2006/relationships/hyperlink" Target="https://www.youtube.com/redirect?event=video_description&amp;redir_token=QUFFLUhqa2J5SWdLRElPOHJCNW84aXpzZ3NDMG1PV3Fzd3xBQ3Jtc0tsVjRHSnc0R1Etc1VSUlFpT2s1dlFNOTdpNGltY0RoNks2NFpFODlsLWdQUUhzWjhkQm9RLTlYNnNNa0k5eFk4STBvcG53bzFOMUdjLW5QbG9nZ1FlVXRLbHZZNUlTZkMzWFRTdDhZRXVhVHl1VnQxZw&amp;q=https://www.bsau.ru/abitur/" TargetMode="External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redirect?event=video_description&amp;redir_token=QUFFLUhqa3A4a1Z5bHN4MU1WckVlS3lraGZieU5pWkhHd3xBQ3Jtc0trNmY4ZGtzaWJsZkpPaG9DcWhxcFJVc21ReTFWTkwzeXI4TndvZm8wQk9weERCMFJjYzBEYVpqQy0zeHU5OEVibXhVYXczV0NFRnNJUkhKMWZCTlVYeXUybHIxY013NXd0dF9Mdks5aFp6NTNfZ3JaYw&amp;q=https://www.instagram.com/bsau.ru" TargetMode="External"/><Relationship Id="rId11" Type="http://schemas.openxmlformats.org/officeDocument/2006/relationships/hyperlink" Target="https://www.youtube.com/redirect?event=video_description&amp;redir_token=QUFFLUhqa21ONHN2amZVZmRzay11bDk1NVdZQ285YmhGZ3xBQ3Jtc0tsY180bndxR3lBc0JoQ2lMbnAyN0dtRUQtNlRXeG40clM0WGxPZGk4REtydTMxaElDMEMyeVd4QlVmck9TV3FOTE1VWUVnY3BqblE2ZFNXYU4ydW9EUU9rNE5paEdDRXBKUzZXLXJ0WmNOMVhrZ1dhWQ&amp;q=https://ok.ru/profile/580829302475" TargetMode="External"/><Relationship Id="rId5" Type="http://schemas.openxmlformats.org/officeDocument/2006/relationships/hyperlink" Target="https://www.youtube.com/redirect?event=video_description&amp;redir_token=QUFFLUhqbXVFSG1xemY5Q1dKa3pFMDZ3dVEyRlhkQnpIQXxBQ3Jtc0tuQjJMR3VwTGFYYkEzZ3hEdGNVbGtTWkoxRXItODJLUVhZN2c5M3dSa3ZEZ0N3ZThmTGF3VHVtN2xfTkQ1dm8zVFpMZ2ZTTGVYa3VxLTY4NV9nWTh4M21fVHhQXzhkQTk4c1dkTmlITDIza19ZTU1qcw&amp;q=https://vk.com/bsau_ru" TargetMode="External"/><Relationship Id="rId10" Type="http://schemas.openxmlformats.org/officeDocument/2006/relationships/hyperlink" Target="https://www.youtube.com/redirect?event=video_description&amp;redir_token=QUFFLUhqbGZRV2d0WUozZmZFaXhGVklYQjYwOGp6Q3oxZ3xBQ3Jtc0tsVVhLbG1mMXQxajF5NnhpOVlLVVlvMFJRNXVncm1hUjlWdlY1MU5uaHllVlc3a2tlaTRCT3JWTW5vNVpNQ0hhNEF1eWIySkZKeHJmdlYzUFd1aERqS3ZTeDFUb0JuMEdwU0NLV3Q1VmwxMjZfUVhUaw&amp;q=https://twitter.com/holquh2cypxhhaj/" TargetMode="External"/><Relationship Id="rId4" Type="http://schemas.openxmlformats.org/officeDocument/2006/relationships/hyperlink" Target="https://www.youtube.com/redirect?event=video_description&amp;redir_token=QUFFLUhqbHBRT0EyQmNUbmliQUQ3Q3QzVGl4aHhXdUJOd3xBQ3Jtc0trdFh5UTM1aVhLZVc4b1QxQ2ZpTlUyRmFxUEtmbGd5S0VySlFWUjBQQVJBdjZfWWkwYzg3QWt1Q05wTlpEQ0FremVOZGhWQUt6bWtmQkprcWdZbTdsTXBGejRxbGVKVk54T1h2N3U4c3kxcjJadnZRaw&amp;q=https://www.bsau.ru" TargetMode="External"/><Relationship Id="rId9" Type="http://schemas.openxmlformats.org/officeDocument/2006/relationships/hyperlink" Target="https://www.youtube.com/redirect?event=video_description&amp;redir_token=QUFFLUhqbDZWaGNmTGlWaHI1MXpDOGpOWVZRampWV0Z4UXxBQ3Jtc0ttYk1HYlZLNmpfR084SzZnVVlVZlNmazF4REwyLWlidVlhbzlhUDNxdXp6WVlTQXZRb1UzeXVFbktCSjRXMmZWTmFkQnU3WHlQOWI5NGk3VVpXNlhLZEJjTGFMQ0Ezc0djMGY1bk9hZ2pSSmxqV2dsVQ&amp;q=https://vk.com/pk_bsau_ru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png"/><Relationship Id="rId3" Type="http://schemas.openxmlformats.org/officeDocument/2006/relationships/image" Target="../media/image12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12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E:\~~WORK\Own_august_2019\БашГАУ\Газета и презентация\Привлеченные иллюстрации\99224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-21746"/>
            <a:ext cx="12191994" cy="6857996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037229" y="2390933"/>
            <a:ext cx="9641955" cy="23404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ru-RU" altLang="ru-RU" sz="2800" b="1" cap="all" dirty="0">
              <a:solidFill>
                <a:srgbClr val="0003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D:\Буклет Буклетыч\90 лет БашГАУ 2020 -02 С с белой каемкой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800" y="188751"/>
            <a:ext cx="6143504" cy="308664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1739412" y="3601491"/>
            <a:ext cx="7758272" cy="578544"/>
          </a:xfrm>
          <a:prstGeom prst="roundRect">
            <a:avLst>
              <a:gd name="adj" fmla="val 15310"/>
            </a:avLst>
          </a:prstGeom>
          <a:solidFill>
            <a:srgbClr val="FFFFFF">
              <a:alpha val="83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ba-RU" altLang="ru-RU" sz="3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ИНФОРМАЦИЯ ДЛЯ АБИТУРИЕНТОВ</a:t>
            </a:r>
            <a:endParaRPr kumimoji="0" lang="ba-RU" alt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27159" y="6284342"/>
            <a:ext cx="9781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2021 г.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14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1904663" y="6629400"/>
            <a:ext cx="287337" cy="215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00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1042C03-8B11-4F85-B7A3-4E0B5B66E643}" type="slidenum">
              <a:rPr lang="ru-RU" altLang="ru-RU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4100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87313"/>
            <a:ext cx="162877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Прямоугольник 57"/>
          <p:cNvSpPr/>
          <p:nvPr/>
        </p:nvSpPr>
        <p:spPr>
          <a:xfrm flipV="1">
            <a:off x="485775" y="920750"/>
            <a:ext cx="11304588" cy="444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E20443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11011" y="370515"/>
            <a:ext cx="104171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ФГБОУ ВО Башкирский государственный аграрный университет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74825" y="1229390"/>
            <a:ext cx="77976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>
                <a:solidFill>
                  <a:srgbClr val="006C3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 БЛАГОУСТРОЕННЫХ ОБЩЕЖИТИЙ</a:t>
            </a:r>
          </a:p>
        </p:txBody>
      </p:sp>
      <p:pic>
        <p:nvPicPr>
          <p:cNvPr id="15" name="Picture 6" descr="_MG_00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72773" y="2937194"/>
            <a:ext cx="2493211" cy="3742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 descr="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9098" y="2166964"/>
            <a:ext cx="2999091" cy="2180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" descr="общаг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9097" y="4683977"/>
            <a:ext cx="2999091" cy="199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3969048" y="3156505"/>
            <a:ext cx="48037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Стоимость проживания от      </a:t>
            </a:r>
            <a:r>
              <a:rPr lang="en-US" sz="2400" b="1" i="1" dirty="0" smtClean="0">
                <a:solidFill>
                  <a:srgbClr val="FF0000"/>
                </a:solidFill>
              </a:rPr>
              <a:t>5000</a:t>
            </a:r>
            <a:r>
              <a:rPr lang="ru-RU" sz="2400" b="1" i="1" dirty="0" smtClean="0">
                <a:solidFill>
                  <a:srgbClr val="FF0000"/>
                </a:solidFill>
              </a:rPr>
              <a:t> руб. в год</a:t>
            </a:r>
          </a:p>
        </p:txBody>
      </p:sp>
      <p:pic>
        <p:nvPicPr>
          <p:cNvPr id="20" name="Picture 7" descr="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6502" y="4317389"/>
            <a:ext cx="3597958" cy="236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3919482" y="2144052"/>
            <a:ext cx="75997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00B0F0"/>
                </a:solidFill>
              </a:rPr>
              <a:t>Возможность проживания предоставляется для всех категорий студентов.</a:t>
            </a:r>
          </a:p>
        </p:txBody>
      </p:sp>
    </p:spTree>
    <p:extLst>
      <p:ext uri="{BB962C8B-B14F-4D97-AF65-F5344CB8AC3E}">
        <p14:creationId xmlns:p14="http://schemas.microsoft.com/office/powerpoint/2010/main" val="148893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1904663" y="6629400"/>
            <a:ext cx="287337" cy="215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00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1042C03-8B11-4F85-B7A3-4E0B5B66E643}" type="slidenum">
              <a:rPr lang="ru-RU" altLang="ru-RU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4100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87313"/>
            <a:ext cx="162877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Прямоугольник 57"/>
          <p:cNvSpPr/>
          <p:nvPr/>
        </p:nvSpPr>
        <p:spPr>
          <a:xfrm flipV="1">
            <a:off x="485775" y="920750"/>
            <a:ext cx="11304588" cy="444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E20443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11011" y="370515"/>
            <a:ext cx="104171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ФГБОУ ВО Башкирский государственный аграрный университет</a:t>
            </a:r>
          </a:p>
        </p:txBody>
      </p:sp>
      <p:pic>
        <p:nvPicPr>
          <p:cNvPr id="15" name="Рисунок 14" descr="D:\БУКЛЕТище\буклет цифровые технологии\Логотипы в куче с обводкой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9082"/>
            <a:ext cx="4440890" cy="606973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Схема 4"/>
          <p:cNvGraphicFramePr/>
          <p:nvPr>
            <p:extLst/>
          </p:nvPr>
        </p:nvGraphicFramePr>
        <p:xfrm>
          <a:off x="4033201" y="788265"/>
          <a:ext cx="7984936" cy="6231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333865" y="1222004"/>
            <a:ext cx="462730" cy="4669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317544" y="6159967"/>
            <a:ext cx="463336" cy="4694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105745" y="4201647"/>
            <a:ext cx="463336" cy="4694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105745" y="3214436"/>
            <a:ext cx="463336" cy="46943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861639" y="2227225"/>
            <a:ext cx="463336" cy="46943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881945" y="5188858"/>
            <a:ext cx="463336" cy="469433"/>
          </a:xfrm>
          <a:prstGeom prst="rect">
            <a:avLst/>
          </a:prstGeom>
        </p:spPr>
      </p:pic>
      <p:pic>
        <p:nvPicPr>
          <p:cNvPr id="27652" name="Picture 4" descr="https://img2.pngio.com/leave-a-reply-cancel-reply-red-right-png-icon-transparent-png-right-icon-png-860_900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1703725" y="1084729"/>
            <a:ext cx="488275" cy="6902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593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4" descr="Картинки по запросу человечек работник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" t="9112" r="5972" b="18248"/>
          <a:stretch/>
        </p:blipFill>
        <p:spPr bwMode="auto">
          <a:xfrm>
            <a:off x="4786039" y="2518754"/>
            <a:ext cx="2630761" cy="143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545" y="5522473"/>
            <a:ext cx="11878226" cy="1015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999" b="1" dirty="0">
                <a:solidFill>
                  <a:srgbClr val="1F497D"/>
                </a:solidFill>
                <a:latin typeface="Arial Narrow" panose="020B0606020202030204" pitchFamily="34" charset="0"/>
                <a:cs typeface="Arial" pitchFamily="34" charset="0"/>
              </a:rPr>
              <a:t>ПОСТАНОВЛЕНИЕ ПРАВИТЕЛЬСТВА РОССИЙСКОЙ ФЕДЕРАЦИИ ОТ 31 МАРТА 2020 Г. N 391</a:t>
            </a:r>
          </a:p>
          <a:p>
            <a:pPr algn="ctr">
              <a:defRPr/>
            </a:pPr>
            <a:r>
              <a:rPr lang="ru-RU" sz="1999" b="1" dirty="0">
                <a:solidFill>
                  <a:srgbClr val="1F497D"/>
                </a:solidFill>
                <a:latin typeface="Arial Narrow" panose="020B0606020202030204" pitchFamily="34" charset="0"/>
                <a:cs typeface="Arial" pitchFamily="34" charset="0"/>
              </a:rPr>
              <a:t> О ВНЕСЕНИИ ИЗМЕНЕНИЙ В ГОСУДАРСТВЕННУЮ ПРОГРАММУ РОССИЙСКОЙ ФЕДЕРАЦИИ </a:t>
            </a:r>
          </a:p>
          <a:p>
            <a:pPr algn="ctr">
              <a:defRPr/>
            </a:pPr>
            <a:r>
              <a:rPr lang="ru-RU" sz="1999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"КОМПЛЕКСНОЕ РАЗВИТИЕ СЕЛЬСКИХ ТЕРРИТОРИЙ" </a:t>
            </a:r>
          </a:p>
        </p:txBody>
      </p:sp>
      <p:sp>
        <p:nvSpPr>
          <p:cNvPr id="14" name="Двойная стрелка влево/вправо 13"/>
          <p:cNvSpPr/>
          <p:nvPr/>
        </p:nvSpPr>
        <p:spPr>
          <a:xfrm>
            <a:off x="3306279" y="3692794"/>
            <a:ext cx="5736121" cy="1372227"/>
          </a:xfrm>
          <a:prstGeom prst="leftRightArrow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1F497D"/>
                </a:solidFill>
                <a:latin typeface="Arial Narrow" panose="020B0606020202030204" pitchFamily="34" charset="0"/>
                <a:cs typeface="Arial" pitchFamily="34" charset="0"/>
              </a:rPr>
              <a:t>Обучение на коммерческой основе</a:t>
            </a:r>
          </a:p>
          <a:p>
            <a:pPr algn="ctr"/>
            <a:r>
              <a:rPr lang="ru-RU" sz="1600" b="1" dirty="0">
                <a:solidFill>
                  <a:srgbClr val="1F497D"/>
                </a:solidFill>
                <a:latin typeface="Arial Narrow" panose="020B0606020202030204" pitchFamily="34" charset="0"/>
                <a:cs typeface="Arial" pitchFamily="34" charset="0"/>
              </a:rPr>
              <a:t>Производственная практика </a:t>
            </a:r>
          </a:p>
          <a:p>
            <a:pPr algn="ctr"/>
            <a:r>
              <a:rPr lang="ru-RU" sz="1600" b="1" dirty="0">
                <a:solidFill>
                  <a:srgbClr val="1F497D"/>
                </a:solidFill>
                <a:latin typeface="Arial Narrow" panose="020B0606020202030204" pitchFamily="34" charset="0"/>
                <a:cs typeface="Arial" pitchFamily="34" charset="0"/>
              </a:rPr>
              <a:t>Курсы ДПО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4073" y="2603517"/>
            <a:ext cx="2293161" cy="1589628"/>
          </a:xfrm>
          <a:prstGeom prst="rect">
            <a:avLst/>
          </a:prstGeom>
        </p:spPr>
      </p:pic>
      <p:pic>
        <p:nvPicPr>
          <p:cNvPr id="1028" name="Picture 4" descr="график, продажи, производительности, монеты, деньги значо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8" y="4611060"/>
            <a:ext cx="642364" cy="642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графический интерфейс, скидка знач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630" y="4517335"/>
            <a:ext cx="764604" cy="76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468725" y="4545850"/>
            <a:ext cx="703856" cy="707574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999" b="1" dirty="0">
                <a:ln/>
                <a:solidFill>
                  <a:prstClr val="black"/>
                </a:solidFill>
              </a:rPr>
              <a:t>90</a:t>
            </a:r>
          </a:p>
        </p:txBody>
      </p:sp>
      <p:sp>
        <p:nvSpPr>
          <p:cNvPr id="15" name="Прямоугольник 14"/>
          <p:cNvSpPr/>
          <p:nvPr/>
        </p:nvSpPr>
        <p:spPr>
          <a:xfrm flipV="1">
            <a:off x="852282" y="961527"/>
            <a:ext cx="11304588" cy="444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E20443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2881" y="112758"/>
            <a:ext cx="1627773" cy="70719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42110" y="1273559"/>
            <a:ext cx="108510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itchFamily="34" charset="0"/>
              </a:rPr>
              <a:t>Только в БГАУ - возмещение затрат на коммерческое обучение студента</a:t>
            </a:r>
          </a:p>
          <a:p>
            <a:endParaRPr lang="ru-RU" sz="1200" b="1" dirty="0" smtClean="0">
              <a:solidFill>
                <a:srgbClr val="FF0000"/>
              </a:solidFill>
              <a:latin typeface="Arial Narrow" panose="020B0606020202030204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itchFamily="34" charset="0"/>
              </a:rPr>
              <a:t>до 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  <a:cs typeface="Arial" pitchFamily="34" charset="0"/>
              </a:rPr>
              <a:t>90 процентов </a:t>
            </a:r>
            <a:r>
              <a:rPr lang="ru-RU" sz="2000" b="1" dirty="0">
                <a:solidFill>
                  <a:srgbClr val="1F497D"/>
                </a:solidFill>
                <a:latin typeface="Arial Narrow" panose="020B0606020202030204" pitchFamily="34" charset="0"/>
                <a:cs typeface="Arial" pitchFamily="34" charset="0"/>
              </a:rPr>
              <a:t>фактически понесенных в году предоставления субсидии затрат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077278" y="370515"/>
            <a:ext cx="103509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ФГБОУ ВО Башкирский государственный аграрный университет</a:t>
            </a:r>
          </a:p>
        </p:txBody>
      </p:sp>
      <p:pic>
        <p:nvPicPr>
          <p:cNvPr id="17" name="Рисунок 16" descr="C:\Users\dereeva\Downloads\Глкорпус 10х6.jpg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10065" y="2603517"/>
            <a:ext cx="2855633" cy="24321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0131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904663" y="6629400"/>
            <a:ext cx="287337" cy="215900"/>
          </a:xfrm>
        </p:spPr>
        <p:txBody>
          <a:bodyPr lIns="0" tIns="0" rIns="72000" bIns="0"/>
          <a:lstStyle/>
          <a:p>
            <a:pPr>
              <a:defRPr/>
            </a:pPr>
            <a:fld id="{AE510F69-B2DA-4805-989C-3DF2CD733EF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7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86031" y="308031"/>
            <a:ext cx="1629010" cy="703268"/>
          </a:xfrm>
          <a:prstGeom prst="rect">
            <a:avLst/>
          </a:prstGeom>
          <a:noFill/>
        </p:spPr>
      </p:pic>
      <p:sp>
        <p:nvSpPr>
          <p:cNvPr id="58" name="Прямоугольник 57"/>
          <p:cNvSpPr/>
          <p:nvPr/>
        </p:nvSpPr>
        <p:spPr>
          <a:xfrm flipV="1">
            <a:off x="605249" y="1278511"/>
            <a:ext cx="11304915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20443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33600" y="59500"/>
            <a:ext cx="10058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 повышенной стипендии студентов, зачисленных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 первый курс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высокими баллами ЕГЭ </a:t>
            </a:r>
            <a:r>
              <a:rPr lang="ru-RU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учета индивидуальных достижений на бюджетной основе обучения</a:t>
            </a:r>
            <a:endParaRPr lang="ru-RU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616481"/>
              </p:ext>
            </p:extLst>
          </p:nvPr>
        </p:nvGraphicFramePr>
        <p:xfrm>
          <a:off x="791560" y="1967345"/>
          <a:ext cx="11118604" cy="3977859"/>
        </p:xfrm>
        <a:graphic>
          <a:graphicData uri="http://schemas.openxmlformats.org/drawingml/2006/table">
            <a:tbl>
              <a:tblPr firstRow="1" bandRow="1"/>
              <a:tblGrid>
                <a:gridCol w="3844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3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77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22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2537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2000" b="1" dirty="0" smtClean="0">
                          <a:latin typeface="Arial Narrow" panose="020B0606020202030204" pitchFamily="34" charset="0"/>
                        </a:rPr>
                        <a:t>Диапазон баллов ЕГЭ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Arial Narrow" panose="020B0606020202030204" pitchFamily="34" charset="0"/>
                        </a:rPr>
                        <a:t>Виды</a:t>
                      </a:r>
                      <a:r>
                        <a:rPr lang="ru-RU" sz="2000" b="1" baseline="0" dirty="0" smtClean="0">
                          <a:latin typeface="Arial Narrow" panose="020B0606020202030204" pitchFamily="34" charset="0"/>
                        </a:rPr>
                        <a:t> выплат (ноябрь-декабрь + по итогам зимней сессии)</a:t>
                      </a:r>
                      <a:endParaRPr lang="ru-RU" sz="2000" b="1" dirty="0" smtClean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0000FF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2885">
                <a:tc vMerge="1"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Arial Narrow" panose="020B0606020202030204" pitchFamily="34" charset="0"/>
                        </a:rPr>
                        <a:t>Государственная</a:t>
                      </a:r>
                      <a:r>
                        <a:rPr lang="ru-RU" sz="2000" b="1" baseline="0" dirty="0" smtClean="0">
                          <a:latin typeface="Arial Narrow" panose="020B0606020202030204" pitchFamily="34" charset="0"/>
                        </a:rPr>
                        <a:t> академическая стипендия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baseline="0" dirty="0" smtClean="0">
                          <a:latin typeface="Arial Narrow" panose="020B0606020202030204" pitchFamily="34" charset="0"/>
                        </a:rPr>
                        <a:t>(1 ГАС = 1987 руб.)</a:t>
                      </a:r>
                      <a:endParaRPr lang="ru-RU" sz="2000" b="1" dirty="0" smtClean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Повышенная социальная</a:t>
                      </a:r>
                      <a:r>
                        <a:rPr lang="ru-RU" sz="2000" b="1" baseline="0" dirty="0" smtClean="0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 стипендия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baseline="0" dirty="0" smtClean="0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(1 ПСС = 2982 руб.)</a:t>
                      </a:r>
                      <a:endParaRPr lang="ru-RU" sz="2000" b="1" dirty="0" smtClean="0">
                        <a:solidFill>
                          <a:srgbClr val="0000FF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Общая сумма ежемесячного платежа, руб.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78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Arial Narrow" panose="020B0606020202030204" pitchFamily="34" charset="0"/>
                        </a:rPr>
                        <a:t>190 – 209</a:t>
                      </a:r>
                      <a:r>
                        <a:rPr lang="ru-RU" sz="2000" b="1" baseline="0" dirty="0" smtClean="0">
                          <a:latin typeface="Arial Narrow" panose="020B0606020202030204" pitchFamily="34" charset="0"/>
                        </a:rPr>
                        <a:t> Баллов ЕГЭ (без ИД)</a:t>
                      </a:r>
                      <a:endParaRPr lang="ru-RU" sz="20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~2000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~3 ПСС = 9000</a:t>
                      </a:r>
                      <a:endParaRPr lang="ru-RU" sz="2000" b="1" dirty="0">
                        <a:solidFill>
                          <a:srgbClr val="0000FF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~11000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46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Arial Narrow" panose="020B0606020202030204" pitchFamily="34" charset="0"/>
                        </a:rPr>
                        <a:t>Более 210</a:t>
                      </a:r>
                      <a:r>
                        <a:rPr lang="ru-RU" sz="2000" b="1" baseline="0" dirty="0" smtClean="0">
                          <a:latin typeface="Arial Narrow" panose="020B0606020202030204" pitchFamily="34" charset="0"/>
                        </a:rPr>
                        <a:t> баллов ЕГЭ (без ИД), а также победители и призеры ВОШ, олимпиад</a:t>
                      </a:r>
                      <a:endParaRPr lang="ru-RU" sz="20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~2000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Arial Narrow" panose="020B0606020202030204" pitchFamily="34" charset="0"/>
                        </a:rPr>
                        <a:t>~5 ПСС=14500</a:t>
                      </a:r>
                      <a:endParaRPr lang="ru-RU" sz="2000" b="1" dirty="0">
                        <a:solidFill>
                          <a:srgbClr val="0000FF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~16500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567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330" y="0"/>
            <a:ext cx="4287318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591" y="0"/>
            <a:ext cx="428731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92683" y="1953501"/>
            <a:ext cx="25300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Портрет современного специалиста – выпускника БГАУ</a:t>
            </a:r>
            <a:endParaRPr lang="ru-RU" sz="24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13" y="216622"/>
            <a:ext cx="2428958" cy="1048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881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/>
          </p:nvPr>
        </p:nvGraphicFramePr>
        <p:xfrm>
          <a:off x="428656" y="962697"/>
          <a:ext cx="5168843" cy="5759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>
            <p:extLst/>
          </p:nvPr>
        </p:nvGraphicFramePr>
        <p:xfrm>
          <a:off x="6400430" y="1244783"/>
          <a:ext cx="5168843" cy="51872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0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87313"/>
            <a:ext cx="162877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 flipV="1">
            <a:off x="485775" y="868994"/>
            <a:ext cx="11304588" cy="444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E20443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94140" y="359688"/>
            <a:ext cx="96962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ФГБОУ ВО Башкирский государственный аграрный университет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03265" y="856812"/>
            <a:ext cx="91303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Реализуемые направления подготовки </a:t>
            </a:r>
            <a:r>
              <a:rPr lang="ru-RU" sz="2400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бакалавриата</a:t>
            </a:r>
            <a:r>
              <a:rPr lang="ru-RU" sz="2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и </a:t>
            </a:r>
            <a:r>
              <a:rPr lang="ru-RU" sz="2400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специалитета</a:t>
            </a:r>
            <a:endParaRPr lang="ru-RU" sz="24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6715046" y="6477809"/>
            <a:ext cx="4489848" cy="380191"/>
            <a:chOff x="288204" y="4736556"/>
            <a:chExt cx="4489848" cy="380191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288204" y="4736556"/>
              <a:ext cx="4489848" cy="380191"/>
            </a:xfrm>
            <a:prstGeom prst="roundRect">
              <a:avLst/>
            </a:prstGeom>
            <a:solidFill>
              <a:srgbClr val="99FFC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298137" y="4755115"/>
              <a:ext cx="4452730" cy="3430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6759" tIns="0" rIns="136759" bIns="0" numCol="1" spcCol="1270" anchor="ctr" anchorCtr="0">
              <a:noAutofit/>
            </a:bodyPr>
            <a:lstStyle/>
            <a:p>
              <a:pPr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700" b="1" dirty="0" smtClean="0">
                  <a:solidFill>
                    <a:prstClr val="black"/>
                  </a:solidFill>
                </a:rPr>
                <a:t>Прикладная информатика</a:t>
              </a:r>
              <a:endParaRPr lang="ru-RU" sz="17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9471804" y="6437071"/>
            <a:ext cx="1009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NEW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24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1904663" y="6629400"/>
            <a:ext cx="287337" cy="215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00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1042C03-8B11-4F85-B7A3-4E0B5B66E643}" type="slidenum">
              <a:rPr lang="ru-RU" altLang="ru-RU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4100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87313"/>
            <a:ext cx="162877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Прямоугольник 57"/>
          <p:cNvSpPr/>
          <p:nvPr/>
        </p:nvSpPr>
        <p:spPr>
          <a:xfrm flipV="1">
            <a:off x="485775" y="920750"/>
            <a:ext cx="11304588" cy="444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E20443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94140" y="359688"/>
            <a:ext cx="96962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ФГБОУ ВО Башкирский государственный аграрный университет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03265" y="1251539"/>
            <a:ext cx="91303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План приема на </a:t>
            </a:r>
            <a:r>
              <a:rPr lang="ru-RU" sz="2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очную форму обучения на 2022-2023 учебный </a:t>
            </a:r>
            <a:r>
              <a:rPr lang="ru-RU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год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786470"/>
              </p:ext>
            </p:extLst>
          </p:nvPr>
        </p:nvGraphicFramePr>
        <p:xfrm>
          <a:off x="1774825" y="1822995"/>
          <a:ext cx="9139441" cy="297996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629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1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94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9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24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Уровень образования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Количество направлений подготовки </a:t>
                      </a:r>
                      <a:endParaRPr lang="en-US" sz="2000" b="1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20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специальностей)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Количество профилей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Контрольные цифры</a:t>
                      </a:r>
                      <a:r>
                        <a:rPr lang="ru-RU" sz="2000" b="1" i="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 приема (бюджет)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411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u="none" strike="noStrike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Бакалавриат</a:t>
                      </a:r>
                      <a:r>
                        <a:rPr lang="ru-RU" sz="20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+mn-cs"/>
                        </a:rPr>
                        <a:t>19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531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139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u="none" strike="noStrike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Специалитет</a:t>
                      </a:r>
                      <a:endParaRPr lang="ru-RU" sz="2000" b="1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103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018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Магистратура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16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137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469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   ВСЕГО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36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771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152400" y="4865299"/>
            <a:ext cx="7494681" cy="1938912"/>
          </a:xfrm>
          <a:prstGeom prst="roundRect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70AD47">
                    <a:lumMod val="50000"/>
                  </a:srgbClr>
                </a:solidFill>
                <a:latin typeface="Arial Narrow" panose="020B0606020202030204" pitchFamily="34" charset="0"/>
              </a:rPr>
              <a:t>Сроки </a:t>
            </a:r>
            <a:r>
              <a:rPr lang="ru-RU" b="1" dirty="0">
                <a:solidFill>
                  <a:srgbClr val="70AD47">
                    <a:lumMod val="50000"/>
                  </a:srgbClr>
                </a:solidFill>
                <a:latin typeface="Arial Narrow" panose="020B0606020202030204" pitchFamily="34" charset="0"/>
              </a:rPr>
              <a:t>приема документов – </a:t>
            </a:r>
            <a:r>
              <a:rPr lang="ru-RU" b="1" dirty="0" smtClean="0">
                <a:solidFill>
                  <a:srgbClr val="70AD47">
                    <a:lumMod val="50000"/>
                  </a:srgbClr>
                </a:solidFill>
                <a:latin typeface="Arial Narrow" panose="020B0606020202030204" pitchFamily="34" charset="0"/>
              </a:rPr>
              <a:t>очная, </a:t>
            </a:r>
            <a:r>
              <a:rPr lang="ru-RU" b="1" dirty="0" err="1" smtClean="0">
                <a:solidFill>
                  <a:srgbClr val="70AD47">
                    <a:lumMod val="50000"/>
                  </a:srgbClr>
                </a:solidFill>
                <a:latin typeface="Arial Narrow" panose="020B0606020202030204" pitchFamily="34" charset="0"/>
              </a:rPr>
              <a:t>очно-заочная</a:t>
            </a:r>
            <a:r>
              <a:rPr lang="ru-RU" b="1" dirty="0" smtClean="0">
                <a:solidFill>
                  <a:srgbClr val="70AD47">
                    <a:lumMod val="50000"/>
                  </a:srgbClr>
                </a:solidFill>
                <a:latin typeface="Arial Narrow" panose="020B0606020202030204" pitchFamily="34" charset="0"/>
              </a:rPr>
              <a:t> форма обучения:</a:t>
            </a:r>
          </a:p>
          <a:p>
            <a:r>
              <a:rPr lang="ru-RU" sz="1500" b="1" dirty="0" smtClean="0">
                <a:solidFill>
                  <a:srgbClr val="FF0000"/>
                </a:solidFill>
              </a:rPr>
              <a:t>с </a:t>
            </a:r>
            <a:r>
              <a:rPr lang="en-US" sz="1500" b="1" dirty="0" smtClean="0">
                <a:solidFill>
                  <a:srgbClr val="FF0000"/>
                </a:solidFill>
              </a:rPr>
              <a:t>20</a:t>
            </a:r>
            <a:r>
              <a:rPr lang="ru-RU" sz="1500" b="1" dirty="0" smtClean="0">
                <a:solidFill>
                  <a:srgbClr val="FF0000"/>
                </a:solidFill>
              </a:rPr>
              <a:t> июня по 1</a:t>
            </a:r>
            <a:r>
              <a:rPr lang="en-US" sz="1500" b="1" dirty="0" smtClean="0">
                <a:solidFill>
                  <a:srgbClr val="FF0000"/>
                </a:solidFill>
              </a:rPr>
              <a:t>8</a:t>
            </a:r>
            <a:r>
              <a:rPr lang="ru-RU" sz="1500" b="1" dirty="0" smtClean="0">
                <a:solidFill>
                  <a:srgbClr val="FF0000"/>
                </a:solidFill>
              </a:rPr>
              <a:t> июля 202</a:t>
            </a:r>
            <a:r>
              <a:rPr lang="en-US" sz="1500" b="1" dirty="0" smtClean="0">
                <a:solidFill>
                  <a:srgbClr val="FF0000"/>
                </a:solidFill>
              </a:rPr>
              <a:t>2</a:t>
            </a:r>
            <a:r>
              <a:rPr lang="ru-RU" sz="1500" b="1" dirty="0" smtClean="0">
                <a:solidFill>
                  <a:srgbClr val="FF0000"/>
                </a:solidFill>
              </a:rPr>
              <a:t> года</a:t>
            </a:r>
            <a:r>
              <a:rPr lang="ru-RU" sz="1500" b="1" dirty="0" smtClean="0">
                <a:solidFill>
                  <a:prstClr val="black"/>
                </a:solidFill>
              </a:rPr>
              <a:t> </a:t>
            </a:r>
            <a:r>
              <a:rPr lang="ru-RU" sz="1500" dirty="0" smtClean="0">
                <a:solidFill>
                  <a:prstClr val="black"/>
                </a:solidFill>
              </a:rPr>
              <a:t>– для лиц, поступающих по результатам вступительных испытаний, проводимых университетом (бюджетная основа обучения).</a:t>
            </a:r>
          </a:p>
          <a:p>
            <a:r>
              <a:rPr lang="ru-RU" sz="1500" b="1" dirty="0" smtClean="0">
                <a:solidFill>
                  <a:srgbClr val="FF0000"/>
                </a:solidFill>
              </a:rPr>
              <a:t>с </a:t>
            </a:r>
            <a:r>
              <a:rPr lang="en-US" sz="1500" b="1" dirty="0" smtClean="0">
                <a:solidFill>
                  <a:srgbClr val="FF0000"/>
                </a:solidFill>
              </a:rPr>
              <a:t>20</a:t>
            </a:r>
            <a:r>
              <a:rPr lang="ru-RU" sz="1500" b="1" dirty="0" smtClean="0">
                <a:solidFill>
                  <a:srgbClr val="FF0000"/>
                </a:solidFill>
              </a:rPr>
              <a:t> июня по 25 июля 202</a:t>
            </a:r>
            <a:r>
              <a:rPr lang="en-US" sz="1500" b="1" dirty="0" smtClean="0">
                <a:solidFill>
                  <a:srgbClr val="FF0000"/>
                </a:solidFill>
              </a:rPr>
              <a:t>2</a:t>
            </a:r>
            <a:r>
              <a:rPr lang="ru-RU" sz="1500" b="1" dirty="0" smtClean="0">
                <a:solidFill>
                  <a:srgbClr val="FF0000"/>
                </a:solidFill>
              </a:rPr>
              <a:t> года</a:t>
            </a:r>
            <a:r>
              <a:rPr lang="ru-RU" sz="1500" b="1" dirty="0" smtClean="0">
                <a:solidFill>
                  <a:prstClr val="black"/>
                </a:solidFill>
              </a:rPr>
              <a:t> </a:t>
            </a:r>
            <a:r>
              <a:rPr lang="ru-RU" sz="1500" dirty="0" smtClean="0">
                <a:solidFill>
                  <a:prstClr val="black"/>
                </a:solidFill>
              </a:rPr>
              <a:t>– для лиц, поступающих по результатам ЕГЭ.</a:t>
            </a:r>
          </a:p>
          <a:p>
            <a:r>
              <a:rPr lang="ru-RU" sz="1500" b="1" dirty="0" smtClean="0">
                <a:solidFill>
                  <a:srgbClr val="FF0000"/>
                </a:solidFill>
              </a:rPr>
              <a:t>с </a:t>
            </a:r>
            <a:r>
              <a:rPr lang="en-US" sz="1500" b="1" dirty="0" smtClean="0">
                <a:solidFill>
                  <a:srgbClr val="FF0000"/>
                </a:solidFill>
              </a:rPr>
              <a:t>20</a:t>
            </a:r>
            <a:r>
              <a:rPr lang="ru-RU" sz="1500" b="1" dirty="0" smtClean="0">
                <a:solidFill>
                  <a:srgbClr val="FF0000"/>
                </a:solidFill>
              </a:rPr>
              <a:t> июня по </a:t>
            </a:r>
            <a:r>
              <a:rPr lang="en-US" sz="1500" b="1" dirty="0" smtClean="0">
                <a:solidFill>
                  <a:srgbClr val="FF0000"/>
                </a:solidFill>
              </a:rPr>
              <a:t>19</a:t>
            </a:r>
            <a:r>
              <a:rPr lang="ru-RU" sz="1500" b="1" dirty="0" smtClean="0">
                <a:solidFill>
                  <a:srgbClr val="FF0000"/>
                </a:solidFill>
              </a:rPr>
              <a:t> августа 202</a:t>
            </a:r>
            <a:r>
              <a:rPr lang="en-US" sz="1500" b="1" dirty="0" smtClean="0">
                <a:solidFill>
                  <a:srgbClr val="FF0000"/>
                </a:solidFill>
              </a:rPr>
              <a:t>2</a:t>
            </a:r>
            <a:r>
              <a:rPr lang="ru-RU" sz="1500" b="1" dirty="0" smtClean="0">
                <a:solidFill>
                  <a:srgbClr val="FF0000"/>
                </a:solidFill>
              </a:rPr>
              <a:t> года</a:t>
            </a:r>
            <a:r>
              <a:rPr lang="ru-RU" sz="1500" b="1" dirty="0" smtClean="0">
                <a:solidFill>
                  <a:prstClr val="black"/>
                </a:solidFill>
              </a:rPr>
              <a:t> </a:t>
            </a:r>
            <a:r>
              <a:rPr lang="ru-RU" sz="1500" dirty="0" smtClean="0">
                <a:solidFill>
                  <a:prstClr val="black"/>
                </a:solidFill>
              </a:rPr>
              <a:t>– для лиц, поступающих по результатам вступительных испытаний, проводимых университетом (коммерческая основа обучения).</a:t>
            </a:r>
          </a:p>
          <a:p>
            <a:r>
              <a:rPr lang="ru-RU" sz="1500" b="1" dirty="0" smtClean="0">
                <a:solidFill>
                  <a:srgbClr val="FF0000"/>
                </a:solidFill>
              </a:rPr>
              <a:t>с </a:t>
            </a:r>
            <a:r>
              <a:rPr lang="en-US" sz="1500" b="1" dirty="0" smtClean="0">
                <a:solidFill>
                  <a:srgbClr val="FF0000"/>
                </a:solidFill>
              </a:rPr>
              <a:t>20</a:t>
            </a:r>
            <a:r>
              <a:rPr lang="ru-RU" sz="1500" b="1" dirty="0" smtClean="0">
                <a:solidFill>
                  <a:srgbClr val="FF0000"/>
                </a:solidFill>
              </a:rPr>
              <a:t> июня по </a:t>
            </a:r>
            <a:r>
              <a:rPr lang="en-US" sz="1500" b="1" dirty="0" smtClean="0">
                <a:solidFill>
                  <a:srgbClr val="FF0000"/>
                </a:solidFill>
              </a:rPr>
              <a:t>2</a:t>
            </a:r>
            <a:r>
              <a:rPr lang="ru-RU" sz="1500" b="1" dirty="0" smtClean="0">
                <a:solidFill>
                  <a:srgbClr val="FF0000"/>
                </a:solidFill>
              </a:rPr>
              <a:t>6 августа 2021 года</a:t>
            </a:r>
            <a:r>
              <a:rPr lang="ru-RU" sz="1500" b="1" dirty="0" smtClean="0">
                <a:solidFill>
                  <a:prstClr val="black"/>
                </a:solidFill>
              </a:rPr>
              <a:t> </a:t>
            </a:r>
            <a:r>
              <a:rPr lang="ru-RU" sz="1500" dirty="0" smtClean="0">
                <a:solidFill>
                  <a:prstClr val="black"/>
                </a:solidFill>
              </a:rPr>
              <a:t>– для лиц, поступающих по результатам ЕГЭ.</a:t>
            </a:r>
            <a:r>
              <a:rPr lang="ru-RU" sz="1500" b="1" dirty="0" smtClean="0">
                <a:solidFill>
                  <a:srgbClr val="70AD47">
                    <a:lumMod val="50000"/>
                  </a:srgbClr>
                </a:solidFill>
                <a:latin typeface="Arial Narrow" panose="020B0606020202030204" pitchFamily="34" charset="0"/>
              </a:rPr>
              <a:t>  </a:t>
            </a:r>
            <a:endParaRPr lang="ru-RU" sz="15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44118" y="5226425"/>
            <a:ext cx="3747247" cy="13984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</a:rPr>
              <a:t>Срок обучения:</a:t>
            </a:r>
          </a:p>
          <a:p>
            <a:pPr algn="ctr"/>
            <a:endParaRPr lang="ru-RU" sz="1400" b="1" dirty="0" smtClean="0">
              <a:solidFill>
                <a:prstClr val="black"/>
              </a:solidFill>
            </a:endParaRPr>
          </a:p>
          <a:p>
            <a:pPr algn="ctr"/>
            <a:r>
              <a:rPr lang="ru-RU" sz="2400" b="1" dirty="0" err="1" smtClean="0">
                <a:solidFill>
                  <a:prstClr val="black"/>
                </a:solidFill>
              </a:rPr>
              <a:t>Бакалавриат</a:t>
            </a:r>
            <a:r>
              <a:rPr lang="ru-RU" sz="2400" b="1" dirty="0" smtClean="0">
                <a:solidFill>
                  <a:prstClr val="black"/>
                </a:solidFill>
              </a:rPr>
              <a:t> – 4 года</a:t>
            </a:r>
          </a:p>
          <a:p>
            <a:pPr algn="ctr"/>
            <a:r>
              <a:rPr lang="ru-RU" sz="2400" b="1" dirty="0" err="1" smtClean="0">
                <a:solidFill>
                  <a:prstClr val="black"/>
                </a:solidFill>
              </a:rPr>
              <a:t>Специалитет</a:t>
            </a:r>
            <a:r>
              <a:rPr lang="ru-RU" sz="2400" b="1" dirty="0" smtClean="0">
                <a:solidFill>
                  <a:prstClr val="black"/>
                </a:solidFill>
              </a:rPr>
              <a:t> – 5 лет</a:t>
            </a:r>
            <a:endParaRPr lang="ru-RU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20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1904663" y="6629400"/>
            <a:ext cx="287337" cy="215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00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1042C03-8B11-4F85-B7A3-4E0B5B66E643}" type="slidenum">
              <a:rPr lang="ru-RU" altLang="ru-RU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4100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87313"/>
            <a:ext cx="162877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Прямоугольник 57"/>
          <p:cNvSpPr/>
          <p:nvPr/>
        </p:nvSpPr>
        <p:spPr>
          <a:xfrm flipV="1">
            <a:off x="485775" y="920750"/>
            <a:ext cx="11304588" cy="444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E20443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94140" y="359688"/>
            <a:ext cx="96962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ФГБОУ ВО Башкирский государственный аграрный университет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03265" y="1009484"/>
            <a:ext cx="91303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План приема на </a:t>
            </a:r>
            <a:r>
              <a:rPr lang="ru-RU" sz="2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заочную форму обучения на 2022-2023 учебный </a:t>
            </a:r>
            <a:r>
              <a:rPr lang="ru-RU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год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575576"/>
              </p:ext>
            </p:extLst>
          </p:nvPr>
        </p:nvGraphicFramePr>
        <p:xfrm>
          <a:off x="1774825" y="1518185"/>
          <a:ext cx="9139441" cy="297996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629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1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94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9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24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Уровень образования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Количество направлений подготовки </a:t>
                      </a:r>
                      <a:endParaRPr lang="en-US" sz="2000" b="1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20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специальностей)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Количество профилей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Контрольные цифры</a:t>
                      </a:r>
                      <a:r>
                        <a:rPr lang="ru-RU" sz="2000" b="1" i="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 приема (бюджет)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411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u="none" strike="noStrike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Бакалавриат</a:t>
                      </a:r>
                      <a:r>
                        <a:rPr lang="ru-RU" sz="20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+mn-cs"/>
                        </a:rPr>
                        <a:t>18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139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u="none" strike="noStrike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Специалитет</a:t>
                      </a:r>
                      <a:endParaRPr lang="ru-RU" sz="2000" b="1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018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Магистратура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469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   ВСЕГО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36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442</a:t>
                      </a:r>
                      <a:endParaRPr lang="ru-RU" sz="20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8066550" y="4969146"/>
            <a:ext cx="3908611" cy="13984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</a:rPr>
              <a:t>Срок обучения:</a:t>
            </a:r>
          </a:p>
          <a:p>
            <a:pPr algn="ctr"/>
            <a:endParaRPr lang="ru-RU" sz="1400" b="1" dirty="0" smtClean="0">
              <a:solidFill>
                <a:prstClr val="black"/>
              </a:solidFill>
            </a:endParaRPr>
          </a:p>
          <a:p>
            <a:pPr algn="ctr"/>
            <a:r>
              <a:rPr lang="ru-RU" sz="2400" b="1" dirty="0" err="1" smtClean="0">
                <a:solidFill>
                  <a:prstClr val="black"/>
                </a:solidFill>
              </a:rPr>
              <a:t>Бакалавриат</a:t>
            </a:r>
            <a:r>
              <a:rPr lang="ru-RU" sz="2400" b="1" dirty="0" smtClean="0">
                <a:solidFill>
                  <a:prstClr val="black"/>
                </a:solidFill>
              </a:rPr>
              <a:t> – 4 года 6 мес.</a:t>
            </a:r>
          </a:p>
          <a:p>
            <a:pPr algn="ctr"/>
            <a:r>
              <a:rPr lang="ru-RU" sz="2400" b="1" dirty="0" err="1" smtClean="0">
                <a:solidFill>
                  <a:prstClr val="black"/>
                </a:solidFill>
              </a:rPr>
              <a:t>Специалитет</a:t>
            </a:r>
            <a:r>
              <a:rPr lang="ru-RU" sz="2400" b="1" dirty="0" smtClean="0">
                <a:solidFill>
                  <a:prstClr val="black"/>
                </a:solidFill>
              </a:rPr>
              <a:t> – 5 лет 6 мес.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6050" y="4613919"/>
            <a:ext cx="7862047" cy="2231381"/>
          </a:xfrm>
          <a:prstGeom prst="roundRect">
            <a:avLst/>
          </a:prstGeom>
          <a:ln w="317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70AD47">
                    <a:lumMod val="50000"/>
                  </a:srgbClr>
                </a:solidFill>
                <a:latin typeface="Arial Narrow" panose="020B0606020202030204" pitchFamily="34" charset="0"/>
              </a:rPr>
              <a:t>Сроки </a:t>
            </a:r>
            <a:r>
              <a:rPr lang="ru-RU" b="1" dirty="0">
                <a:solidFill>
                  <a:srgbClr val="70AD47">
                    <a:lumMod val="50000"/>
                  </a:srgbClr>
                </a:solidFill>
                <a:latin typeface="Arial Narrow" panose="020B0606020202030204" pitchFamily="34" charset="0"/>
              </a:rPr>
              <a:t>приема документов – </a:t>
            </a:r>
            <a:r>
              <a:rPr lang="ru-RU" b="1" dirty="0" smtClean="0">
                <a:solidFill>
                  <a:srgbClr val="70AD47">
                    <a:lumMod val="50000"/>
                  </a:srgbClr>
                </a:solidFill>
                <a:latin typeface="Arial Narrow" panose="020B0606020202030204" pitchFamily="34" charset="0"/>
              </a:rPr>
              <a:t>очная, </a:t>
            </a:r>
            <a:r>
              <a:rPr lang="ru-RU" b="1" dirty="0" err="1" smtClean="0">
                <a:solidFill>
                  <a:srgbClr val="70AD47">
                    <a:lumMod val="50000"/>
                  </a:srgbClr>
                </a:solidFill>
                <a:latin typeface="Arial Narrow" panose="020B0606020202030204" pitchFamily="34" charset="0"/>
              </a:rPr>
              <a:t>очно-заочная</a:t>
            </a:r>
            <a:r>
              <a:rPr lang="ru-RU" b="1" dirty="0" smtClean="0">
                <a:solidFill>
                  <a:srgbClr val="70AD47">
                    <a:lumMod val="50000"/>
                  </a:srgbClr>
                </a:solidFill>
                <a:latin typeface="Arial Narrow" panose="020B0606020202030204" pitchFamily="34" charset="0"/>
              </a:rPr>
              <a:t> форма обучения:</a:t>
            </a:r>
          </a:p>
          <a:p>
            <a:r>
              <a:rPr lang="ru-RU" sz="1500" b="1" dirty="0" smtClean="0">
                <a:solidFill>
                  <a:srgbClr val="FF0000"/>
                </a:solidFill>
              </a:rPr>
              <a:t>с 04 апреля по 05 августа 2022 года </a:t>
            </a:r>
            <a:r>
              <a:rPr lang="ru-RU" sz="1500" dirty="0" smtClean="0">
                <a:solidFill>
                  <a:prstClr val="black"/>
                </a:solidFill>
              </a:rPr>
              <a:t>– для лиц, поступающих по результатам вступительных испытаний, проводимых университетом (бюджетная основа обучения).</a:t>
            </a:r>
          </a:p>
          <a:p>
            <a:r>
              <a:rPr lang="ru-RU" sz="1500" b="1" dirty="0" smtClean="0">
                <a:solidFill>
                  <a:srgbClr val="FF0000"/>
                </a:solidFill>
              </a:rPr>
              <a:t>с 04 апреля по 15 августа 2022 года</a:t>
            </a:r>
            <a:r>
              <a:rPr lang="ru-RU" sz="1500" dirty="0" smtClean="0">
                <a:solidFill>
                  <a:srgbClr val="FF0000"/>
                </a:solidFill>
              </a:rPr>
              <a:t> </a:t>
            </a:r>
            <a:r>
              <a:rPr lang="ru-RU" sz="1500" dirty="0" smtClean="0">
                <a:solidFill>
                  <a:prstClr val="black"/>
                </a:solidFill>
              </a:rPr>
              <a:t>– для лиц, поступающих по результатам ЕГЭ (бюджетная основа обучения).</a:t>
            </a:r>
          </a:p>
          <a:p>
            <a:r>
              <a:rPr lang="ru-RU" sz="1500" b="1" dirty="0" smtClean="0">
                <a:solidFill>
                  <a:srgbClr val="FF0000"/>
                </a:solidFill>
              </a:rPr>
              <a:t>с 04 апреля по 11 ноября 2022 года</a:t>
            </a:r>
            <a:r>
              <a:rPr lang="ru-RU" sz="1500" dirty="0" smtClean="0">
                <a:solidFill>
                  <a:srgbClr val="FF0000"/>
                </a:solidFill>
              </a:rPr>
              <a:t> </a:t>
            </a:r>
            <a:r>
              <a:rPr lang="ru-RU" sz="1500" dirty="0" smtClean="0">
                <a:solidFill>
                  <a:prstClr val="black"/>
                </a:solidFill>
              </a:rPr>
              <a:t>– для лиц, поступающих по результатам вступительных испытаний, проводимых университетом (коммерческая основа обучения).</a:t>
            </a:r>
          </a:p>
          <a:p>
            <a:r>
              <a:rPr lang="ru-RU" sz="1500" b="1" dirty="0" smtClean="0">
                <a:solidFill>
                  <a:srgbClr val="FF0000"/>
                </a:solidFill>
              </a:rPr>
              <a:t>с 04 апреля по 15 ноября 2022 года</a:t>
            </a:r>
            <a:r>
              <a:rPr lang="ru-RU" sz="1500" dirty="0" smtClean="0">
                <a:solidFill>
                  <a:srgbClr val="FF0000"/>
                </a:solidFill>
              </a:rPr>
              <a:t> </a:t>
            </a:r>
            <a:r>
              <a:rPr lang="ru-RU" sz="1500" dirty="0" smtClean="0">
                <a:solidFill>
                  <a:prstClr val="black"/>
                </a:solidFill>
              </a:rPr>
              <a:t>– для лиц, поступающих по результатам ЕГЭ (коммерческая основа обучения).</a:t>
            </a:r>
            <a:endParaRPr lang="ru-RU" sz="15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91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904663" y="6629400"/>
            <a:ext cx="287337" cy="215900"/>
          </a:xfrm>
        </p:spPr>
        <p:txBody>
          <a:bodyPr lIns="0" tIns="0" rIns="72000" bIns="0"/>
          <a:lstStyle/>
          <a:p>
            <a:pPr>
              <a:defRPr/>
            </a:pPr>
            <a:fld id="{AE510F69-B2DA-4805-989C-3DF2CD733EF2}" type="slidenum">
              <a:rPr lang="ru-RU"/>
              <a:pPr>
                <a:defRPr/>
              </a:pPr>
              <a:t>18</a:t>
            </a:fld>
            <a:endParaRPr lang="ru-RU" dirty="0"/>
          </a:p>
        </p:txBody>
      </p:sp>
      <p:pic>
        <p:nvPicPr>
          <p:cNvPr id="57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45387" y="86912"/>
            <a:ext cx="1629010" cy="703268"/>
          </a:xfrm>
          <a:prstGeom prst="rect">
            <a:avLst/>
          </a:prstGeom>
          <a:noFill/>
        </p:spPr>
      </p:pic>
      <p:sp>
        <p:nvSpPr>
          <p:cNvPr id="58" name="Прямоугольник 57"/>
          <p:cNvSpPr/>
          <p:nvPr/>
        </p:nvSpPr>
        <p:spPr>
          <a:xfrm flipV="1">
            <a:off x="486032" y="920161"/>
            <a:ext cx="11304915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2044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92410" y="230660"/>
            <a:ext cx="9261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Перечень документов для поступления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4844" y="2323072"/>
            <a:ext cx="2866767" cy="113682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Заявление </a:t>
            </a:r>
          </a:p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 приеме</a:t>
            </a:r>
            <a:endParaRPr lang="ru-RU" sz="3600" b="1" dirty="0">
              <a:solidFill>
                <a:schemeClr val="tx1"/>
              </a:solidFill>
            </a:endParaRPr>
          </a:p>
        </p:txBody>
      </p:sp>
      <p:graphicFrame>
        <p:nvGraphicFramePr>
          <p:cNvPr id="15" name="Схема 14"/>
          <p:cNvGraphicFramePr/>
          <p:nvPr>
            <p:extLst/>
          </p:nvPr>
        </p:nvGraphicFramePr>
        <p:xfrm>
          <a:off x="3577643" y="1246341"/>
          <a:ext cx="7702380" cy="4191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8" name="Прямая соединительная линия 17"/>
          <p:cNvCxnSpPr/>
          <p:nvPr/>
        </p:nvCxnSpPr>
        <p:spPr>
          <a:xfrm flipV="1">
            <a:off x="3072718" y="1801906"/>
            <a:ext cx="665567" cy="5129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3295135" y="2626659"/>
            <a:ext cx="738983" cy="1906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289081" y="3106393"/>
            <a:ext cx="861578" cy="219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218329" y="3487271"/>
            <a:ext cx="735109" cy="6544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16200000" flipH="1">
            <a:off x="2584017" y="3776322"/>
            <a:ext cx="1380325" cy="7668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Скругленный прямоугольник 40"/>
          <p:cNvSpPr/>
          <p:nvPr/>
        </p:nvSpPr>
        <p:spPr>
          <a:xfrm>
            <a:off x="358347" y="5523472"/>
            <a:ext cx="3282777" cy="113682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Согласие </a:t>
            </a:r>
          </a:p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на зачисление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45" name="TextBox 30"/>
          <p:cNvSpPr txBox="1">
            <a:spLocks noChangeArrowheads="1"/>
          </p:cNvSpPr>
          <p:nvPr/>
        </p:nvSpPr>
        <p:spPr bwMode="auto">
          <a:xfrm>
            <a:off x="5119274" y="5727939"/>
            <a:ext cx="6820849" cy="1015663"/>
          </a:xfrm>
          <a:prstGeom prst="rect">
            <a:avLst/>
          </a:prstGeom>
          <a:solidFill>
            <a:srgbClr val="FFFFCC"/>
          </a:solidFill>
          <a:ln w="25400">
            <a:solidFill>
              <a:schemeClr val="tx1"/>
            </a:solidFill>
            <a:prstDash val="solid"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buFontTx/>
              <a:buNone/>
            </a:pPr>
            <a:r>
              <a:rPr lang="ru-RU" alt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определенных специальностей и направлений подготовки требуется обязательный предварительный медицинский осмотр</a:t>
            </a:r>
          </a:p>
        </p:txBody>
      </p:sp>
      <p:sp>
        <p:nvSpPr>
          <p:cNvPr id="46" name="Управляющая кнопка: сведения 45">
            <a:hlinkClick r:id="" action="ppaction://noaction" highlightClick="1"/>
          </p:cNvPr>
          <p:cNvSpPr/>
          <p:nvPr/>
        </p:nvSpPr>
        <p:spPr>
          <a:xfrm>
            <a:off x="4186964" y="5946554"/>
            <a:ext cx="706312" cy="609388"/>
          </a:xfrm>
          <a:prstGeom prst="actionButtonInformation">
            <a:avLst/>
          </a:prstGeom>
          <a:solidFill>
            <a:srgbClr val="FFFFFF"/>
          </a:solidFill>
          <a:ln w="4445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074097" y="2169096"/>
            <a:ext cx="655147" cy="65514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21" name="Схема 20"/>
          <p:cNvGraphicFramePr/>
          <p:nvPr/>
        </p:nvGraphicFramePr>
        <p:xfrm>
          <a:off x="403038" y="3757086"/>
          <a:ext cx="3157845" cy="1518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93239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87313"/>
            <a:ext cx="162877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 flipV="1">
            <a:off x="485775" y="920750"/>
            <a:ext cx="11304588" cy="444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E20443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94140" y="359688"/>
            <a:ext cx="96962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Способы подачи документов</a:t>
            </a:r>
            <a:endParaRPr lang="ru-RU" sz="2200" b="1" dirty="0">
              <a:solidFill>
                <a:srgbClr val="0E4E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21690" y="2467998"/>
            <a:ext cx="3150576" cy="65942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err="1" smtClean="0">
                <a:solidFill>
                  <a:schemeClr val="tx1"/>
                </a:solidFill>
              </a:rPr>
              <a:t>Госуслуги</a:t>
            </a:r>
            <a:r>
              <a:rPr lang="ru-RU" sz="2000" b="1" i="1" dirty="0" smtClean="0">
                <a:solidFill>
                  <a:schemeClr val="tx1"/>
                </a:solidFill>
              </a:rPr>
              <a:t> (ЕПГУ)</a:t>
            </a:r>
            <a:endParaRPr lang="ru-RU" sz="2000" b="1" i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21690" y="3894295"/>
            <a:ext cx="3112476" cy="65942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</a:rPr>
              <a:t>Портал для </a:t>
            </a:r>
            <a:r>
              <a:rPr lang="ru-RU" sz="2000" b="1" i="1" dirty="0" err="1" smtClean="0">
                <a:solidFill>
                  <a:schemeClr val="tx1"/>
                </a:solidFill>
              </a:rPr>
              <a:t>онлайн-подачи</a:t>
            </a:r>
            <a:r>
              <a:rPr lang="ru-RU" sz="2000" b="1" i="1" dirty="0" smtClean="0">
                <a:solidFill>
                  <a:schemeClr val="tx1"/>
                </a:solidFill>
              </a:rPr>
              <a:t> документов</a:t>
            </a:r>
            <a:endParaRPr lang="ru-RU" sz="2000" b="1" i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21690" y="5320593"/>
            <a:ext cx="3112476" cy="65942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</a:rPr>
              <a:t>Операторы почтовой связи</a:t>
            </a:r>
            <a:endParaRPr lang="ru-RU" sz="2000" b="1" i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788712" y="2665592"/>
            <a:ext cx="4816692" cy="14067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В УНИВЕРСИТЕТЕ</a:t>
            </a:r>
            <a:endParaRPr lang="ru-RU" sz="3200" b="1" dirty="0"/>
          </a:p>
        </p:txBody>
      </p:sp>
      <p:sp>
        <p:nvSpPr>
          <p:cNvPr id="33" name="Нашивка 32"/>
          <p:cNvSpPr/>
          <p:nvPr/>
        </p:nvSpPr>
        <p:spPr>
          <a:xfrm rot="5400000">
            <a:off x="2514600" y="1258045"/>
            <a:ext cx="474784" cy="1283677"/>
          </a:xfrm>
          <a:prstGeom prst="chevron">
            <a:avLst/>
          </a:prstGeom>
          <a:solidFill>
            <a:schemeClr val="tx1"/>
          </a:solidFill>
          <a:ln w="444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Нашивка 33"/>
          <p:cNvSpPr/>
          <p:nvPr/>
        </p:nvSpPr>
        <p:spPr>
          <a:xfrm rot="5400000">
            <a:off x="8959665" y="1270489"/>
            <a:ext cx="474784" cy="1283677"/>
          </a:xfrm>
          <a:prstGeom prst="chevron">
            <a:avLst/>
          </a:prstGeom>
          <a:solidFill>
            <a:schemeClr val="tx1"/>
          </a:solidFill>
          <a:ln w="444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45455" y="1095375"/>
            <a:ext cx="2866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Дистанционно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344203" y="1044837"/>
            <a:ext cx="1705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rgbClr val="FF0000"/>
                </a:solidFill>
              </a:rPr>
              <a:t>Очно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819" y="2536099"/>
            <a:ext cx="4796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1)</a:t>
            </a:r>
            <a:endParaRPr lang="ru-RU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80819" y="3979433"/>
            <a:ext cx="4796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2</a:t>
            </a:r>
            <a:r>
              <a:rPr lang="ru-RU" sz="2800" b="1" dirty="0" smtClean="0"/>
              <a:t>)</a:t>
            </a:r>
            <a:endParaRPr lang="ru-RU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18230" y="5422767"/>
            <a:ext cx="4796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3)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3" y="-4709"/>
            <a:ext cx="8069862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163210" y="455605"/>
            <a:ext cx="364670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ЕЖЕГОДНОЕ ПОДТВЕРЖДЕНИЕ СТАТУСА 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ЛИДИРУЮЩЕГО АГРАРНОГО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ВУЗА РОССИИ (ТОП -10) ИЗ 54 ВУЗОВ</a:t>
            </a:r>
            <a:endParaRPr lang="ru-RU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208728" y="1434904"/>
            <a:ext cx="355567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ПРЕМИЯ ПРАВИТЕЛЬСТВА РОССИИ В ОБЛАСТИ КАЧЕСТВА – 2021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" t="20731" r="86125" b="73819"/>
          <a:stretch>
            <a:fillRect/>
          </a:stretch>
        </p:blipFill>
        <p:spPr bwMode="auto">
          <a:xfrm>
            <a:off x="8293886" y="2036364"/>
            <a:ext cx="1878734" cy="486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8" t="22404" r="23453" b="46339"/>
          <a:stretch>
            <a:fillRect/>
          </a:stretch>
        </p:blipFill>
        <p:spPr bwMode="auto">
          <a:xfrm>
            <a:off x="10393254" y="1900797"/>
            <a:ext cx="717591" cy="67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127249" y="5696979"/>
            <a:ext cx="33413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ПРОФЕССИОНАЛЬНО-ОБЩЕСТВЕННАЯ АККРЕДИТАЦИЯ 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ОБРАЗОВАТЕЛЬНЫХ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ПРОГРАММ</a:t>
            </a:r>
          </a:p>
        </p:txBody>
      </p:sp>
      <p:pic>
        <p:nvPicPr>
          <p:cNvPr id="8" name="Рисунок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4" t="17957" r="6070" b="16830"/>
          <a:stretch>
            <a:fillRect/>
          </a:stretch>
        </p:blipFill>
        <p:spPr bwMode="auto">
          <a:xfrm>
            <a:off x="8051054" y="2916543"/>
            <a:ext cx="1746893" cy="78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860907" y="2860681"/>
            <a:ext cx="24696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Участник Евразийского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научно-образовательного центра мирового 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уровня</a:t>
            </a:r>
            <a:endParaRPr lang="ru-RU" sz="1400" b="1" dirty="0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075001" y="4348737"/>
            <a:ext cx="23669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 место в рейтинге «зеленых» вузов России -2020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8208728" y="1298477"/>
            <a:ext cx="34198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208728" y="2716259"/>
            <a:ext cx="34198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150980" y="4023204"/>
            <a:ext cx="34198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208728" y="5524114"/>
            <a:ext cx="34198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Зелёные ВУЗы Росси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402" y="4118117"/>
            <a:ext cx="1403946" cy="140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ая прямоугольная выноска 18"/>
          <p:cNvSpPr/>
          <p:nvPr/>
        </p:nvSpPr>
        <p:spPr>
          <a:xfrm>
            <a:off x="143435" y="4598894"/>
            <a:ext cx="2429435" cy="699247"/>
          </a:xfrm>
          <a:prstGeom prst="wedgeRoundRectCallout">
            <a:avLst>
              <a:gd name="adj1" fmla="val 85067"/>
              <a:gd name="adj2" fmla="val -50321"/>
              <a:gd name="adj3" fmla="val 16667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Главный корпус: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50-летия Октября, 34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23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904663" y="6629400"/>
            <a:ext cx="287337" cy="215900"/>
          </a:xfrm>
        </p:spPr>
        <p:txBody>
          <a:bodyPr lIns="0" tIns="0" rIns="72000" bIns="0"/>
          <a:lstStyle/>
          <a:p>
            <a:pPr>
              <a:defRPr/>
            </a:pPr>
            <a:fld id="{AE510F69-B2DA-4805-989C-3DF2CD733EF2}" type="slidenum">
              <a:rPr lang="ru-RU"/>
              <a:pPr>
                <a:defRPr/>
              </a:pPr>
              <a:t>20</a:t>
            </a:fld>
            <a:endParaRPr lang="ru-RU" dirty="0"/>
          </a:p>
        </p:txBody>
      </p:sp>
      <p:pic>
        <p:nvPicPr>
          <p:cNvPr id="57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45387" y="86912"/>
            <a:ext cx="1629010" cy="703268"/>
          </a:xfrm>
          <a:prstGeom prst="rect">
            <a:avLst/>
          </a:prstGeom>
          <a:noFill/>
        </p:spPr>
      </p:pic>
      <p:sp>
        <p:nvSpPr>
          <p:cNvPr id="58" name="Прямоугольник 57"/>
          <p:cNvSpPr/>
          <p:nvPr/>
        </p:nvSpPr>
        <p:spPr>
          <a:xfrm flipV="1">
            <a:off x="486032" y="920161"/>
            <a:ext cx="11304915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2044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27257" y="-37939"/>
            <a:ext cx="9261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Перечень вступительных испытаний для лиц, поступающих по результатам ЕГЭ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210066" y="1519881"/>
            <a:ext cx="1478691" cy="1462216"/>
          </a:xfrm>
          <a:prstGeom prst="ellips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28" name="Схема 27"/>
          <p:cNvGraphicFramePr/>
          <p:nvPr/>
        </p:nvGraphicFramePr>
        <p:xfrm>
          <a:off x="7945799" y="745109"/>
          <a:ext cx="4640648" cy="4264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9" name="Овал 28"/>
          <p:cNvSpPr/>
          <p:nvPr/>
        </p:nvSpPr>
        <p:spPr>
          <a:xfrm>
            <a:off x="2504304" y="1664043"/>
            <a:ext cx="1326290" cy="126038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4567886" y="1132703"/>
            <a:ext cx="1058560" cy="9514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4572003" y="2446640"/>
            <a:ext cx="1062680" cy="9555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33" name="Плюс 32"/>
          <p:cNvSpPr/>
          <p:nvPr/>
        </p:nvSpPr>
        <p:spPr>
          <a:xfrm>
            <a:off x="1672281" y="1820562"/>
            <a:ext cx="873211" cy="815546"/>
          </a:xfrm>
          <a:prstGeom prst="mathPlus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люс 33"/>
          <p:cNvSpPr/>
          <p:nvPr/>
        </p:nvSpPr>
        <p:spPr>
          <a:xfrm>
            <a:off x="3810000" y="1808205"/>
            <a:ext cx="873211" cy="815546"/>
          </a:xfrm>
          <a:prstGeom prst="mathPlus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 34"/>
          <p:cNvSpPr/>
          <p:nvPr/>
        </p:nvSpPr>
        <p:spPr>
          <a:xfrm>
            <a:off x="7692931" y="1813780"/>
            <a:ext cx="1252152" cy="864972"/>
          </a:xfrm>
          <a:prstGeom prst="mathEqual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22422" y="1993556"/>
            <a:ext cx="1433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Предмет  </a:t>
            </a:r>
            <a:r>
              <a:rPr lang="ru-RU" sz="2400" b="1" dirty="0" smtClean="0"/>
              <a:t>1</a:t>
            </a:r>
            <a:endParaRPr lang="ru-RU" sz="20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2475471" y="1989438"/>
            <a:ext cx="1433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173BF1"/>
                </a:solidFill>
              </a:rPr>
              <a:t>Предмет  </a:t>
            </a:r>
            <a:r>
              <a:rPr lang="ru-RU" sz="2400" b="1" dirty="0" smtClean="0">
                <a:solidFill>
                  <a:srgbClr val="173BF1"/>
                </a:solidFill>
              </a:rPr>
              <a:t>2</a:t>
            </a:r>
            <a:endParaRPr lang="ru-RU" sz="2000" b="1" dirty="0">
              <a:solidFill>
                <a:srgbClr val="173BF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522575" y="1400432"/>
            <a:ext cx="1433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Предмет  </a:t>
            </a:r>
            <a:r>
              <a:rPr lang="ru-RU" b="1" dirty="0" smtClean="0">
                <a:solidFill>
                  <a:schemeClr val="bg1"/>
                </a:solidFill>
              </a:rPr>
              <a:t>3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501981" y="2714368"/>
            <a:ext cx="1433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Предмет  </a:t>
            </a:r>
            <a:r>
              <a:rPr lang="ru-RU" b="1" dirty="0" smtClean="0">
                <a:solidFill>
                  <a:schemeClr val="bg1"/>
                </a:solidFill>
              </a:rPr>
              <a:t>3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744993" y="2018272"/>
            <a:ext cx="799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Или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20" name="Стрелка углом 19"/>
          <p:cNvSpPr/>
          <p:nvPr/>
        </p:nvSpPr>
        <p:spPr>
          <a:xfrm rot="19059501" flipV="1">
            <a:off x="3894239" y="3274808"/>
            <a:ext cx="845862" cy="560778"/>
          </a:xfrm>
          <a:prstGeom prst="ben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7091" y="3262183"/>
            <a:ext cx="37482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* В зависимости от направления подготовки от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b="1" i="1" dirty="0" smtClean="0"/>
              <a:t> до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ru-RU" b="1" i="1" dirty="0" smtClean="0"/>
              <a:t> предметов </a:t>
            </a:r>
            <a:endParaRPr lang="ru-RU" b="1" i="1" dirty="0"/>
          </a:p>
        </p:txBody>
      </p:sp>
      <p:sp>
        <p:nvSpPr>
          <p:cNvPr id="31" name="Выноска-облако 30"/>
          <p:cNvSpPr/>
          <p:nvPr/>
        </p:nvSpPr>
        <p:spPr>
          <a:xfrm>
            <a:off x="8579224" y="4814047"/>
            <a:ext cx="3300950" cy="2043954"/>
          </a:xfrm>
          <a:prstGeom prst="cloudCallout">
            <a:avLst>
              <a:gd name="adj1" fmla="val -19296"/>
              <a:gd name="adj2" fmla="val -61194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Минимальный проходной балл на сайте 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bsau.ru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 разделе </a:t>
            </a:r>
            <a:r>
              <a:rPr lang="ru-RU" b="1" dirty="0" smtClean="0">
                <a:solidFill>
                  <a:srgbClr val="FF0000"/>
                </a:solidFill>
              </a:rPr>
              <a:t>«Абитуриенту»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62" name="Схема 61"/>
          <p:cNvGraphicFramePr/>
          <p:nvPr/>
        </p:nvGraphicFramePr>
        <p:xfrm>
          <a:off x="1063813" y="5049619"/>
          <a:ext cx="3804023" cy="180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66" name="Выноска со стрелкой влево 65"/>
          <p:cNvSpPr/>
          <p:nvPr/>
        </p:nvSpPr>
        <p:spPr>
          <a:xfrm rot="16200000">
            <a:off x="2599765" y="2097742"/>
            <a:ext cx="914400" cy="5289176"/>
          </a:xfrm>
          <a:prstGeom prst="leftArrowCallout">
            <a:avLst/>
          </a:prstGeom>
          <a:solidFill>
            <a:schemeClr val="bg1"/>
          </a:solidFill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TextBox 66"/>
          <p:cNvSpPr txBox="1"/>
          <p:nvPr/>
        </p:nvSpPr>
        <p:spPr>
          <a:xfrm>
            <a:off x="1075765" y="4230372"/>
            <a:ext cx="3872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Форма проведения</a:t>
            </a:r>
            <a:endParaRPr lang="ru-RU" sz="2800" b="1" i="1" dirty="0"/>
          </a:p>
        </p:txBody>
      </p:sp>
      <p:sp>
        <p:nvSpPr>
          <p:cNvPr id="26" name="Плюс 25"/>
          <p:cNvSpPr/>
          <p:nvPr/>
        </p:nvSpPr>
        <p:spPr>
          <a:xfrm>
            <a:off x="5585012" y="1835100"/>
            <a:ext cx="873211" cy="815546"/>
          </a:xfrm>
          <a:prstGeom prst="mathPlus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430846" y="1637149"/>
            <a:ext cx="1326290" cy="126038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77142" y="2070121"/>
            <a:ext cx="644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173BF1"/>
                </a:solidFill>
              </a:rPr>
              <a:t>ИД</a:t>
            </a:r>
            <a:endParaRPr lang="ru-RU" sz="2000" b="1" dirty="0">
              <a:solidFill>
                <a:srgbClr val="173BF1"/>
              </a:solidFill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11173176" y="1000655"/>
            <a:ext cx="696095" cy="63988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1278814" y="1119862"/>
            <a:ext cx="644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173BF1"/>
                </a:solidFill>
              </a:rPr>
              <a:t>ИД</a:t>
            </a:r>
            <a:endParaRPr lang="ru-RU" sz="2000" b="1" dirty="0">
              <a:solidFill>
                <a:srgbClr val="173BF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9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904663" y="6629400"/>
            <a:ext cx="287337" cy="215900"/>
          </a:xfrm>
        </p:spPr>
        <p:txBody>
          <a:bodyPr lIns="0" tIns="0" rIns="72000" bIns="0"/>
          <a:lstStyle/>
          <a:p>
            <a:pPr>
              <a:defRPr/>
            </a:pPr>
            <a:fld id="{AE510F69-B2DA-4805-989C-3DF2CD733EF2}" type="slidenum">
              <a:rPr lang="ru-RU"/>
              <a:pPr>
                <a:defRPr/>
              </a:pPr>
              <a:t>21</a:t>
            </a:fld>
            <a:endParaRPr lang="ru-RU" dirty="0"/>
          </a:p>
        </p:txBody>
      </p:sp>
      <p:pic>
        <p:nvPicPr>
          <p:cNvPr id="57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45387" y="86912"/>
            <a:ext cx="1629010" cy="703268"/>
          </a:xfrm>
          <a:prstGeom prst="rect">
            <a:avLst/>
          </a:prstGeom>
          <a:noFill/>
        </p:spPr>
      </p:pic>
      <p:sp>
        <p:nvSpPr>
          <p:cNvPr id="58" name="Прямоугольник 57"/>
          <p:cNvSpPr/>
          <p:nvPr/>
        </p:nvSpPr>
        <p:spPr>
          <a:xfrm flipV="1">
            <a:off x="486032" y="920161"/>
            <a:ext cx="11304915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2044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92410" y="230660"/>
            <a:ext cx="9261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Перечень вступительных испытаний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522575" y="1400432"/>
            <a:ext cx="1433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Предмет  </a:t>
            </a:r>
            <a:r>
              <a:rPr lang="ru-RU" b="1" dirty="0" smtClean="0">
                <a:solidFill>
                  <a:schemeClr val="bg1"/>
                </a:solidFill>
              </a:rPr>
              <a:t>3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501981" y="2714368"/>
            <a:ext cx="1433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Предмет  </a:t>
            </a:r>
            <a:r>
              <a:rPr lang="ru-RU" b="1" dirty="0" smtClean="0">
                <a:solidFill>
                  <a:schemeClr val="bg1"/>
                </a:solidFill>
              </a:rPr>
              <a:t>3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39" name="Picture 2" descr="C:\Users\rrzaripov\Desktop\Рисунок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6096" y="1775759"/>
            <a:ext cx="4737007" cy="3262406"/>
          </a:xfrm>
          <a:prstGeom prst="rect">
            <a:avLst/>
          </a:prstGeom>
          <a:noFill/>
        </p:spPr>
      </p:pic>
      <p:sp>
        <p:nvSpPr>
          <p:cNvPr id="43" name="Прямоугольник с двумя вырезанными противолежащими углами 42"/>
          <p:cNvSpPr/>
          <p:nvPr/>
        </p:nvSpPr>
        <p:spPr>
          <a:xfrm>
            <a:off x="636510" y="5235388"/>
            <a:ext cx="10408008" cy="1416421"/>
          </a:xfrm>
          <a:prstGeom prst="snip2Diag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1730188" y="5334000"/>
            <a:ext cx="91081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/>
              <a:t>Документы по приему на обучение можно подать лично в университете, дистанционно через портал абитуриенту </a:t>
            </a:r>
            <a:r>
              <a:rPr lang="en-US" sz="1400" b="1" dirty="0" smtClean="0">
                <a:hlinkClick r:id="rId5"/>
              </a:rPr>
              <a:t>https://portal.bsau.ru/</a:t>
            </a:r>
            <a:r>
              <a:rPr lang="ru-RU" sz="1400" b="1" dirty="0" smtClean="0"/>
              <a:t> или через операторов почтовой связи.</a:t>
            </a:r>
          </a:p>
          <a:p>
            <a:pPr algn="just"/>
            <a:r>
              <a:rPr lang="ru-RU" sz="1400" b="1" dirty="0" smtClean="0"/>
              <a:t>Вступительные испытания, проводимые организацией самостоятельно,  проходят </a:t>
            </a:r>
            <a:r>
              <a:rPr lang="ru-RU" sz="1400" b="1" dirty="0" err="1" smtClean="0"/>
              <a:t>очно</a:t>
            </a:r>
            <a:r>
              <a:rPr lang="ru-RU" sz="1400" b="1" dirty="0" smtClean="0"/>
              <a:t> и (или) с использованием дистанционных технологий (при условии идентификации поступающих при сдаче ими вступительных испытаний) на русском языке.</a:t>
            </a:r>
          </a:p>
          <a:p>
            <a:pPr algn="just"/>
            <a:r>
              <a:rPr lang="ru-RU" sz="1400" b="1" dirty="0" smtClean="0"/>
              <a:t>Вступительные испытания по иностранному языку проводятся на английском, немецком языках.</a:t>
            </a:r>
            <a:endParaRPr lang="ru-RU" sz="1400" b="1" dirty="0"/>
          </a:p>
        </p:txBody>
      </p:sp>
      <p:sp>
        <p:nvSpPr>
          <p:cNvPr id="46" name="Управляющая кнопка: сведения 45">
            <a:hlinkClick r:id="" action="ppaction://noaction" highlightClick="1"/>
          </p:cNvPr>
          <p:cNvSpPr/>
          <p:nvPr/>
        </p:nvSpPr>
        <p:spPr>
          <a:xfrm>
            <a:off x="762461" y="5620871"/>
            <a:ext cx="904973" cy="692006"/>
          </a:xfrm>
          <a:prstGeom prst="actionButtonInformation">
            <a:avLst/>
          </a:prstGeom>
          <a:solidFill>
            <a:srgbClr val="FFFFFF"/>
          </a:solidFill>
          <a:ln w="4445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7" name="Группа 46"/>
          <p:cNvGrpSpPr/>
          <p:nvPr/>
        </p:nvGrpSpPr>
        <p:grpSpPr>
          <a:xfrm>
            <a:off x="2438401" y="1099752"/>
            <a:ext cx="7593106" cy="696097"/>
            <a:chOff x="-299570" y="3269071"/>
            <a:chExt cx="4632672" cy="696097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307545" y="3269071"/>
              <a:ext cx="4025557" cy="69609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9" name="Прямоугольник 48"/>
            <p:cNvSpPr/>
            <p:nvPr/>
          </p:nvSpPr>
          <p:spPr>
            <a:xfrm>
              <a:off x="-299570" y="3269071"/>
              <a:ext cx="4632672" cy="6960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rgbClr val="173BF1"/>
                  </a:solidFill>
                </a:rPr>
                <a:t>Минимальное количество баллов, необходимое для участия          в конкурсе на зачисление (</a:t>
              </a:r>
              <a:r>
                <a:rPr lang="ru-RU" sz="2000" b="1" kern="1200" dirty="0" err="1" smtClean="0">
                  <a:solidFill>
                    <a:srgbClr val="173BF1"/>
                  </a:solidFill>
                </a:rPr>
                <a:t>бакалавриат</a:t>
              </a:r>
              <a:r>
                <a:rPr lang="ru-RU" sz="2000" b="1" kern="1200" dirty="0" smtClean="0">
                  <a:solidFill>
                    <a:srgbClr val="173BF1"/>
                  </a:solidFill>
                </a:rPr>
                <a:t>, </a:t>
              </a:r>
              <a:r>
                <a:rPr lang="ru-RU" sz="2000" b="1" kern="1200" dirty="0" err="1" smtClean="0">
                  <a:solidFill>
                    <a:srgbClr val="173BF1"/>
                  </a:solidFill>
                </a:rPr>
                <a:t>специалитет</a:t>
              </a:r>
              <a:r>
                <a:rPr lang="ru-RU" sz="2000" b="1" kern="1200" dirty="0" smtClean="0">
                  <a:solidFill>
                    <a:srgbClr val="173BF1"/>
                  </a:solidFill>
                </a:rPr>
                <a:t>)</a:t>
              </a:r>
              <a:endParaRPr lang="ru-RU" sz="2000" b="1" kern="1200" dirty="0">
                <a:solidFill>
                  <a:srgbClr val="173BF1"/>
                </a:solidFill>
              </a:endParaRPr>
            </a:p>
          </p:txBody>
        </p:sp>
      </p:grpSp>
      <p:sp>
        <p:nvSpPr>
          <p:cNvPr id="15" name="Выноска со стрелкой вправо 14"/>
          <p:cNvSpPr/>
          <p:nvPr/>
        </p:nvSpPr>
        <p:spPr>
          <a:xfrm flipH="1">
            <a:off x="7189694" y="2519081"/>
            <a:ext cx="1362635" cy="1775012"/>
          </a:xfrm>
          <a:prstGeom prst="rightArrowCallout">
            <a:avLst/>
          </a:prstGeom>
          <a:solidFill>
            <a:schemeClr val="bg1"/>
          </a:solidFill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8692179" y="2812945"/>
            <a:ext cx="28033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Устанавливается</a:t>
            </a:r>
          </a:p>
          <a:p>
            <a:r>
              <a:rPr lang="ru-RU" sz="2000" b="1" dirty="0" smtClean="0"/>
              <a:t>Министерством </a:t>
            </a:r>
          </a:p>
          <a:p>
            <a:r>
              <a:rPr lang="ru-RU" sz="2000" b="1" dirty="0" smtClean="0"/>
              <a:t>сельского хозяйства РФ</a:t>
            </a:r>
            <a:endParaRPr lang="ru-RU" sz="2000" b="1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V="1">
            <a:off x="8833104" y="3822192"/>
            <a:ext cx="2651760" cy="91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239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904663" y="6629400"/>
            <a:ext cx="287337" cy="215900"/>
          </a:xfrm>
        </p:spPr>
        <p:txBody>
          <a:bodyPr lIns="0" tIns="0" rIns="72000" bIns="0"/>
          <a:lstStyle/>
          <a:p>
            <a:pPr>
              <a:defRPr/>
            </a:pPr>
            <a:fld id="{AE510F69-B2DA-4805-989C-3DF2CD733EF2}" type="slidenum">
              <a:rPr lang="ru-RU"/>
              <a:pPr>
                <a:defRPr/>
              </a:pPr>
              <a:t>22</a:t>
            </a:fld>
            <a:endParaRPr lang="ru-RU" dirty="0"/>
          </a:p>
        </p:txBody>
      </p:sp>
      <p:pic>
        <p:nvPicPr>
          <p:cNvPr id="57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45387" y="86912"/>
            <a:ext cx="1629010" cy="703268"/>
          </a:xfrm>
          <a:prstGeom prst="rect">
            <a:avLst/>
          </a:prstGeom>
          <a:noFill/>
        </p:spPr>
      </p:pic>
      <p:sp>
        <p:nvSpPr>
          <p:cNvPr id="58" name="Прямоугольник 57"/>
          <p:cNvSpPr/>
          <p:nvPr/>
        </p:nvSpPr>
        <p:spPr>
          <a:xfrm flipV="1">
            <a:off x="486032" y="920161"/>
            <a:ext cx="11304915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2044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22495" y="275485"/>
            <a:ext cx="78172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Перечень индивидуальных достижений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Выноска со стрелкой вправо 39"/>
          <p:cNvSpPr/>
          <p:nvPr/>
        </p:nvSpPr>
        <p:spPr>
          <a:xfrm rot="16200000" flipH="1">
            <a:off x="2335308" y="-614081"/>
            <a:ext cx="1030937" cy="5002306"/>
          </a:xfrm>
          <a:prstGeom prst="rightArrowCallout">
            <a:avLst/>
          </a:prstGeom>
          <a:solidFill>
            <a:schemeClr val="bg1"/>
          </a:solidFill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Выноска со стрелкой вправо 40"/>
          <p:cNvSpPr/>
          <p:nvPr/>
        </p:nvSpPr>
        <p:spPr>
          <a:xfrm rot="16200000" flipH="1">
            <a:off x="8395446" y="-703729"/>
            <a:ext cx="1013013" cy="5145742"/>
          </a:xfrm>
          <a:prstGeom prst="rightArrowCallout">
            <a:avLst/>
          </a:prstGeom>
          <a:solidFill>
            <a:schemeClr val="bg1"/>
          </a:solidFill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1452283" y="1532965"/>
            <a:ext cx="3110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00B0F0"/>
                </a:solidFill>
              </a:rPr>
              <a:t>Начисляются баллы</a:t>
            </a:r>
            <a:endParaRPr lang="ru-RU" sz="2000" b="1" i="1" dirty="0">
              <a:solidFill>
                <a:srgbClr val="00B0F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544236" y="1335743"/>
            <a:ext cx="487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B0F0"/>
                </a:solidFill>
              </a:rPr>
              <a:t>Баллы не начисляются, учитываются как преимущественное право</a:t>
            </a:r>
            <a:endParaRPr lang="ru-RU" sz="2000" b="1" i="1" dirty="0">
              <a:solidFill>
                <a:srgbClr val="00B0F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88259" y="2402294"/>
            <a:ext cx="4894729" cy="4270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900"/>
              </a:spcBef>
              <a:buAutoNum type="arabicParenR"/>
            </a:pPr>
            <a:r>
              <a:rPr lang="ru-RU" b="1" i="1" dirty="0" smtClean="0"/>
              <a:t>Золотой знак отличия Г Т О</a:t>
            </a:r>
          </a:p>
          <a:p>
            <a:pPr marL="342900" indent="-342900">
              <a:spcBef>
                <a:spcPts val="900"/>
              </a:spcBef>
              <a:buAutoNum type="arabicParenR"/>
            </a:pPr>
            <a:r>
              <a:rPr lang="ru-RU" b="1" i="1" dirty="0" smtClean="0"/>
              <a:t>Документ об образовании с отличием</a:t>
            </a:r>
          </a:p>
          <a:p>
            <a:pPr marL="342900" indent="-342900">
              <a:spcBef>
                <a:spcPts val="900"/>
              </a:spcBef>
              <a:buAutoNum type="arabicParenR"/>
            </a:pPr>
            <a:r>
              <a:rPr lang="ru-RU" b="1" i="1" dirty="0" smtClean="0"/>
              <a:t>Победители и призеры региональных этапов</a:t>
            </a:r>
          </a:p>
          <a:p>
            <a:pPr marL="342900" indent="-342900">
              <a:spcBef>
                <a:spcPts val="900"/>
              </a:spcBef>
              <a:buAutoNum type="arabicParenR"/>
            </a:pPr>
            <a:r>
              <a:rPr lang="ru-RU" b="1" i="1" dirty="0" smtClean="0"/>
              <a:t>Олимпиады школьников, не используемые для получения особых прав и (или) особого преимущества</a:t>
            </a:r>
          </a:p>
          <a:p>
            <a:pPr marL="342900" indent="-342900">
              <a:spcBef>
                <a:spcPts val="900"/>
              </a:spcBef>
              <a:buAutoNum type="arabicParenR"/>
            </a:pPr>
            <a:r>
              <a:rPr lang="ru-RU" b="1" i="1" dirty="0" smtClean="0"/>
              <a:t>Победитель или призер чемпионата среди инвалидов и лиц с ОВЗ «</a:t>
            </a:r>
            <a:r>
              <a:rPr lang="ru-RU" b="1" i="1" dirty="0" err="1" smtClean="0"/>
              <a:t>Абилимпикс</a:t>
            </a:r>
            <a:r>
              <a:rPr lang="ru-RU" b="1" i="1" dirty="0" smtClean="0"/>
              <a:t>»</a:t>
            </a:r>
          </a:p>
          <a:p>
            <a:pPr marL="342900" indent="-342900">
              <a:spcBef>
                <a:spcPts val="900"/>
              </a:spcBef>
              <a:buAutoNum type="arabicParenR"/>
            </a:pPr>
            <a:r>
              <a:rPr lang="ru-RU" b="1" i="1" dirty="0" smtClean="0"/>
              <a:t>Спортивные достижения, перечень которых определен Порядком приема организацией высшего образования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5065059" y="2393576"/>
            <a:ext cx="663388" cy="376518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10 б.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074023" y="2850775"/>
            <a:ext cx="663388" cy="376518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10 б.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082988" y="3343834"/>
            <a:ext cx="663388" cy="376518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10 б.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074024" y="5378824"/>
            <a:ext cx="663388" cy="376518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10 б.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082988" y="6096000"/>
            <a:ext cx="690283" cy="50202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5-10 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б.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047129" y="4267200"/>
            <a:ext cx="663388" cy="49305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5, 10 б.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353605" y="2368667"/>
            <a:ext cx="561986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900"/>
              </a:spcBef>
              <a:buAutoNum type="arabicParenR"/>
            </a:pPr>
            <a:r>
              <a:rPr lang="ru-RU" b="1" i="1" dirty="0" smtClean="0"/>
              <a:t>Национальный чемпионат «Молодые профессионалы (</a:t>
            </a:r>
            <a:r>
              <a:rPr lang="ru-RU" b="1" i="1" dirty="0" err="1" smtClean="0"/>
              <a:t>ворлдскиллс</a:t>
            </a:r>
            <a:r>
              <a:rPr lang="ru-RU" b="1" i="1" dirty="0" smtClean="0"/>
              <a:t> Россия»)</a:t>
            </a:r>
          </a:p>
          <a:p>
            <a:pPr marL="342900" indent="-342900">
              <a:spcBef>
                <a:spcPts val="900"/>
              </a:spcBef>
              <a:buAutoNum type="arabicParenR"/>
            </a:pPr>
            <a:r>
              <a:rPr lang="ru-RU" b="1" i="1" dirty="0" smtClean="0"/>
              <a:t>Каникулы в БГАУ «Тест-драйв в профессии»</a:t>
            </a:r>
          </a:p>
          <a:p>
            <a:pPr marL="342900" indent="-342900">
              <a:spcBef>
                <a:spcPts val="900"/>
              </a:spcBef>
              <a:buAutoNum type="arabicParenR"/>
            </a:pPr>
            <a:r>
              <a:rPr lang="ru-RU" b="1" i="1" dirty="0" smtClean="0"/>
              <a:t>Олимпиада для школьников «Еда-источник жизни»</a:t>
            </a:r>
          </a:p>
          <a:p>
            <a:pPr marL="342900" indent="-342900">
              <a:spcBef>
                <a:spcPts val="900"/>
              </a:spcBef>
              <a:buAutoNum type="arabicParenR"/>
            </a:pPr>
            <a:r>
              <a:rPr lang="ru-RU" b="1" i="1" dirty="0" smtClean="0"/>
              <a:t>Республиканский конкурс учебно-исследовательских работ «Хозяин земли»</a:t>
            </a:r>
          </a:p>
          <a:p>
            <a:pPr marL="342900" indent="-342900">
              <a:spcBef>
                <a:spcPts val="900"/>
              </a:spcBef>
              <a:buAutoNum type="arabicParenR"/>
            </a:pPr>
            <a:r>
              <a:rPr lang="ru-RU" b="1" i="1" dirty="0" smtClean="0"/>
              <a:t>Иные мероприятия, проводимые ФГБОУ ВО Башкирский ГАУ (не позднее 5 лет на момент подачи документов)</a:t>
            </a:r>
          </a:p>
        </p:txBody>
      </p:sp>
      <p:sp>
        <p:nvSpPr>
          <p:cNvPr id="62" name="Минус 61"/>
          <p:cNvSpPr/>
          <p:nvPr/>
        </p:nvSpPr>
        <p:spPr>
          <a:xfrm>
            <a:off x="4632385" y="2475781"/>
            <a:ext cx="284672" cy="224287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Минус 62"/>
          <p:cNvSpPr/>
          <p:nvPr/>
        </p:nvSpPr>
        <p:spPr>
          <a:xfrm>
            <a:off x="4629510" y="2861094"/>
            <a:ext cx="284672" cy="224287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Минус 63"/>
          <p:cNvSpPr/>
          <p:nvPr/>
        </p:nvSpPr>
        <p:spPr>
          <a:xfrm>
            <a:off x="4626635" y="3436189"/>
            <a:ext cx="284672" cy="224287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Минус 64"/>
          <p:cNvSpPr/>
          <p:nvPr/>
        </p:nvSpPr>
        <p:spPr>
          <a:xfrm>
            <a:off x="4615133" y="4425351"/>
            <a:ext cx="284672" cy="224287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Минус 66"/>
          <p:cNvSpPr/>
          <p:nvPr/>
        </p:nvSpPr>
        <p:spPr>
          <a:xfrm>
            <a:off x="4629510" y="5474899"/>
            <a:ext cx="284672" cy="224287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Минус 67"/>
          <p:cNvSpPr/>
          <p:nvPr/>
        </p:nvSpPr>
        <p:spPr>
          <a:xfrm>
            <a:off x="4618008" y="6282907"/>
            <a:ext cx="284672" cy="224287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39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904663" y="6629400"/>
            <a:ext cx="287337" cy="215900"/>
          </a:xfrm>
        </p:spPr>
        <p:txBody>
          <a:bodyPr lIns="0" tIns="0" rIns="72000" bIns="0"/>
          <a:lstStyle/>
          <a:p>
            <a:pPr>
              <a:defRPr/>
            </a:pPr>
            <a:fld id="{AE510F69-B2DA-4805-989C-3DF2CD733EF2}" type="slidenum">
              <a:rPr lang="ru-RU"/>
              <a:pPr>
                <a:defRPr/>
              </a:pPr>
              <a:t>23</a:t>
            </a:fld>
            <a:endParaRPr lang="ru-RU" dirty="0"/>
          </a:p>
        </p:txBody>
      </p:sp>
      <p:pic>
        <p:nvPicPr>
          <p:cNvPr id="57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45387" y="86912"/>
            <a:ext cx="1629010" cy="703268"/>
          </a:xfrm>
          <a:prstGeom prst="rect">
            <a:avLst/>
          </a:prstGeom>
          <a:noFill/>
        </p:spPr>
      </p:pic>
      <p:sp>
        <p:nvSpPr>
          <p:cNvPr id="58" name="Прямоугольник 57"/>
          <p:cNvSpPr/>
          <p:nvPr/>
        </p:nvSpPr>
        <p:spPr>
          <a:xfrm flipV="1">
            <a:off x="486032" y="920161"/>
            <a:ext cx="11304915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2044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75280" y="202108"/>
            <a:ext cx="75132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Этапы зачисления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23952" y="1999130"/>
            <a:ext cx="1210235" cy="59167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28 июля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34128" y="1972237"/>
            <a:ext cx="5531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Этап приоритетного зачисления </a:t>
            </a:r>
          </a:p>
          <a:p>
            <a:pPr algn="ctr"/>
            <a:r>
              <a:rPr lang="ru-RU" sz="2000" b="1" dirty="0" smtClean="0"/>
              <a:t>(квота целевого приема, квота особого права)</a:t>
            </a:r>
            <a:endParaRPr lang="ru-RU" sz="2000" b="1" dirty="0"/>
          </a:p>
        </p:txBody>
      </p:sp>
      <p:sp>
        <p:nvSpPr>
          <p:cNvPr id="13" name="Штриховая стрелка вправо 12"/>
          <p:cNvSpPr/>
          <p:nvPr/>
        </p:nvSpPr>
        <p:spPr>
          <a:xfrm rot="5400000">
            <a:off x="3090651" y="2664758"/>
            <a:ext cx="623047" cy="627529"/>
          </a:xfrm>
          <a:prstGeom prst="striped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797058" y="3343835"/>
            <a:ext cx="1210235" cy="59167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03 августа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54941" y="4787153"/>
            <a:ext cx="2270093" cy="59167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05 августа,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29 августа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6" name="Штриховая стрелка вправо 15"/>
          <p:cNvSpPr/>
          <p:nvPr/>
        </p:nvSpPr>
        <p:spPr>
          <a:xfrm rot="5400000">
            <a:off x="3063757" y="4054287"/>
            <a:ext cx="623047" cy="627529"/>
          </a:xfrm>
          <a:prstGeom prst="striped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016201" y="3254190"/>
            <a:ext cx="5253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Основной этап зачисления </a:t>
            </a:r>
          </a:p>
          <a:p>
            <a:pPr algn="ctr"/>
            <a:r>
              <a:rPr lang="ru-RU" sz="2000" b="1" dirty="0" smtClean="0"/>
              <a:t>(общий конкурс)</a:t>
            </a:r>
            <a:endParaRPr lang="ru-RU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591959" y="4718386"/>
            <a:ext cx="40610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По договорам об оказании платных образовательных услуг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646312" y="2017055"/>
            <a:ext cx="1210235" cy="59167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05, 29 августа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637348" y="3370725"/>
            <a:ext cx="1210235" cy="59167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05, 29 августа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448880" y="4777867"/>
            <a:ext cx="2685285" cy="59167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19 августа,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06 октября, 18 ноября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3" name="Штриховая стрелка вправо 22"/>
          <p:cNvSpPr/>
          <p:nvPr/>
        </p:nvSpPr>
        <p:spPr>
          <a:xfrm rot="5400000">
            <a:off x="9930940" y="4072212"/>
            <a:ext cx="623047" cy="627529"/>
          </a:xfrm>
          <a:prstGeom prst="striped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2411511" y="1264026"/>
            <a:ext cx="1900518" cy="5199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Очное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8955747" y="1219201"/>
            <a:ext cx="2339788" cy="5199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Заочное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Двойная стрелка вверх/вниз 42"/>
          <p:cNvSpPr/>
          <p:nvPr/>
        </p:nvSpPr>
        <p:spPr>
          <a:xfrm>
            <a:off x="10031505" y="2644588"/>
            <a:ext cx="457200" cy="654424"/>
          </a:xfrm>
          <a:prstGeom prst="upDown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2528047" y="1900518"/>
            <a:ext cx="8606118" cy="75303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2554942" y="3299012"/>
            <a:ext cx="8606118" cy="75303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545977" y="4706471"/>
            <a:ext cx="8606118" cy="75303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818092" y="2002059"/>
            <a:ext cx="1210235" cy="59167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30 июля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794646" y="3350213"/>
            <a:ext cx="1210235" cy="59167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09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августа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6" name="Выгнутая вниз стрелка 5"/>
          <p:cNvSpPr/>
          <p:nvPr/>
        </p:nvSpPr>
        <p:spPr>
          <a:xfrm rot="5400000">
            <a:off x="957357" y="3996322"/>
            <a:ext cx="1733910" cy="95753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9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/>
          <p:cNvSpPr/>
          <p:nvPr/>
        </p:nvSpPr>
        <p:spPr>
          <a:xfrm>
            <a:off x="6192011" y="5147482"/>
            <a:ext cx="5760640" cy="342039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>
                <a:ln w="10541" cmpd="sng">
                  <a:noFill/>
                  <a:prstDash val="solid"/>
                </a:ln>
                <a:solidFill>
                  <a:srgbClr val="FFC000"/>
                </a:solidFill>
              </a:rPr>
              <a:t>Второй семестр (</a:t>
            </a:r>
            <a:r>
              <a:rPr lang="ru-RU" b="1" dirty="0" smtClean="0">
                <a:ln w="10541" cmpd="sng">
                  <a:noFill/>
                  <a:prstDash val="solid"/>
                </a:ln>
                <a:solidFill>
                  <a:srgbClr val="FFC000"/>
                </a:solidFill>
              </a:rPr>
              <a:t>февраль - июнь</a:t>
            </a:r>
            <a:r>
              <a:rPr lang="ru-RU" b="1" dirty="0">
                <a:ln w="10541" cmpd="sng">
                  <a:noFill/>
                  <a:prstDash val="solid"/>
                </a:ln>
                <a:solidFill>
                  <a:srgbClr val="FFC000"/>
                </a:solidFill>
              </a:rPr>
              <a:t>)</a:t>
            </a: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6253947" y="6070829"/>
            <a:ext cx="5829436" cy="58939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77712" y="6070829"/>
            <a:ext cx="5736917" cy="589395"/>
          </a:xfrm>
          <a:prstGeom prst="roundRect">
            <a:avLst>
              <a:gd name="adj" fmla="val 19732"/>
            </a:avLst>
          </a:prstGeo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1600" b="1" dirty="0">
                <a:solidFill>
                  <a:prstClr val="black"/>
                </a:solidFill>
              </a:rPr>
              <a:t>Сентябрь  </a:t>
            </a:r>
            <a:r>
              <a:rPr lang="en-US" sz="1600" b="1" dirty="0">
                <a:solidFill>
                  <a:prstClr val="black"/>
                </a:solidFill>
              </a:rPr>
              <a:t>|</a:t>
            </a:r>
            <a:r>
              <a:rPr lang="ru-RU" sz="1600" b="1" dirty="0">
                <a:solidFill>
                  <a:prstClr val="black"/>
                </a:solidFill>
              </a:rPr>
              <a:t>  </a:t>
            </a:r>
            <a:r>
              <a:rPr lang="ru-RU" sz="1600" b="1" dirty="0" smtClean="0">
                <a:solidFill>
                  <a:prstClr val="black"/>
                </a:solidFill>
              </a:rPr>
              <a:t> Октябрь   </a:t>
            </a:r>
            <a:r>
              <a:rPr lang="ru-RU" sz="1600" b="1" dirty="0">
                <a:solidFill>
                  <a:prstClr val="black"/>
                </a:solidFill>
              </a:rPr>
              <a:t>|    Ноябрь    </a:t>
            </a:r>
            <a:r>
              <a:rPr lang="en-US" sz="1600" b="1" dirty="0">
                <a:solidFill>
                  <a:prstClr val="black"/>
                </a:solidFill>
              </a:rPr>
              <a:t>|</a:t>
            </a:r>
            <a:r>
              <a:rPr lang="ru-RU" sz="1600" b="1" dirty="0">
                <a:solidFill>
                  <a:prstClr val="black"/>
                </a:solidFill>
              </a:rPr>
              <a:t>     Декабрь    </a:t>
            </a:r>
            <a:r>
              <a:rPr lang="en-US" sz="1600" b="1" dirty="0">
                <a:solidFill>
                  <a:prstClr val="black"/>
                </a:solidFill>
              </a:rPr>
              <a:t>|</a:t>
            </a:r>
            <a:r>
              <a:rPr lang="ru-RU" sz="1600" b="1" dirty="0">
                <a:solidFill>
                  <a:prstClr val="black"/>
                </a:solidFill>
              </a:rPr>
              <a:t>    Январь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096000" y="6180847"/>
            <a:ext cx="5952661" cy="369332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1600" b="1" dirty="0" smtClean="0"/>
              <a:t>      Февраль    |       Март      |    Апрель    </a:t>
            </a:r>
            <a:r>
              <a:rPr lang="ru-RU" sz="1600" b="1" dirty="0"/>
              <a:t>|    </a:t>
            </a:r>
            <a:r>
              <a:rPr lang="ru-RU" sz="1600" b="1" dirty="0" smtClean="0"/>
              <a:t>  Май      </a:t>
            </a:r>
            <a:r>
              <a:rPr lang="ru-RU" sz="1600" b="1" dirty="0"/>
              <a:t>|   </a:t>
            </a:r>
            <a:r>
              <a:rPr lang="ru-RU" sz="1600" b="1" dirty="0" smtClean="0"/>
              <a:t>   Июнь</a:t>
            </a:r>
            <a:endParaRPr lang="ru-RU" sz="1600" b="1" dirty="0"/>
          </a:p>
        </p:txBody>
      </p:sp>
      <p:sp>
        <p:nvSpPr>
          <p:cNvPr id="20" name="Правая фигурная скобка 19"/>
          <p:cNvSpPr/>
          <p:nvPr/>
        </p:nvSpPr>
        <p:spPr>
          <a:xfrm rot="5400000" flipH="1">
            <a:off x="2731758" y="2961868"/>
            <a:ext cx="428825" cy="5736917"/>
          </a:xfrm>
          <a:prstGeom prst="rightBrac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335830" y="5165286"/>
            <a:ext cx="5220679" cy="342039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 smtClean="0">
                <a:ln w="10541" cmpd="sng">
                  <a:noFill/>
                  <a:prstDash val="solid"/>
                </a:ln>
                <a:solidFill>
                  <a:srgbClr val="92D050"/>
                </a:solidFill>
              </a:rPr>
              <a:t>Первый семестр (сентябрь - январь)</a:t>
            </a:r>
            <a:endParaRPr lang="ru-RU" b="1" dirty="0">
              <a:ln w="10541" cmpd="sng">
                <a:noFill/>
                <a:prstDash val="solid"/>
              </a:ln>
              <a:solidFill>
                <a:srgbClr val="92D050"/>
              </a:solidFill>
            </a:endParaRPr>
          </a:p>
        </p:txBody>
      </p:sp>
      <p:sp>
        <p:nvSpPr>
          <p:cNvPr id="63" name="Правая фигурная скобка 62"/>
          <p:cNvSpPr/>
          <p:nvPr/>
        </p:nvSpPr>
        <p:spPr>
          <a:xfrm rot="5400000" flipH="1">
            <a:off x="8954253" y="2915608"/>
            <a:ext cx="428825" cy="5829437"/>
          </a:xfrm>
          <a:prstGeom prst="righ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2" name="Выноска со стрелкой вправо 11"/>
          <p:cNvSpPr/>
          <p:nvPr/>
        </p:nvSpPr>
        <p:spPr>
          <a:xfrm rot="5400000">
            <a:off x="5411494" y="-1055985"/>
            <a:ext cx="1365484" cy="11841033"/>
          </a:xfrm>
          <a:prstGeom prst="rightArrowCallout">
            <a:avLst>
              <a:gd name="adj1" fmla="val 64329"/>
              <a:gd name="adj2" fmla="val 85666"/>
              <a:gd name="adj3" fmla="val 29806"/>
              <a:gd name="adj4" fmla="val 63085"/>
            </a:avLst>
          </a:prstGeom>
          <a:solidFill>
            <a:schemeClr val="bg1">
              <a:alpha val="31000"/>
            </a:schemeClr>
          </a:solidFill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121917" tIns="60958" rIns="121917" bIns="60958" rtlCol="0" anchor="ctr" anchorCtr="0"/>
          <a:lstStyle/>
          <a:p>
            <a:pPr indent="600272" algn="ctr"/>
            <a:r>
              <a:rPr lang="ru-RU" sz="2100" b="1" dirty="0" smtClean="0">
                <a:solidFill>
                  <a:srgbClr val="0070C0"/>
                </a:solidFill>
              </a:rPr>
              <a:t>ОБРАЗОВАТЕЛЬНЫЙ ПРОЦЕСС ПО ОБРАЗОВАТЕЛЬНЫМ ПРОГРАММАМ ОРГАНИЗУЕТСЯ ПО ПЕРИОДАМ ОБУЧЕНИЯ – ВЫДЕЛЯЕМЫМ В РАМКАХ КУРСОВ </a:t>
            </a:r>
            <a:r>
              <a:rPr lang="ru-RU" sz="2100" b="1" dirty="0" smtClean="0">
                <a:solidFill>
                  <a:srgbClr val="FF0000"/>
                </a:solidFill>
              </a:rPr>
              <a:t>(СЕМЕСТРАМ)</a:t>
            </a:r>
            <a:endParaRPr lang="ru-RU" sz="1900" b="1" dirty="0">
              <a:solidFill>
                <a:srgbClr val="FF0000"/>
              </a:solidFill>
              <a:latin typeface="Arial Black" panose="020B0A04020102020204" pitchFamily="34" charset="0"/>
              <a:ea typeface="Times New Roman" panose="02020603050405020304" pitchFamily="18" charset="0"/>
              <a:cs typeface="Arial Cyr" panose="020B0604020202020204" pitchFamily="34" charset="0"/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3088846566"/>
              </p:ext>
            </p:extLst>
          </p:nvPr>
        </p:nvGraphicFramePr>
        <p:xfrm>
          <a:off x="334241" y="2865264"/>
          <a:ext cx="7776863" cy="542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4294580553"/>
              </p:ext>
            </p:extLst>
          </p:nvPr>
        </p:nvGraphicFramePr>
        <p:xfrm>
          <a:off x="232313" y="3459262"/>
          <a:ext cx="7680384" cy="586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26" name="Picture 2" descr="Филиал школы 579 Приморского района - Санкт-Петербург - Новости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3" t="4362" r="3513" b="3992"/>
          <a:stretch/>
        </p:blipFill>
        <p:spPr bwMode="auto">
          <a:xfrm>
            <a:off x="7991460" y="902761"/>
            <a:ext cx="4079776" cy="275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Группа 21"/>
          <p:cNvGrpSpPr/>
          <p:nvPr/>
        </p:nvGrpSpPr>
        <p:grpSpPr>
          <a:xfrm>
            <a:off x="2838091" y="1690776"/>
            <a:ext cx="4149306" cy="526219"/>
            <a:chOff x="2024576" y="0"/>
            <a:chExt cx="5752286" cy="749515"/>
          </a:xfrm>
        </p:grpSpPr>
        <p:sp>
          <p:nvSpPr>
            <p:cNvPr id="24" name="Нашивка 23"/>
            <p:cNvSpPr/>
            <p:nvPr/>
          </p:nvSpPr>
          <p:spPr>
            <a:xfrm>
              <a:off x="2024576" y="0"/>
              <a:ext cx="5752286" cy="749515"/>
            </a:xfrm>
            <a:prstGeom prst="chevron">
              <a:avLst/>
            </a:prstGeom>
            <a:solidFill>
              <a:schemeClr val="bg1">
                <a:alpha val="90000"/>
              </a:schemeClr>
            </a:solidFill>
            <a:ln>
              <a:solidFill>
                <a:srgbClr val="92D05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Нашивка 4"/>
            <p:cNvSpPr/>
            <p:nvPr/>
          </p:nvSpPr>
          <p:spPr>
            <a:xfrm>
              <a:off x="2399334" y="0"/>
              <a:ext cx="5002771" cy="7495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10160" rIns="0" bIns="101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     </a:t>
              </a:r>
              <a:r>
                <a:rPr lang="ru-RU" sz="2800" b="1" kern="1200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с 1 сентября</a:t>
              </a:r>
              <a:endParaRPr lang="ru-RU" sz="2800" u="sng" kern="1200" dirty="0">
                <a:solidFill>
                  <a:srgbClr val="009242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1430317" y="1744593"/>
            <a:ext cx="1606181" cy="429272"/>
            <a:chOff x="95679" y="131421"/>
            <a:chExt cx="2223199" cy="487609"/>
          </a:xfrm>
        </p:grpSpPr>
        <p:sp>
          <p:nvSpPr>
            <p:cNvPr id="27" name="Нашивка 26"/>
            <p:cNvSpPr/>
            <p:nvPr/>
          </p:nvSpPr>
          <p:spPr>
            <a:xfrm>
              <a:off x="95679" y="131421"/>
              <a:ext cx="2223199" cy="487609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Нашивка 4"/>
            <p:cNvSpPr/>
            <p:nvPr/>
          </p:nvSpPr>
          <p:spPr>
            <a:xfrm>
              <a:off x="339484" y="131421"/>
              <a:ext cx="1735590" cy="487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17780" rIns="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>
                  <a:solidFill>
                    <a:srgbClr val="FF000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1 курс</a:t>
              </a:r>
              <a:endParaRPr lang="ru-RU" sz="2800" kern="1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2588981" y="2371843"/>
            <a:ext cx="40878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Заочная форма обучения</a:t>
            </a:r>
            <a:endParaRPr lang="ru-RU" sz="2200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361555" y="1130863"/>
            <a:ext cx="51227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Очная, </a:t>
            </a:r>
            <a:r>
              <a:rPr lang="ru-RU" sz="2000" b="1" u="sng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очно-заочная</a:t>
            </a:r>
            <a:r>
              <a:rPr lang="ru-RU" sz="20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формы обучения</a:t>
            </a:r>
            <a:endParaRPr lang="ru-RU" sz="2000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2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9679"/>
            <a:ext cx="162877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Прямоугольник 32"/>
          <p:cNvSpPr/>
          <p:nvPr/>
        </p:nvSpPr>
        <p:spPr>
          <a:xfrm flipV="1">
            <a:off x="485775" y="791360"/>
            <a:ext cx="11304588" cy="444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E20443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011011" y="249751"/>
            <a:ext cx="104171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ФГБОУ ВО Башкирский государственный аграрный университет</a:t>
            </a:r>
          </a:p>
        </p:txBody>
      </p:sp>
    </p:spTree>
    <p:extLst>
      <p:ext uri="{BB962C8B-B14F-4D97-AF65-F5344CB8AC3E}">
        <p14:creationId xmlns:p14="http://schemas.microsoft.com/office/powerpoint/2010/main" val="1009367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9" grpId="0" animBg="1"/>
      <p:bldP spid="38" grpId="0" animBg="1"/>
      <p:bldP spid="17" grpId="0"/>
      <p:bldP spid="20" grpId="0" animBg="1"/>
      <p:bldP spid="50" grpId="0" animBg="1"/>
      <p:bldP spid="63" grpId="0" animBg="1"/>
      <p:bldP spid="12" grpId="0" animBg="1"/>
      <p:bldGraphic spid="15" grpId="0">
        <p:bldAsOne/>
      </p:bldGraphic>
      <p:bldGraphic spid="16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1904663" y="6629400"/>
            <a:ext cx="287337" cy="215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00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1042C03-8B11-4F85-B7A3-4E0B5B66E643}" type="slidenum">
              <a:rPr lang="ru-RU" altLang="ru-RU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25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4100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87313"/>
            <a:ext cx="162877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Прямоугольник 57"/>
          <p:cNvSpPr/>
          <p:nvPr/>
        </p:nvSpPr>
        <p:spPr>
          <a:xfrm flipV="1">
            <a:off x="485775" y="920750"/>
            <a:ext cx="11304588" cy="444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E20443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94139" y="359688"/>
            <a:ext cx="104171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ФГБОУ ВО Башкирский государственный аграрный университет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83095" y="1759818"/>
            <a:ext cx="64339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30303"/>
                </a:solidFill>
                <a:latin typeface="Roboto"/>
              </a:rPr>
              <a:t>Официальный сайт Башкирского ГАУ: </a:t>
            </a:r>
            <a:r>
              <a:rPr lang="ru-RU" dirty="0">
                <a:latin typeface="Roboto"/>
                <a:hlinkClick r:id="rId4"/>
              </a:rPr>
              <a:t>https://www.bsau.ru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​ Вступайте в группу </a:t>
            </a:r>
            <a:r>
              <a:rPr lang="ru-RU" dirty="0" err="1">
                <a:solidFill>
                  <a:srgbClr val="030303"/>
                </a:solidFill>
                <a:latin typeface="Roboto"/>
              </a:rPr>
              <a:t>ВКонтакте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: </a:t>
            </a:r>
            <a:r>
              <a:rPr lang="ru-RU" dirty="0">
                <a:latin typeface="Roboto"/>
                <a:hlinkClick r:id="rId5"/>
              </a:rPr>
              <a:t>https://vk.com/bsau_ru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​ </a:t>
            </a:r>
            <a:endParaRPr lang="ru-RU" dirty="0" smtClean="0">
              <a:solidFill>
                <a:srgbClr val="030303"/>
              </a:solidFill>
              <a:latin typeface="Roboto"/>
            </a:endParaRPr>
          </a:p>
          <a:p>
            <a:r>
              <a:rPr lang="ru-RU" dirty="0" smtClean="0">
                <a:solidFill>
                  <a:srgbClr val="030303"/>
                </a:solidFill>
                <a:latin typeface="Roboto"/>
              </a:rPr>
              <a:t>Мы 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в </a:t>
            </a:r>
            <a:r>
              <a:rPr lang="ru-RU" dirty="0" err="1">
                <a:solidFill>
                  <a:srgbClr val="030303"/>
                </a:solidFill>
                <a:latin typeface="Roboto"/>
              </a:rPr>
              <a:t>Инстаграме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: </a:t>
            </a:r>
            <a:r>
              <a:rPr lang="ru-RU" dirty="0">
                <a:latin typeface="Roboto"/>
                <a:hlinkClick r:id="rId6"/>
              </a:rPr>
              <a:t>https://www.instagram.com/bsau.ru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83095" y="3044679"/>
            <a:ext cx="719924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30303"/>
                </a:solidFill>
                <a:latin typeface="Roboto"/>
              </a:rPr>
              <a:t>Приемная комиссия: </a:t>
            </a:r>
            <a:endParaRPr lang="ru-RU" b="1" dirty="0" smtClean="0">
              <a:solidFill>
                <a:srgbClr val="030303"/>
              </a:solidFill>
              <a:latin typeface="Roboto"/>
            </a:endParaRPr>
          </a:p>
          <a:p>
            <a:r>
              <a:rPr lang="ru-RU" dirty="0" smtClean="0">
                <a:solidFill>
                  <a:srgbClr val="030303"/>
                </a:solidFill>
                <a:latin typeface="Roboto"/>
              </a:rPr>
              <a:t>Сайт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: </a:t>
            </a:r>
            <a:r>
              <a:rPr lang="ru-RU" dirty="0">
                <a:latin typeface="Roboto"/>
                <a:hlinkClick r:id="rId7"/>
              </a:rPr>
              <a:t>https://www.bsau.ru/abitur/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​ </a:t>
            </a:r>
            <a:endParaRPr lang="ru-RU" dirty="0" smtClean="0">
              <a:solidFill>
                <a:srgbClr val="030303"/>
              </a:solidFill>
              <a:latin typeface="Roboto"/>
            </a:endParaRPr>
          </a:p>
          <a:p>
            <a:r>
              <a:rPr lang="ru-RU" dirty="0" err="1" smtClean="0">
                <a:solidFill>
                  <a:srgbClr val="030303"/>
                </a:solidFill>
                <a:latin typeface="Roboto"/>
              </a:rPr>
              <a:t>Instagram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: </a:t>
            </a:r>
            <a:r>
              <a:rPr lang="ru-RU" dirty="0">
                <a:latin typeface="Roboto"/>
                <a:hlinkClick r:id="rId8"/>
              </a:rPr>
              <a:t>https://www.instagram.com/pk_bsau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​ </a:t>
            </a:r>
            <a:endParaRPr lang="ru-RU" dirty="0" smtClean="0">
              <a:solidFill>
                <a:srgbClr val="030303"/>
              </a:solidFill>
              <a:latin typeface="Roboto"/>
            </a:endParaRPr>
          </a:p>
          <a:p>
            <a:r>
              <a:rPr lang="ru-RU" dirty="0" err="1" smtClean="0">
                <a:solidFill>
                  <a:srgbClr val="030303"/>
                </a:solidFill>
                <a:latin typeface="Roboto"/>
              </a:rPr>
              <a:t>Вконтакте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: </a:t>
            </a:r>
            <a:r>
              <a:rPr lang="ru-RU" dirty="0">
                <a:latin typeface="Roboto"/>
                <a:hlinkClick r:id="rId9"/>
              </a:rPr>
              <a:t>https://vk.com/pk_bsau_ru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​ </a:t>
            </a:r>
            <a:endParaRPr lang="ru-RU" dirty="0" smtClean="0">
              <a:solidFill>
                <a:srgbClr val="030303"/>
              </a:solidFill>
              <a:latin typeface="Roboto"/>
            </a:endParaRPr>
          </a:p>
          <a:p>
            <a:r>
              <a:rPr lang="ru-RU" dirty="0" err="1" smtClean="0">
                <a:solidFill>
                  <a:srgbClr val="030303"/>
                </a:solidFill>
                <a:latin typeface="Roboto"/>
              </a:rPr>
              <a:t>Twitter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: </a:t>
            </a:r>
            <a:r>
              <a:rPr lang="ru-RU" dirty="0">
                <a:latin typeface="Roboto"/>
                <a:hlinkClick r:id="rId10"/>
              </a:rPr>
              <a:t>https://twitter.com/holquh2cypxhhaj/#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​... </a:t>
            </a:r>
            <a:endParaRPr lang="ru-RU" dirty="0" smtClean="0">
              <a:solidFill>
                <a:srgbClr val="030303"/>
              </a:solidFill>
              <a:latin typeface="Roboto"/>
            </a:endParaRPr>
          </a:p>
          <a:p>
            <a:r>
              <a:rPr lang="ru-RU" dirty="0" smtClean="0">
                <a:solidFill>
                  <a:srgbClr val="030303"/>
                </a:solidFill>
                <a:latin typeface="Roboto"/>
              </a:rPr>
              <a:t>Одноклассники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: </a:t>
            </a:r>
            <a:r>
              <a:rPr lang="ru-RU" dirty="0">
                <a:latin typeface="Roboto"/>
                <a:hlinkClick r:id="rId11"/>
              </a:rPr>
              <a:t>https://ok.ru/profile/580829302475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​ </a:t>
            </a:r>
            <a:endParaRPr lang="ru-RU" dirty="0" smtClean="0">
              <a:solidFill>
                <a:srgbClr val="030303"/>
              </a:solidFill>
              <a:latin typeface="Roboto"/>
            </a:endParaRPr>
          </a:p>
          <a:p>
            <a:r>
              <a:rPr lang="ru-RU" dirty="0" smtClean="0">
                <a:solidFill>
                  <a:srgbClr val="030303"/>
                </a:solidFill>
                <a:latin typeface="Roboto"/>
              </a:rPr>
              <a:t>Мессенджеры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: </a:t>
            </a:r>
            <a:endParaRPr lang="ru-RU" dirty="0" smtClean="0">
              <a:solidFill>
                <a:srgbClr val="030303"/>
              </a:solidFill>
              <a:latin typeface="Roboto"/>
            </a:endParaRPr>
          </a:p>
          <a:p>
            <a:r>
              <a:rPr lang="ru-RU" dirty="0" err="1" smtClean="0">
                <a:solidFill>
                  <a:srgbClr val="030303"/>
                </a:solidFill>
                <a:latin typeface="Roboto"/>
              </a:rPr>
              <a:t>WhatsApp</a:t>
            </a:r>
            <a:r>
              <a:rPr lang="ru-RU" dirty="0" smtClean="0">
                <a:solidFill>
                  <a:srgbClr val="030303"/>
                </a:solidFill>
                <a:latin typeface="Roboto"/>
              </a:rPr>
              <a:t> 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89373404500 </a:t>
            </a:r>
            <a:endParaRPr lang="ru-RU" dirty="0" smtClean="0">
              <a:solidFill>
                <a:srgbClr val="030303"/>
              </a:solidFill>
              <a:latin typeface="Roboto"/>
            </a:endParaRPr>
          </a:p>
          <a:p>
            <a:r>
              <a:rPr lang="ru-RU" dirty="0" err="1" smtClean="0">
                <a:solidFill>
                  <a:srgbClr val="030303"/>
                </a:solidFill>
                <a:latin typeface="Roboto"/>
              </a:rPr>
              <a:t>Viber</a:t>
            </a:r>
            <a:r>
              <a:rPr lang="ru-RU" dirty="0" smtClean="0">
                <a:solidFill>
                  <a:srgbClr val="030303"/>
                </a:solidFill>
                <a:latin typeface="Roboto"/>
              </a:rPr>
              <a:t> 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89373404500 </a:t>
            </a:r>
            <a:endParaRPr lang="ru-RU" dirty="0" smtClean="0">
              <a:solidFill>
                <a:srgbClr val="030303"/>
              </a:solidFill>
              <a:latin typeface="Roboto"/>
            </a:endParaRPr>
          </a:p>
          <a:p>
            <a:endParaRPr lang="ru-RU" dirty="0">
              <a:solidFill>
                <a:srgbClr val="030303"/>
              </a:solidFill>
              <a:latin typeface="Roboto"/>
            </a:endParaRPr>
          </a:p>
        </p:txBody>
      </p:sp>
      <p:pic>
        <p:nvPicPr>
          <p:cNvPr id="11" name="Рисунок 10" descr="D:\Буклет Буклетыч\90 лет БашГАУ 2020 -02 С с белой каемкой.pn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069" y="994860"/>
            <a:ext cx="6143504" cy="308664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83095" y="584432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30303"/>
                </a:solidFill>
                <a:latin typeface="Roboto"/>
              </a:rPr>
              <a:t>Адрес: г. Уфа, ул. 50-летия Октября, 34 </a:t>
            </a:r>
            <a:r>
              <a:rPr lang="ru-RU" dirty="0" err="1">
                <a:solidFill>
                  <a:srgbClr val="030303"/>
                </a:solidFill>
                <a:latin typeface="Roboto"/>
              </a:rPr>
              <a:t>каб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. 155 </a:t>
            </a:r>
          </a:p>
          <a:p>
            <a:r>
              <a:rPr lang="ru-RU" dirty="0">
                <a:solidFill>
                  <a:srgbClr val="030303"/>
                </a:solidFill>
                <a:latin typeface="Roboto"/>
              </a:rPr>
              <a:t>Телефон: 8(347)216-46-42, 89373404500 </a:t>
            </a:r>
          </a:p>
          <a:p>
            <a:r>
              <a:rPr lang="ru-RU" dirty="0">
                <a:solidFill>
                  <a:srgbClr val="030303"/>
                </a:solidFill>
                <a:latin typeface="Roboto"/>
              </a:rPr>
              <a:t>Электронная почта: prkombgau@mail.ru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134255" y="5844327"/>
            <a:ext cx="52824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30303"/>
                </a:solidFill>
                <a:latin typeface="Roboto"/>
              </a:rPr>
              <a:t>Отдел международных связей:</a:t>
            </a:r>
          </a:p>
          <a:p>
            <a:r>
              <a:rPr lang="ru-RU" dirty="0" smtClean="0">
                <a:solidFill>
                  <a:srgbClr val="030303"/>
                </a:solidFill>
                <a:latin typeface="Roboto"/>
              </a:rPr>
              <a:t>Заведующий  - Зорина Лира </a:t>
            </a:r>
            <a:r>
              <a:rPr lang="ru-RU" dirty="0" err="1" smtClean="0">
                <a:solidFill>
                  <a:srgbClr val="030303"/>
                </a:solidFill>
                <a:latin typeface="Roboto"/>
              </a:rPr>
              <a:t>Нагимовна</a:t>
            </a:r>
            <a:endParaRPr lang="ru-RU" dirty="0" smtClean="0">
              <a:solidFill>
                <a:srgbClr val="030303"/>
              </a:solidFill>
              <a:latin typeface="Roboto"/>
            </a:endParaRPr>
          </a:p>
          <a:p>
            <a:r>
              <a:rPr lang="ru-RU" dirty="0" smtClean="0">
                <a:solidFill>
                  <a:srgbClr val="030303"/>
                </a:solidFill>
                <a:latin typeface="Roboto"/>
              </a:rPr>
              <a:t>Телефон: 89053559923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467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7" y="1920743"/>
            <a:ext cx="3532826" cy="2358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394" y="4365914"/>
            <a:ext cx="3552309" cy="2371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56" y="4369080"/>
            <a:ext cx="3547567" cy="23681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503" y="4365914"/>
            <a:ext cx="3552310" cy="2371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87313"/>
            <a:ext cx="162877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 flipV="1">
            <a:off x="485775" y="920750"/>
            <a:ext cx="11304588" cy="444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E20443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94140" y="359688"/>
            <a:ext cx="962680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ФГБОУ ВО Башкирский государственный аграрный университет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0503" y="1920743"/>
            <a:ext cx="3617955" cy="2404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5394" y="1956625"/>
            <a:ext cx="3469297" cy="2286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998082" y="1151426"/>
            <a:ext cx="102799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Современные аудитории и лаборатории университета</a:t>
            </a:r>
            <a:endParaRPr lang="ru-RU" sz="2800" b="1" dirty="0">
              <a:solidFill>
                <a:srgbClr val="0E4E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17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592" y="1612429"/>
            <a:ext cx="3310074" cy="2528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978" y="1612429"/>
            <a:ext cx="3493889" cy="2410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591" y="4316182"/>
            <a:ext cx="3636015" cy="2430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87313"/>
            <a:ext cx="162877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 flipV="1">
            <a:off x="485775" y="920750"/>
            <a:ext cx="11304588" cy="444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E20443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94140" y="359688"/>
            <a:ext cx="962680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ФГБОУ ВО Башкирский государственный аграрный университет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607" y="1612429"/>
            <a:ext cx="3685430" cy="2460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638" y="4234118"/>
            <a:ext cx="5911816" cy="2512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099682" y="1034108"/>
            <a:ext cx="102799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Современные аудитории и лаборатории университета</a:t>
            </a:r>
            <a:endParaRPr lang="ru-RU" sz="2800" b="1" dirty="0">
              <a:solidFill>
                <a:srgbClr val="0E4E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51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1904663" y="6629400"/>
            <a:ext cx="287337" cy="215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00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1042C03-8B11-4F85-B7A3-4E0B5B66E643}" type="slidenum">
              <a:rPr lang="ru-RU" altLang="ru-RU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4100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87313"/>
            <a:ext cx="162877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Прямоугольник 57"/>
          <p:cNvSpPr/>
          <p:nvPr/>
        </p:nvSpPr>
        <p:spPr>
          <a:xfrm flipV="1">
            <a:off x="485775" y="920750"/>
            <a:ext cx="11304588" cy="444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E20443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77278" y="370515"/>
            <a:ext cx="103509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ФГБОУ ВО Башкирский государственный аграрный университет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678471" y="1118577"/>
            <a:ext cx="94235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Специализированный студенческий отряд «Колос»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03" y="2112167"/>
            <a:ext cx="3101807" cy="2067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03" y="4344414"/>
            <a:ext cx="3111815" cy="2297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3911110" y="1853036"/>
            <a:ext cx="395467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«Хлебороб»</a:t>
            </a:r>
          </a:p>
          <a:p>
            <a:pPr algn="ctr"/>
            <a:r>
              <a:rPr lang="ru-RU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«Зелёный патруль»</a:t>
            </a:r>
          </a:p>
          <a:p>
            <a:pPr algn="ctr"/>
            <a:r>
              <a:rPr lang="ru-RU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«Механик»</a:t>
            </a:r>
          </a:p>
          <a:p>
            <a:pPr algn="ctr"/>
            <a:r>
              <a:rPr lang="ru-RU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«Энергетик»</a:t>
            </a:r>
          </a:p>
          <a:p>
            <a:pPr algn="ctr"/>
            <a:r>
              <a:rPr lang="ru-RU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«Убойная сила»</a:t>
            </a:r>
          </a:p>
          <a:p>
            <a:pPr algn="ctr"/>
            <a:r>
              <a:rPr lang="ru-RU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«Неудержимые»</a:t>
            </a:r>
          </a:p>
          <a:p>
            <a:pPr algn="ctr"/>
            <a:r>
              <a:rPr lang="ru-RU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«Управленец»</a:t>
            </a:r>
          </a:p>
          <a:p>
            <a:pPr algn="ctr"/>
            <a:r>
              <a:rPr lang="ru-RU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«Айболит»</a:t>
            </a:r>
          </a:p>
          <a:p>
            <a:pPr algn="ctr"/>
            <a:r>
              <a:rPr lang="ru-RU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«Доброе сердце»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881" y="4608745"/>
            <a:ext cx="2736304" cy="2020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7949985" y="4880408"/>
            <a:ext cx="395467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ССО «Колос» насчитывает в своих рядах более 1300 бойцов, работающих по различным направлениям в Республике Башкортостан и за её пределами</a:t>
            </a:r>
            <a:endParaRPr lang="ru-RU" b="1" dirty="0">
              <a:solidFill>
                <a:srgbClr val="0E4E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0063" y="2112165"/>
            <a:ext cx="3514521" cy="232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43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1904663" y="6629400"/>
            <a:ext cx="287337" cy="215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00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1042C03-8B11-4F85-B7A3-4E0B5B66E643}" type="slidenum">
              <a:rPr lang="ru-RU" altLang="ru-RU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4100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87313"/>
            <a:ext cx="162877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Прямоугольник 57"/>
          <p:cNvSpPr/>
          <p:nvPr/>
        </p:nvSpPr>
        <p:spPr>
          <a:xfrm flipV="1">
            <a:off x="485775" y="920750"/>
            <a:ext cx="11304588" cy="444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E20443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11011" y="370515"/>
            <a:ext cx="104171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ФГБОУ ВО Башкирский государственный аграрный университет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492522" y="1170139"/>
            <a:ext cx="112978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Международная деятельность университета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71" y="1980535"/>
            <a:ext cx="3211255" cy="2141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71" y="4367008"/>
            <a:ext cx="3211255" cy="2140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4618" y="4367008"/>
            <a:ext cx="3128693" cy="2346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9585" y="1980535"/>
            <a:ext cx="3024031" cy="2268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Прямоугольник 8"/>
          <p:cNvSpPr>
            <a:spLocks noChangeArrowheads="1"/>
          </p:cNvSpPr>
          <p:nvPr/>
        </p:nvSpPr>
        <p:spPr bwMode="auto">
          <a:xfrm>
            <a:off x="4000054" y="1815045"/>
            <a:ext cx="454780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Ежегодная стажировка и практика студентов за рубежом</a:t>
            </a:r>
          </a:p>
          <a:p>
            <a:pPr algn="ctr"/>
            <a:endParaRPr lang="ru-RU" altLang="ru-RU" sz="1400" b="1" dirty="0">
              <a:solidFill>
                <a:srgbClr val="0E4E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14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Партнеры из 12 стран</a:t>
            </a:r>
            <a:endParaRPr lang="ru-RU" altLang="ru-RU" sz="1400" b="1" dirty="0">
              <a:solidFill>
                <a:srgbClr val="0E4E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7" r="16641" b="7759"/>
          <a:stretch/>
        </p:blipFill>
        <p:spPr>
          <a:xfrm>
            <a:off x="8534910" y="4470267"/>
            <a:ext cx="3248706" cy="2140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73236" y="2892263"/>
            <a:ext cx="1094760" cy="730002"/>
          </a:xfrm>
          <a:prstGeom prst="rect">
            <a:avLst/>
          </a:prstGeom>
        </p:spPr>
      </p:pic>
      <p:pic>
        <p:nvPicPr>
          <p:cNvPr id="16" name="Picture 4" descr="https://everyfad.com/images/h2048/4c2592cf-833e-11e7-a9be-MLTAHiZXnGlsun2f5DijNXOC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725" y="3528558"/>
            <a:ext cx="108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2873" y="2892263"/>
            <a:ext cx="1082164" cy="720000"/>
          </a:xfrm>
          <a:prstGeom prst="rect">
            <a:avLst/>
          </a:prstGeom>
        </p:spPr>
      </p:pic>
      <p:pic>
        <p:nvPicPr>
          <p:cNvPr id="1032" name="Picture 8" descr="https://cdn.wallpapersafari.com/43/63/SUPQbj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875" y="3452551"/>
            <a:ext cx="1282398" cy="80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95856" y="2850411"/>
            <a:ext cx="1152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3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1904663" y="6629400"/>
            <a:ext cx="287337" cy="215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00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1042C03-8B11-4F85-B7A3-4E0B5B66E643}" type="slidenum">
              <a:rPr lang="ru-RU" altLang="ru-RU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4100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87313"/>
            <a:ext cx="162877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Прямоугольник 57"/>
          <p:cNvSpPr/>
          <p:nvPr/>
        </p:nvSpPr>
        <p:spPr>
          <a:xfrm flipV="1">
            <a:off x="485775" y="920750"/>
            <a:ext cx="11304588" cy="444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E20443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11011" y="370515"/>
            <a:ext cx="104171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ФГБОУ ВО Башкирский государственный аграрный университет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0" t="15549"/>
          <a:stretch/>
        </p:blipFill>
        <p:spPr>
          <a:xfrm>
            <a:off x="122486" y="1960448"/>
            <a:ext cx="3542301" cy="2244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383191" y="1006341"/>
            <a:ext cx="1129784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эстетического воспитания БГАУ: </a:t>
            </a:r>
          </a:p>
          <a:p>
            <a:pPr algn="ctr"/>
            <a:r>
              <a:rPr lang="ru-RU" sz="28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«РАСПРАВЛЯЕМ ТАЛАНТАМ КРЫЛЬЯ!»</a:t>
            </a:r>
            <a:endParaRPr lang="ru-RU" sz="2800" b="1" dirty="0">
              <a:solidFill>
                <a:srgbClr val="0E4E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1" r="12103" b="3810"/>
          <a:stretch/>
        </p:blipFill>
        <p:spPr>
          <a:xfrm>
            <a:off x="4478108" y="4433453"/>
            <a:ext cx="3319921" cy="2210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8" t="18237" r="2737"/>
          <a:stretch/>
        </p:blipFill>
        <p:spPr>
          <a:xfrm>
            <a:off x="121515" y="4433453"/>
            <a:ext cx="3543271" cy="2207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0" t="13226"/>
          <a:stretch/>
        </p:blipFill>
        <p:spPr>
          <a:xfrm>
            <a:off x="8382573" y="4433453"/>
            <a:ext cx="3298459" cy="2186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573" y="2009702"/>
            <a:ext cx="3121891" cy="2195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рямоугольник 8"/>
          <p:cNvSpPr>
            <a:spLocks noChangeArrowheads="1"/>
          </p:cNvSpPr>
          <p:nvPr/>
        </p:nvSpPr>
        <p:spPr bwMode="auto">
          <a:xfrm>
            <a:off x="3857752" y="2009702"/>
            <a:ext cx="433185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Студенты получают вторые общественные профессии, обучаясь на 16 отделениях Центра эстетического воспитания на сцене Дворца Молодежи</a:t>
            </a:r>
          </a:p>
          <a:p>
            <a:pPr algn="ctr"/>
            <a:endParaRPr lang="ru-RU" altLang="ru-RU" sz="1600" b="1" dirty="0" smtClean="0">
              <a:solidFill>
                <a:srgbClr val="0E4E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16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Принимают активное участие во Всероссийских, Республиканских конкурсах и фестивалях и получают призовые места</a:t>
            </a:r>
            <a:endParaRPr lang="ru-RU" altLang="ru-RU" sz="1600" b="1" dirty="0">
              <a:solidFill>
                <a:srgbClr val="0E4E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2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87313"/>
            <a:ext cx="162877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 flipV="1">
            <a:off x="485775" y="920750"/>
            <a:ext cx="11304588" cy="444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E20443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11011" y="370515"/>
            <a:ext cx="104171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ФГБОУ ВО Башкирский государственный аграрный университет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15940" y="1060042"/>
            <a:ext cx="600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6642F"/>
                </a:solidFill>
              </a:rPr>
              <a:t> ВОЛОНТЕРСКИЙ КОВОРКИНГ ЦЕНТР</a:t>
            </a:r>
          </a:p>
        </p:txBody>
      </p:sp>
      <p:pic>
        <p:nvPicPr>
          <p:cNvPr id="6" name="Picture 4" descr="C:\Users\user\Desktop\eLhyydAq11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1701" y="1662197"/>
            <a:ext cx="3275204" cy="218210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85775" y="1554994"/>
            <a:ext cx="491141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prstClr val="black"/>
                </a:solidFill>
              </a:rPr>
              <a:t>Общественная организация, занимающаяся узконаправленным обучением активистов в сфере добровольчества и проектной деятельности</a:t>
            </a:r>
          </a:p>
        </p:txBody>
      </p:sp>
      <p:pic>
        <p:nvPicPr>
          <p:cNvPr id="8" name="Picture 7" descr="C:\Users\user\Desktop\EdYRcGo3ma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050" y="3981787"/>
            <a:ext cx="3421207" cy="2281518"/>
          </a:xfrm>
          <a:prstGeom prst="rect">
            <a:avLst/>
          </a:prstGeom>
          <a:noFill/>
        </p:spPr>
      </p:pic>
      <p:pic>
        <p:nvPicPr>
          <p:cNvPr id="9" name="Picture 8" descr="C:\Users\user\Desktop\WUKp-n9Xd8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35942" y="4412436"/>
            <a:ext cx="3436457" cy="2291687"/>
          </a:xfrm>
          <a:prstGeom prst="rect">
            <a:avLst/>
          </a:prstGeom>
          <a:noFill/>
        </p:spPr>
      </p:pic>
      <p:pic>
        <p:nvPicPr>
          <p:cNvPr id="10" name="Picture 9" descr="C:\Users\user\Desktop\AeVkaagkMU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98363" y="4046348"/>
            <a:ext cx="3421207" cy="22815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086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1904663" y="6629400"/>
            <a:ext cx="287337" cy="215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00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1042C03-8B11-4F85-B7A3-4E0B5B66E643}" type="slidenum">
              <a:rPr lang="ru-RU" altLang="ru-RU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4100" name="Picture 3" descr="E:\~~WORK\Own_august_2019\БашГАУ\Газета и презентация\Растровые знаки для презентаций\БашГАУ - Рус лого вертикально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87313"/>
            <a:ext cx="162877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Прямоугольник 57"/>
          <p:cNvSpPr/>
          <p:nvPr/>
        </p:nvSpPr>
        <p:spPr>
          <a:xfrm flipV="1">
            <a:off x="485775" y="920750"/>
            <a:ext cx="11304588" cy="444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E20443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11011" y="370515"/>
            <a:ext cx="104171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ФГБОУ ВО Башкирский государственный аграрный университет</a:t>
            </a:r>
          </a:p>
        </p:txBody>
      </p:sp>
      <p:sp>
        <p:nvSpPr>
          <p:cNvPr id="13" name="Прямоугольник 8"/>
          <p:cNvSpPr>
            <a:spLocks noChangeArrowheads="1"/>
          </p:cNvSpPr>
          <p:nvPr/>
        </p:nvSpPr>
        <p:spPr bwMode="auto">
          <a:xfrm>
            <a:off x="230909" y="3410820"/>
            <a:ext cx="6428308" cy="3347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Спортивную подготовку в университете ведут Чемпионы и призеры Олимпиад и мира</a:t>
            </a:r>
          </a:p>
          <a:p>
            <a:pPr algn="ctr"/>
            <a:endParaRPr lang="ru-RU" altLang="ru-RU" sz="900" b="1" dirty="0">
              <a:solidFill>
                <a:srgbClr val="0E4E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16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Подготовлено </a:t>
            </a:r>
          </a:p>
          <a:p>
            <a:pPr algn="ctr"/>
            <a:r>
              <a:rPr lang="ru-RU" altLang="ru-RU" sz="16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заслуженных мастера спорта</a:t>
            </a:r>
          </a:p>
          <a:p>
            <a:pPr algn="ctr"/>
            <a:r>
              <a:rPr lang="ru-RU" altLang="ru-RU" sz="16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мастеров спорта международного класса</a:t>
            </a:r>
          </a:p>
          <a:p>
            <a:pPr algn="ctr"/>
            <a:r>
              <a:rPr lang="ru-RU" altLang="ru-RU" sz="1600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altLang="ru-RU" sz="16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олее 170 мастеров спорта</a:t>
            </a:r>
          </a:p>
          <a:p>
            <a:pPr algn="ctr"/>
            <a:endParaRPr lang="ru-RU" altLang="ru-RU" sz="1050" b="1" dirty="0" smtClean="0">
              <a:solidFill>
                <a:srgbClr val="0E4E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16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Сборные команды университета:</a:t>
            </a:r>
          </a:p>
          <a:p>
            <a:pPr marL="342900" indent="-342900" algn="ctr">
              <a:buFontTx/>
              <a:buChar char="-"/>
            </a:pPr>
            <a:r>
              <a:rPr lang="ru-RU" altLang="ru-RU" sz="16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altLang="ru-RU" sz="1600" b="1" dirty="0" err="1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минифутболу</a:t>
            </a:r>
            <a:r>
              <a:rPr lang="ru-RU" altLang="ru-RU" sz="16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ctr">
              <a:buFontTx/>
              <a:buChar char="-"/>
            </a:pPr>
            <a:r>
              <a:rPr lang="ru-RU" altLang="ru-RU" sz="1600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altLang="ru-RU" sz="16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волейболу;</a:t>
            </a:r>
          </a:p>
          <a:p>
            <a:pPr marL="342900" indent="-342900" algn="ctr">
              <a:buFontTx/>
              <a:buChar char="-"/>
            </a:pPr>
            <a:r>
              <a:rPr lang="ru-RU" altLang="ru-RU" sz="1600" b="1" dirty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altLang="ru-RU" sz="16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баскетболу;</a:t>
            </a:r>
          </a:p>
          <a:p>
            <a:pPr marL="342900" indent="-342900" algn="ctr">
              <a:buFontTx/>
              <a:buChar char="-"/>
            </a:pPr>
            <a:r>
              <a:rPr lang="ru-RU" altLang="ru-RU" sz="1600" b="1" dirty="0" smtClean="0">
                <a:solidFill>
                  <a:srgbClr val="0E4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…….</a:t>
            </a:r>
          </a:p>
          <a:p>
            <a:pPr algn="ctr"/>
            <a:r>
              <a:rPr lang="ru-RU" alt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alt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ультивируется 32 вида спорта!</a:t>
            </a:r>
            <a:endParaRPr lang="ru-RU" alt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ФОК Башкирского ГАУ временно не работает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217" y="3410820"/>
            <a:ext cx="4753422" cy="3275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373" y="1068126"/>
            <a:ext cx="3413514" cy="2278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861" y="1068126"/>
            <a:ext cx="3342597" cy="22313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44" y="1019477"/>
            <a:ext cx="3500942" cy="2337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588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1815</TotalTime>
  <Words>1970</Words>
  <Application>Microsoft Office PowerPoint</Application>
  <PresentationFormat>Широкоэкранный</PresentationFormat>
  <Paragraphs>375</Paragraphs>
  <Slides>25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</vt:lpstr>
      <vt:lpstr>Arial Black</vt:lpstr>
      <vt:lpstr>Arial Cyr</vt:lpstr>
      <vt:lpstr>Arial Narrow</vt:lpstr>
      <vt:lpstr>Calibri</vt:lpstr>
      <vt:lpstr>Calibri Light</vt:lpstr>
      <vt:lpstr>Roboto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priemkabgau@outlook.com</dc:creator>
  <cp:lastModifiedBy>N</cp:lastModifiedBy>
  <cp:revision>214</cp:revision>
  <cp:lastPrinted>2021-03-05T10:50:48Z</cp:lastPrinted>
  <dcterms:created xsi:type="dcterms:W3CDTF">2021-02-04T04:19:03Z</dcterms:created>
  <dcterms:modified xsi:type="dcterms:W3CDTF">2022-05-20T05:47:27Z</dcterms:modified>
</cp:coreProperties>
</file>