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58DE18-D7B7-4197-AD75-317696BBC20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F59CB6-48BD-43A5-B4F4-1C9D914DDD66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129614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Предварительная работа над проектом. Беседа «Безопасная дорога».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49" name="Picture 25" descr="C:\Users\vikul\Desktop\Новая папка\WhatsApp Image 2022-03-09 at 09.08.01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3991992" cy="3744416"/>
          </a:xfrm>
          <a:prstGeom prst="rect">
            <a:avLst/>
          </a:prstGeom>
          <a:noFill/>
        </p:spPr>
      </p:pic>
      <p:pic>
        <p:nvPicPr>
          <p:cNvPr id="1050" name="Picture 26" descr="C:\Users\vikul\Desktop\Новая папка\WhatsApp Image 2022-03-09 at 09.08.0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140968"/>
            <a:ext cx="4512501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Развлечение «Дорожная азбука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C:\Users\vikul\Desktop\Новая папка\WhatsApp Image 2022-03-09 at 09.08.0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7416824" cy="5562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Реализация проекта</a:t>
            </a:r>
            <a:endParaRPr lang="ru-RU" b="1" dirty="0"/>
          </a:p>
        </p:txBody>
      </p:sp>
      <p:pic>
        <p:nvPicPr>
          <p:cNvPr id="3074" name="Picture 2" descr="C:\Users\vikul\Desktop\Новая папка\WhatsApp Image 2022-03-09 at 09.08.0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2791"/>
          <a:stretch>
            <a:fillRect/>
          </a:stretch>
        </p:blipFill>
        <p:spPr bwMode="auto">
          <a:xfrm>
            <a:off x="107504" y="908720"/>
            <a:ext cx="3096344" cy="3600399"/>
          </a:xfrm>
          <a:prstGeom prst="rect">
            <a:avLst/>
          </a:prstGeom>
          <a:noFill/>
        </p:spPr>
      </p:pic>
      <p:pic>
        <p:nvPicPr>
          <p:cNvPr id="3075" name="Picture 3" descr="C:\Users\vikul\Desktop\Новая папка\WhatsApp Image 2022-03-09 at 09.08.0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420888"/>
            <a:ext cx="2916324" cy="3888432"/>
          </a:xfrm>
          <a:prstGeom prst="rect">
            <a:avLst/>
          </a:prstGeom>
          <a:noFill/>
        </p:spPr>
      </p:pic>
      <p:pic>
        <p:nvPicPr>
          <p:cNvPr id="3076" name="Picture 4" descr="C:\Users\vikul\Desktop\Новая папка\WhatsApp Image 2022-03-09 at 09.08.08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908720"/>
            <a:ext cx="2675874" cy="3567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vikul\Desktop\Новая папка\WhatsApp Image 2022-03-09 at 09.08.0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2880320" cy="2160240"/>
          </a:xfrm>
          <a:prstGeom prst="rect">
            <a:avLst/>
          </a:prstGeom>
          <a:noFill/>
        </p:spPr>
      </p:pic>
      <p:pic>
        <p:nvPicPr>
          <p:cNvPr id="4099" name="Picture 3" descr="C:\Users\vikul\Desktop\Новая папка\WhatsApp Image 2022-03-09 at 09.08.0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8640"/>
            <a:ext cx="2880320" cy="2160240"/>
          </a:xfrm>
          <a:prstGeom prst="rect">
            <a:avLst/>
          </a:prstGeom>
          <a:noFill/>
        </p:spPr>
      </p:pic>
      <p:pic>
        <p:nvPicPr>
          <p:cNvPr id="4101" name="Picture 5" descr="C:\Users\vikul\Desktop\Новая папка\WhatsApp Image 2022-03-09 at 09.08.07 (1).jpe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36912"/>
            <a:ext cx="2968042" cy="3957389"/>
          </a:xfrm>
          <a:prstGeom prst="rect">
            <a:avLst/>
          </a:prstGeom>
          <a:noFill/>
        </p:spPr>
      </p:pic>
      <p:pic>
        <p:nvPicPr>
          <p:cNvPr id="4102" name="Picture 6" descr="C:\Users\vikul\Desktop\Новая папка\WhatsApp Image 2022-03-09 at 09.08.02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636912"/>
            <a:ext cx="4032448" cy="4045998"/>
          </a:xfrm>
          <a:prstGeom prst="rect">
            <a:avLst/>
          </a:prstGeom>
          <a:noFill/>
        </p:spPr>
      </p:pic>
      <p:pic>
        <p:nvPicPr>
          <p:cNvPr id="4100" name="Picture 4" descr="C:\Users\vikul\Desktop\Новая папка\WhatsApp Image 2022-03-09 at 09.08.07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88640"/>
            <a:ext cx="2351838" cy="3135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vikul\Desktop\Новая папка\WhatsApp Image 2022-03-09 at 09.07.5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096344" cy="4128459"/>
          </a:xfrm>
          <a:prstGeom prst="rect">
            <a:avLst/>
          </a:prstGeom>
          <a:noFill/>
        </p:spPr>
      </p:pic>
      <p:pic>
        <p:nvPicPr>
          <p:cNvPr id="5123" name="Picture 3" descr="C:\Users\vikul\Desktop\Новая папка\WhatsApp Image 2022-03-09 at 09.08.03 (1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708920"/>
            <a:ext cx="2968042" cy="3957389"/>
          </a:xfrm>
          <a:prstGeom prst="rect">
            <a:avLst/>
          </a:prstGeom>
          <a:noFill/>
        </p:spPr>
      </p:pic>
      <p:pic>
        <p:nvPicPr>
          <p:cNvPr id="5124" name="Picture 4" descr="C:\Users\vikul\Desktop\Новая папка\WhatsApp Image 2022-03-09 at 09.08.0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88640"/>
            <a:ext cx="2891898" cy="3855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vikul\Desktop\Новая папка\WhatsApp Image 2022-03-09 at 09.08.0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24944"/>
            <a:ext cx="2729880" cy="3639840"/>
          </a:xfrm>
          <a:prstGeom prst="rect">
            <a:avLst/>
          </a:prstGeom>
          <a:noFill/>
        </p:spPr>
      </p:pic>
      <p:pic>
        <p:nvPicPr>
          <p:cNvPr id="6147" name="Picture 3" descr="C:\Users\vikul\Desktop\Новая папка\WhatsApp Image 2022-03-09 at 09.08.04 (3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16632"/>
            <a:ext cx="3456384" cy="4119736"/>
          </a:xfrm>
          <a:prstGeom prst="rect">
            <a:avLst/>
          </a:prstGeom>
          <a:noFill/>
        </p:spPr>
      </p:pic>
      <p:pic>
        <p:nvPicPr>
          <p:cNvPr id="6148" name="Picture 4" descr="C:\Users\vikul\Desktop\Новая папка\WhatsApp Image 2022-03-09 at 09.08.07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4215904" cy="3161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vikul\Desktop\Новая папка\WhatsApp Image 2022-03-09 at 09.08.0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920880" cy="594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</TotalTime>
  <Words>17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Предварительная работа над проектом. Беседа «Безопасная дорога».</vt:lpstr>
      <vt:lpstr>Развлечение «Дорожная азбука»</vt:lpstr>
      <vt:lpstr>Реализация проекта</vt:lpstr>
      <vt:lpstr>Слайд 4</vt:lpstr>
      <vt:lpstr>Слайд 5</vt:lpstr>
      <vt:lpstr>Слайд 6</vt:lpstr>
      <vt:lpstr>Слайд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Предварительная работа над проектом. Беседа «Безопасная дорога».</dc:title>
  <dc:creator>HP</dc:creator>
  <cp:lastModifiedBy>HP</cp:lastModifiedBy>
  <cp:revision>8</cp:revision>
  <dcterms:created xsi:type="dcterms:W3CDTF">2022-03-09T05:27:19Z</dcterms:created>
  <dcterms:modified xsi:type="dcterms:W3CDTF">2022-03-09T06:36:07Z</dcterms:modified>
</cp:coreProperties>
</file>