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8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7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92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61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4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5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6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8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6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9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5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8FA0-3DF6-4E00-B9DB-CF08A905DC7C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7E30-1964-4B47-9CCF-C86777AF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21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77855-12A1-1118-EACE-D15E80C39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3" y="612559"/>
            <a:ext cx="72883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DF6FF-BD4E-9FCE-349D-6A1BB18C2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408373"/>
            <a:ext cx="7767959" cy="58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DBC29-9140-A5F7-ECFA-163B147D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2" y="568172"/>
            <a:ext cx="7653210" cy="57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5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8D9754-3643-D8CF-43D1-48DC55D09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62" y="490537"/>
            <a:ext cx="6693763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3CAB9-CF28-A7B8-D963-419F939B3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2" y="621437"/>
            <a:ext cx="7569695" cy="56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603C7-8F55-937A-CAA2-B3A17887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" y="585926"/>
            <a:ext cx="7581530" cy="56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B7FE9D-F07E-5556-0986-FBA759AE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9" y="523782"/>
            <a:ext cx="7747247" cy="58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327A6-97F9-59A8-DE7F-913F824C8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" y="519342"/>
            <a:ext cx="7670307" cy="57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3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Мясина</dc:creator>
  <cp:lastModifiedBy>Наталья Мясина</cp:lastModifiedBy>
  <cp:revision>1</cp:revision>
  <dcterms:created xsi:type="dcterms:W3CDTF">2023-01-30T17:17:53Z</dcterms:created>
  <dcterms:modified xsi:type="dcterms:W3CDTF">2023-01-30T17:34:39Z</dcterms:modified>
</cp:coreProperties>
</file>