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08" r:id="rId1"/>
  </p:sldMasterIdLst>
  <p:notesMasterIdLst>
    <p:notesMasterId r:id="rId21"/>
  </p:notesMasterIdLst>
  <p:handoutMasterIdLst>
    <p:handoutMasterId r:id="rId22"/>
  </p:handoutMasterIdLst>
  <p:sldIdLst>
    <p:sldId id="299" r:id="rId2"/>
    <p:sldId id="284" r:id="rId3"/>
    <p:sldId id="285" r:id="rId4"/>
    <p:sldId id="286" r:id="rId5"/>
    <p:sldId id="287" r:id="rId6"/>
    <p:sldId id="301" r:id="rId7"/>
    <p:sldId id="288" r:id="rId8"/>
    <p:sldId id="289" r:id="rId9"/>
    <p:sldId id="290" r:id="rId10"/>
    <p:sldId id="302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300" r:id="rId2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7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11" autoAdjust="0"/>
    <p:restoredTop sz="97078"/>
  </p:normalViewPr>
  <p:slideViewPr>
    <p:cSldViewPr snapToGrid="0">
      <p:cViewPr varScale="1">
        <p:scale>
          <a:sx n="108" d="100"/>
          <a:sy n="108" d="100"/>
        </p:scale>
        <p:origin x="102" y="78"/>
      </p:cViewPr>
      <p:guideLst>
        <p:guide orient="horz" pos="2157"/>
        <p:guide pos="3839"/>
      </p:guideLst>
    </p:cSldViewPr>
  </p:slideViewPr>
  <p:outlineViewPr>
    <p:cViewPr>
      <p:scale>
        <a:sx n="33" d="100"/>
        <a:sy n="33" d="100"/>
      </p:scale>
      <p:origin x="0" y="-10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71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583C3-57B3-4ABF-8C03-E2B9932E964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23833-920C-4B5B-99A1-9A0211263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78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en-US" alt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81A468CB-4CFC-4852-911D-9BCB9B81B3B3}" type="datetime1">
              <a:rPr lang="en-US"/>
              <a:pPr lvl="0">
                <a:defRPr/>
              </a:pPr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en-US"/>
              <a:t>Click to edit Master text styles</a:t>
            </a:r>
          </a:p>
          <a:p>
            <a:pPr lvl="1">
              <a:defRPr/>
            </a:pPr>
            <a:r>
              <a:rPr lang="en-US"/>
              <a:t>Second level</a:t>
            </a:r>
          </a:p>
          <a:p>
            <a:pPr lvl="2">
              <a:defRPr/>
            </a:pPr>
            <a:r>
              <a:rPr lang="en-US"/>
              <a:t>Third level</a:t>
            </a:r>
          </a:p>
          <a:p>
            <a:pPr lvl="3">
              <a:defRPr/>
            </a:pPr>
            <a:r>
              <a:rPr lang="en-US"/>
              <a:t>Fourth level</a:t>
            </a:r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891A99F8-D588-453A-856B-9B307AC08A64}" type="slidenum">
              <a:rPr lang="en-US"/>
              <a:pPr lv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5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3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7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1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5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97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3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7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840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22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062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249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90" y="4406900"/>
            <a:ext cx="10363200" cy="1362075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90" y="2906719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395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790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18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58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1976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371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766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1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449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196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3955" indent="0">
              <a:buNone/>
              <a:defRPr sz="2400" b="1"/>
            </a:lvl2pPr>
            <a:lvl3pPr marL="1087905" indent="0">
              <a:buNone/>
              <a:defRPr sz="2100" b="1"/>
            </a:lvl3pPr>
            <a:lvl4pPr marL="1631856" indent="0">
              <a:buNone/>
              <a:defRPr sz="1900" b="1"/>
            </a:lvl4pPr>
            <a:lvl5pPr marL="2175809" indent="0">
              <a:buNone/>
              <a:defRPr sz="1900" b="1"/>
            </a:lvl5pPr>
            <a:lvl6pPr marL="2719762" indent="0">
              <a:buNone/>
              <a:defRPr sz="1900" b="1"/>
            </a:lvl6pPr>
            <a:lvl7pPr marL="3263714" indent="0">
              <a:buNone/>
              <a:defRPr sz="1900" b="1"/>
            </a:lvl7pPr>
            <a:lvl8pPr marL="3807668" indent="0">
              <a:buNone/>
              <a:defRPr sz="1900" b="1"/>
            </a:lvl8pPr>
            <a:lvl9pPr marL="4351620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81"/>
            <a:ext cx="5386917" cy="395128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3955" indent="0">
              <a:buNone/>
              <a:defRPr sz="2400" b="1"/>
            </a:lvl2pPr>
            <a:lvl3pPr marL="1087905" indent="0">
              <a:buNone/>
              <a:defRPr sz="2100" b="1"/>
            </a:lvl3pPr>
            <a:lvl4pPr marL="1631856" indent="0">
              <a:buNone/>
              <a:defRPr sz="1900" b="1"/>
            </a:lvl4pPr>
            <a:lvl5pPr marL="2175809" indent="0">
              <a:buNone/>
              <a:defRPr sz="1900" b="1"/>
            </a:lvl5pPr>
            <a:lvl6pPr marL="2719762" indent="0">
              <a:buNone/>
              <a:defRPr sz="1900" b="1"/>
            </a:lvl6pPr>
            <a:lvl7pPr marL="3263714" indent="0">
              <a:buNone/>
              <a:defRPr sz="1900" b="1"/>
            </a:lvl7pPr>
            <a:lvl8pPr marL="3807668" indent="0">
              <a:buNone/>
              <a:defRPr sz="1900" b="1"/>
            </a:lvl8pPr>
            <a:lvl9pPr marL="4351620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81"/>
            <a:ext cx="5389034" cy="395128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279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785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25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6" y="273050"/>
            <a:ext cx="4011084" cy="116205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8" y="273056"/>
            <a:ext cx="6815667" cy="5853113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6" y="1435106"/>
            <a:ext cx="4011084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43955" indent="0">
              <a:buNone/>
              <a:defRPr sz="1400"/>
            </a:lvl2pPr>
            <a:lvl3pPr marL="1087905" indent="0">
              <a:buNone/>
              <a:defRPr sz="1200"/>
            </a:lvl3pPr>
            <a:lvl4pPr marL="1631856" indent="0">
              <a:buNone/>
              <a:defRPr sz="1100"/>
            </a:lvl4pPr>
            <a:lvl5pPr marL="2175809" indent="0">
              <a:buNone/>
              <a:defRPr sz="1100"/>
            </a:lvl5pPr>
            <a:lvl6pPr marL="2719762" indent="0">
              <a:buNone/>
              <a:defRPr sz="1100"/>
            </a:lvl6pPr>
            <a:lvl7pPr marL="3263714" indent="0">
              <a:buNone/>
              <a:defRPr sz="1100"/>
            </a:lvl7pPr>
            <a:lvl8pPr marL="3807668" indent="0">
              <a:buNone/>
              <a:defRPr sz="1100"/>
            </a:lvl8pPr>
            <a:lvl9pPr marL="4351620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357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6"/>
            <a:ext cx="7315200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81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3955" indent="0">
              <a:buNone/>
              <a:defRPr sz="3300"/>
            </a:lvl2pPr>
            <a:lvl3pPr marL="1087905" indent="0">
              <a:buNone/>
              <a:defRPr sz="2900"/>
            </a:lvl3pPr>
            <a:lvl4pPr marL="1631856" indent="0">
              <a:buNone/>
              <a:defRPr sz="2400"/>
            </a:lvl4pPr>
            <a:lvl5pPr marL="2175809" indent="0">
              <a:buNone/>
              <a:defRPr sz="2400"/>
            </a:lvl5pPr>
            <a:lvl6pPr marL="2719762" indent="0">
              <a:buNone/>
              <a:defRPr sz="2400"/>
            </a:lvl6pPr>
            <a:lvl7pPr marL="3263714" indent="0">
              <a:buNone/>
              <a:defRPr sz="2400"/>
            </a:lvl7pPr>
            <a:lvl8pPr marL="3807668" indent="0">
              <a:buNone/>
              <a:defRPr sz="2400"/>
            </a:lvl8pPr>
            <a:lvl9pPr marL="4351620" indent="0">
              <a:buNone/>
              <a:defRPr sz="2400"/>
            </a:lvl9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700"/>
            </a:lvl1pPr>
            <a:lvl2pPr marL="543955" indent="0">
              <a:buNone/>
              <a:defRPr sz="1400"/>
            </a:lvl2pPr>
            <a:lvl3pPr marL="1087905" indent="0">
              <a:buNone/>
              <a:defRPr sz="1200"/>
            </a:lvl3pPr>
            <a:lvl4pPr marL="1631856" indent="0">
              <a:buNone/>
              <a:defRPr sz="1100"/>
            </a:lvl4pPr>
            <a:lvl5pPr marL="2175809" indent="0">
              <a:buNone/>
              <a:defRPr sz="1100"/>
            </a:lvl5pPr>
            <a:lvl6pPr marL="2719762" indent="0">
              <a:buNone/>
              <a:defRPr sz="1100"/>
            </a:lvl6pPr>
            <a:lvl7pPr marL="3263714" indent="0">
              <a:buNone/>
              <a:defRPr sz="1100"/>
            </a:lvl7pPr>
            <a:lvl8pPr marL="3807668" indent="0">
              <a:buNone/>
              <a:defRPr sz="1100"/>
            </a:lvl8pPr>
            <a:lvl9pPr marL="4351620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19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790" tIns="54398" rIns="108790" bIns="5439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790" tIns="54398" rIns="108790" bIns="543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6" y="6356350"/>
            <a:ext cx="2844800" cy="365125"/>
          </a:xfrm>
          <a:prstGeom prst="rect">
            <a:avLst/>
          </a:prstGeom>
        </p:spPr>
        <p:txBody>
          <a:bodyPr vert="horz" lIns="108790" tIns="54398" rIns="108790" bIns="5439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108790" tIns="54398" rIns="108790" bIns="5439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108790" tIns="54398" rIns="108790" bIns="5439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988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9" r:id="rId1"/>
    <p:sldLayoutId id="2147484410" r:id="rId2"/>
    <p:sldLayoutId id="2147484411" r:id="rId3"/>
    <p:sldLayoutId id="2147484412" r:id="rId4"/>
    <p:sldLayoutId id="2147484413" r:id="rId5"/>
    <p:sldLayoutId id="2147484414" r:id="rId6"/>
    <p:sldLayoutId id="2147484415" r:id="rId7"/>
    <p:sldLayoutId id="2147484416" r:id="rId8"/>
    <p:sldLayoutId id="2147484417" r:id="rId9"/>
    <p:sldLayoutId id="2147484418" r:id="rId10"/>
    <p:sldLayoutId id="21474844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395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790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185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5809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7969" indent="-40796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3926" indent="-33997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59882" indent="-27197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3835" indent="-27197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7786" indent="-27197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1739" indent="-271972" algn="l" defTabSz="108790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5690" indent="-271972" algn="l" defTabSz="108790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79642" indent="-271972" algn="l" defTabSz="108790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3596" indent="-271972" algn="l" defTabSz="108790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790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3955" algn="l" defTabSz="108790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7905" algn="l" defTabSz="108790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1856" algn="l" defTabSz="108790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5809" algn="l" defTabSz="108790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19762" algn="l" defTabSz="108790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3714" algn="l" defTabSz="108790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7668" algn="l" defTabSz="108790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1620" algn="l" defTabSz="108790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9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11" Type="http://schemas.openxmlformats.org/officeDocument/2006/relationships/image" Target="../media/image15.jpe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3.pn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545947" y="1348746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2" name="Group 49"/>
          <p:cNvGrpSpPr/>
          <p:nvPr/>
        </p:nvGrpSpPr>
        <p:grpSpPr>
          <a:xfrm>
            <a:off x="7006787" y="4170218"/>
            <a:ext cx="4592546" cy="2390170"/>
            <a:chOff x="4814002" y="5133257"/>
            <a:chExt cx="2595171" cy="1797288"/>
          </a:xfrm>
          <a:solidFill>
            <a:srgbClr val="2683C6"/>
          </a:solidFill>
        </p:grpSpPr>
        <p:sp>
          <p:nvSpPr>
            <p:cNvPr id="73" name="Rectangle 50"/>
            <p:cNvSpPr/>
            <p:nvPr/>
          </p:nvSpPr>
          <p:spPr>
            <a:xfrm>
              <a:off x="4859531" y="5133257"/>
              <a:ext cx="2514230" cy="716964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/>
                <a:ea typeface="+mn-ea"/>
                <a:cs typeface="+mn-cs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814002" y="5368375"/>
              <a:ext cx="2595171" cy="156217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altLang="en-US" sz="2500" b="1" kern="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ДРАНЫЙ </a:t>
              </a:r>
            </a:p>
            <a:p>
              <a:pPr lvl="0" algn="ctr">
                <a:defRPr/>
              </a:pPr>
              <a:r>
                <a:rPr lang="ru-RU" altLang="en-US" sz="2500" b="1" kern="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АЛЕКСАНДР СТЕПАНОВИЧ</a:t>
              </a:r>
              <a:endParaRPr lang="ru-RU" altLang="en-US" sz="2500" b="1" kern="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>
                <a:defRPr/>
              </a:pPr>
              <a:endParaRPr lang="ru-RU" altLang="en-US" sz="2500" b="1" kern="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>
                <a:defRPr/>
              </a:pPr>
              <a:r>
                <a:rPr lang="ru-RU" altLang="en-US" b="1" kern="0" dirty="0" smtClean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Заведующий отделом по</a:t>
              </a:r>
              <a:endParaRPr lang="ru-RU" altLang="en-US" b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>
                <a:defRPr/>
              </a:pPr>
              <a:r>
                <a:rPr lang="ru-RU" altLang="en-US" b="1" kern="0" dirty="0" smtClean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координации антитеррористической деятельности</a:t>
              </a:r>
              <a:endParaRPr lang="ru-RU" altLang="en-US" b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Title 1"/>
          <p:cNvSpPr txBox="1"/>
          <p:nvPr/>
        </p:nvSpPr>
        <p:spPr>
          <a:xfrm>
            <a:off x="2861146" y="2978497"/>
            <a:ext cx="6493725" cy="16240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altLang="en-US" sz="8800" dirty="0">
              <a:solidFill>
                <a:prstClr val="white"/>
              </a:solidFill>
              <a:latin typeface="Roboto Condensed bold"/>
            </a:endParaRPr>
          </a:p>
        </p:txBody>
      </p:sp>
      <p:grpSp>
        <p:nvGrpSpPr>
          <p:cNvPr id="76" name="Graphic 4"/>
          <p:cNvGrpSpPr/>
          <p:nvPr/>
        </p:nvGrpSpPr>
        <p:grpSpPr>
          <a:xfrm>
            <a:off x="880514" y="1401534"/>
            <a:ext cx="796374" cy="749277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77" name="Freeform 33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78" name="Freeform 34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79" name="Freeform 35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80" name="Freeform 36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81" name="Freeform 37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82" name="Freeform 38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83" name="Freeform 39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84" name="Freeform 67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85" name="Freeform 68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86" name="Freeform 69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87" name="Freeform 70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88" name="Freeform 71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89" name="Freeform 72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90" name="Freeform 73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91" name="Freeform 74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92" name="Freeform 75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93" name="Freeform 76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94" name="Freeform 77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95" name="Freeform 78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</p:grpSp>
      <p:sp>
        <p:nvSpPr>
          <p:cNvPr id="96" name="Freeform: Shape 36"/>
          <p:cNvSpPr/>
          <p:nvPr/>
        </p:nvSpPr>
        <p:spPr>
          <a:xfrm rot="10800000">
            <a:off x="3126566" y="1421365"/>
            <a:ext cx="5218571" cy="4530654"/>
          </a:xfrm>
          <a:custGeom>
            <a:avLst/>
            <a:gdLst>
              <a:gd name="connsiteX0" fmla="*/ 604854 w 729250"/>
              <a:gd name="connsiteY0" fmla="*/ 604853 h 729250"/>
              <a:gd name="connsiteX1" fmla="*/ 124394 w 729250"/>
              <a:gd name="connsiteY1" fmla="*/ 604853 h 729250"/>
              <a:gd name="connsiteX2" fmla="*/ 183745 w 729250"/>
              <a:gd name="connsiteY2" fmla="*/ 545502 h 729250"/>
              <a:gd name="connsiteX3" fmla="*/ 545508 w 729250"/>
              <a:gd name="connsiteY3" fmla="*/ 545502 h 729250"/>
              <a:gd name="connsiteX4" fmla="*/ 545508 w 729250"/>
              <a:gd name="connsiteY4" fmla="*/ 183741 h 729250"/>
              <a:gd name="connsiteX5" fmla="*/ 604854 w 729250"/>
              <a:gd name="connsiteY5" fmla="*/ 124395 h 729250"/>
              <a:gd name="connsiteX6" fmla="*/ 0 w 729250"/>
              <a:gd name="connsiteY6" fmla="*/ 729250 h 729250"/>
              <a:gd name="connsiteX7" fmla="*/ 0 w 729250"/>
              <a:gd name="connsiteY7" fmla="*/ 0 h 729250"/>
              <a:gd name="connsiteX8" fmla="*/ 729250 w 729250"/>
              <a:gd name="connsiteY8" fmla="*/ 0 h 729250"/>
              <a:gd name="connsiteX9" fmla="*/ 661437 w 729250"/>
              <a:gd name="connsiteY9" fmla="*/ 67813 h 729250"/>
              <a:gd name="connsiteX10" fmla="*/ 64677 w 729250"/>
              <a:gd name="connsiteY10" fmla="*/ 67813 h 729250"/>
              <a:gd name="connsiteX11" fmla="*/ 64677 w 729250"/>
              <a:gd name="connsiteY11" fmla="*/ 664573 h 72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9250" h="729250">
                <a:moveTo>
                  <a:pt x="604854" y="604853"/>
                </a:moveTo>
                <a:lnTo>
                  <a:pt x="124394" y="604853"/>
                </a:lnTo>
                <a:lnTo>
                  <a:pt x="183745" y="545502"/>
                </a:lnTo>
                <a:lnTo>
                  <a:pt x="545508" y="545502"/>
                </a:lnTo>
                <a:lnTo>
                  <a:pt x="545508" y="183741"/>
                </a:lnTo>
                <a:lnTo>
                  <a:pt x="604854" y="124395"/>
                </a:lnTo>
                <a:close/>
                <a:moveTo>
                  <a:pt x="0" y="729250"/>
                </a:moveTo>
                <a:lnTo>
                  <a:pt x="0" y="0"/>
                </a:lnTo>
                <a:lnTo>
                  <a:pt x="729250" y="0"/>
                </a:lnTo>
                <a:lnTo>
                  <a:pt x="661437" y="67813"/>
                </a:lnTo>
                <a:lnTo>
                  <a:pt x="64677" y="67813"/>
                </a:lnTo>
                <a:lnTo>
                  <a:pt x="64677" y="664573"/>
                </a:lnTo>
                <a:close/>
              </a:path>
            </a:pathLst>
          </a:custGeom>
          <a:solidFill>
            <a:sysClr val="window" lastClr="FFFFFF">
              <a:alpha val="24000"/>
            </a:sysClr>
          </a:solidFill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/>
              <a:ea typeface="+mn-ea"/>
              <a:cs typeface="+mn-cs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1925782" y="1655058"/>
            <a:ext cx="90290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Противодействие идеологии 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терроризма в молодежной среде</a:t>
            </a:r>
            <a:endParaRPr lang="ru-RU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8" name="Group 6"/>
          <p:cNvGrpSpPr/>
          <p:nvPr/>
        </p:nvGrpSpPr>
        <p:grpSpPr>
          <a:xfrm>
            <a:off x="6325696" y="3651364"/>
            <a:ext cx="1215811" cy="2342189"/>
            <a:chOff x="3744258" y="2389443"/>
            <a:chExt cx="515118" cy="1603933"/>
          </a:xfrm>
          <a:solidFill>
            <a:srgbClr val="F3534B"/>
          </a:solidFill>
        </p:grpSpPr>
        <p:sp>
          <p:nvSpPr>
            <p:cNvPr id="99" name="Rectangle 3"/>
            <p:cNvSpPr/>
            <p:nvPr/>
          </p:nvSpPr>
          <p:spPr>
            <a:xfrm flipH="1">
              <a:off x="3744258" y="2389443"/>
              <a:ext cx="31086" cy="1603933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12700" cap="flat" cmpd="sng" algn="ctr">
              <a:solidFill>
                <a:srgbClr val="1CADE4">
                  <a:shade val="20000"/>
                </a:srgbClr>
              </a:solidFill>
              <a:prstDash val="solid"/>
              <a:miter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Roboto Condensed"/>
                <a:ea typeface="+mn-ea"/>
                <a:cs typeface="+mn-cs"/>
              </a:endParaRPr>
            </a:p>
          </p:txBody>
        </p:sp>
        <p:sp>
          <p:nvSpPr>
            <p:cNvPr id="100" name="Rectangle 20"/>
            <p:cNvSpPr/>
            <p:nvPr/>
          </p:nvSpPr>
          <p:spPr>
            <a:xfrm rot="5400000">
              <a:off x="3981700" y="2157486"/>
              <a:ext cx="45719" cy="50963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12700" cap="flat" cmpd="sng" algn="ctr">
              <a:solidFill>
                <a:srgbClr val="1CADE4">
                  <a:shade val="20000"/>
                </a:srgbClr>
              </a:solidFill>
              <a:prstDash val="solid"/>
              <a:miter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Roboto Condensed"/>
                <a:ea typeface="+mn-ea"/>
                <a:cs typeface="+mn-cs"/>
              </a:endParaRPr>
            </a:p>
          </p:txBody>
        </p:sp>
      </p:grpSp>
      <p:grpSp>
        <p:nvGrpSpPr>
          <p:cNvPr id="101" name="Graphic 4"/>
          <p:cNvGrpSpPr/>
          <p:nvPr/>
        </p:nvGrpSpPr>
        <p:grpSpPr>
          <a:xfrm rot="16200000">
            <a:off x="10741791" y="2924665"/>
            <a:ext cx="796374" cy="749277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02" name="Freeform 33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03" name="Freeform 34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04" name="Freeform 35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05" name="Freeform 36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06" name="Freeform 37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07" name="Freeform 38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08" name="Freeform 39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09" name="Freeform 67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10" name="Freeform 68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11" name="Freeform 69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12" name="Freeform 70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13" name="Freeform 71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14" name="Freeform 72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15" name="Freeform 73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16" name="Freeform 74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17" name="Freeform 75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18" name="Freeform 76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19" name="Freeform 77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20" name="Freeform 78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</p:grpSp>
      <p:sp>
        <p:nvSpPr>
          <p:cNvPr id="121" name="Freeform: Shape 36"/>
          <p:cNvSpPr/>
          <p:nvPr/>
        </p:nvSpPr>
        <p:spPr>
          <a:xfrm rot="10800000">
            <a:off x="3297374" y="1008381"/>
            <a:ext cx="5218571" cy="4530654"/>
          </a:xfrm>
          <a:custGeom>
            <a:avLst/>
            <a:gdLst>
              <a:gd name="connsiteX0" fmla="*/ 604854 w 729250"/>
              <a:gd name="connsiteY0" fmla="*/ 604853 h 729250"/>
              <a:gd name="connsiteX1" fmla="*/ 124394 w 729250"/>
              <a:gd name="connsiteY1" fmla="*/ 604853 h 729250"/>
              <a:gd name="connsiteX2" fmla="*/ 183745 w 729250"/>
              <a:gd name="connsiteY2" fmla="*/ 545502 h 729250"/>
              <a:gd name="connsiteX3" fmla="*/ 545508 w 729250"/>
              <a:gd name="connsiteY3" fmla="*/ 545502 h 729250"/>
              <a:gd name="connsiteX4" fmla="*/ 545508 w 729250"/>
              <a:gd name="connsiteY4" fmla="*/ 183741 h 729250"/>
              <a:gd name="connsiteX5" fmla="*/ 604854 w 729250"/>
              <a:gd name="connsiteY5" fmla="*/ 124395 h 729250"/>
              <a:gd name="connsiteX6" fmla="*/ 0 w 729250"/>
              <a:gd name="connsiteY6" fmla="*/ 729250 h 729250"/>
              <a:gd name="connsiteX7" fmla="*/ 0 w 729250"/>
              <a:gd name="connsiteY7" fmla="*/ 0 h 729250"/>
              <a:gd name="connsiteX8" fmla="*/ 729250 w 729250"/>
              <a:gd name="connsiteY8" fmla="*/ 0 h 729250"/>
              <a:gd name="connsiteX9" fmla="*/ 661437 w 729250"/>
              <a:gd name="connsiteY9" fmla="*/ 67813 h 729250"/>
              <a:gd name="connsiteX10" fmla="*/ 64677 w 729250"/>
              <a:gd name="connsiteY10" fmla="*/ 67813 h 729250"/>
              <a:gd name="connsiteX11" fmla="*/ 64677 w 729250"/>
              <a:gd name="connsiteY11" fmla="*/ 664573 h 72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9250" h="729250">
                <a:moveTo>
                  <a:pt x="604854" y="604853"/>
                </a:moveTo>
                <a:lnTo>
                  <a:pt x="124394" y="604853"/>
                </a:lnTo>
                <a:lnTo>
                  <a:pt x="183745" y="545502"/>
                </a:lnTo>
                <a:lnTo>
                  <a:pt x="545508" y="545502"/>
                </a:lnTo>
                <a:lnTo>
                  <a:pt x="545508" y="183741"/>
                </a:lnTo>
                <a:lnTo>
                  <a:pt x="604854" y="124395"/>
                </a:lnTo>
                <a:close/>
                <a:moveTo>
                  <a:pt x="0" y="729250"/>
                </a:moveTo>
                <a:lnTo>
                  <a:pt x="0" y="0"/>
                </a:lnTo>
                <a:lnTo>
                  <a:pt x="729250" y="0"/>
                </a:lnTo>
                <a:lnTo>
                  <a:pt x="661437" y="67813"/>
                </a:lnTo>
                <a:lnTo>
                  <a:pt x="64677" y="67813"/>
                </a:lnTo>
                <a:lnTo>
                  <a:pt x="64677" y="664573"/>
                </a:lnTo>
                <a:close/>
              </a:path>
            </a:pathLst>
          </a:custGeom>
          <a:solidFill>
            <a:schemeClr val="bg1">
              <a:lumMod val="50000"/>
              <a:alpha val="24000"/>
            </a:schemeClr>
          </a:solidFill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/>
              <a:ea typeface="+mn-ea"/>
              <a:cs typeface="+mn-cs"/>
            </a:endParaRPr>
          </a:p>
        </p:txBody>
      </p:sp>
      <p:pic>
        <p:nvPicPr>
          <p:cNvPr id="12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07431" y="4705768"/>
            <a:ext cx="2144490" cy="1698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50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39"/>
          <p:cNvSpPr>
            <a:spLocks noEditPoints="1"/>
          </p:cNvSpPr>
          <p:nvPr/>
        </p:nvSpPr>
        <p:spPr>
          <a:xfrm rot="19575464">
            <a:off x="2719411" y="835562"/>
            <a:ext cx="5214805" cy="5629907"/>
          </a:xfrm>
          <a:custGeom>
            <a:avLst/>
            <a:gdLst>
              <a:gd name="T0" fmla="*/ 4841 w 4842"/>
              <a:gd name="T1" fmla="*/ 1645 h 3592"/>
              <a:gd name="T2" fmla="*/ 2950 w 4842"/>
              <a:gd name="T3" fmla="*/ 665 h 3592"/>
              <a:gd name="T4" fmla="*/ 2928 w 4842"/>
              <a:gd name="T5" fmla="*/ 644 h 3592"/>
              <a:gd name="T6" fmla="*/ 2583 w 4842"/>
              <a:gd name="T7" fmla="*/ 749 h 3592"/>
              <a:gd name="T8" fmla="*/ 1935 w 4842"/>
              <a:gd name="T9" fmla="*/ 43 h 3592"/>
              <a:gd name="T10" fmla="*/ 1702 w 4842"/>
              <a:gd name="T11" fmla="*/ 891 h 3592"/>
              <a:gd name="T12" fmla="*/ 1395 w 4842"/>
              <a:gd name="T13" fmla="*/ 547 h 3592"/>
              <a:gd name="T14" fmla="*/ 77 w 4842"/>
              <a:gd name="T15" fmla="*/ 1485 h 3592"/>
              <a:gd name="T16" fmla="*/ 60 w 4842"/>
              <a:gd name="T17" fmla="*/ 1531 h 3592"/>
              <a:gd name="T18" fmla="*/ 726 w 4842"/>
              <a:gd name="T19" fmla="*/ 2990 h 3592"/>
              <a:gd name="T20" fmla="*/ 2225 w 4842"/>
              <a:gd name="T21" fmla="*/ 3554 h 3592"/>
              <a:gd name="T22" fmla="*/ 2246 w 4842"/>
              <a:gd name="T23" fmla="*/ 3559 h 3592"/>
              <a:gd name="T24" fmla="*/ 2968 w 4842"/>
              <a:gd name="T25" fmla="*/ 2889 h 3592"/>
              <a:gd name="T26" fmla="*/ 2001 w 4842"/>
              <a:gd name="T27" fmla="*/ 2828 h 3592"/>
              <a:gd name="T28" fmla="*/ 2928 w 4842"/>
              <a:gd name="T29" fmla="*/ 2915 h 3592"/>
              <a:gd name="T30" fmla="*/ 724 w 4842"/>
              <a:gd name="T31" fmla="*/ 2977 h 3592"/>
              <a:gd name="T32" fmla="*/ 1969 w 4842"/>
              <a:gd name="T33" fmla="*/ 2812 h 3592"/>
              <a:gd name="T34" fmla="*/ 1973 w 4842"/>
              <a:gd name="T35" fmla="*/ 2789 h 3592"/>
              <a:gd name="T36" fmla="*/ 100 w 4842"/>
              <a:gd name="T37" fmla="*/ 1529 h 3592"/>
              <a:gd name="T38" fmla="*/ 1979 w 4842"/>
              <a:gd name="T39" fmla="*/ 55 h 3592"/>
              <a:gd name="T40" fmla="*/ 1972 w 4842"/>
              <a:gd name="T41" fmla="*/ 59 h 3592"/>
              <a:gd name="T42" fmla="*/ 1973 w 4842"/>
              <a:gd name="T43" fmla="*/ 960 h 3592"/>
              <a:gd name="T44" fmla="*/ 2763 w 4842"/>
              <a:gd name="T45" fmla="*/ 1092 h 3592"/>
              <a:gd name="T46" fmla="*/ 2602 w 4842"/>
              <a:gd name="T47" fmla="*/ 781 h 3592"/>
              <a:gd name="T48" fmla="*/ 2138 w 4842"/>
              <a:gd name="T49" fmla="*/ 2512 h 3592"/>
              <a:gd name="T50" fmla="*/ 1726 w 4842"/>
              <a:gd name="T51" fmla="*/ 931 h 3592"/>
              <a:gd name="T52" fmla="*/ 1807 w 4842"/>
              <a:gd name="T53" fmla="*/ 1551 h 3592"/>
              <a:gd name="T54" fmla="*/ 2004 w 4842"/>
              <a:gd name="T55" fmla="*/ 2788 h 3592"/>
              <a:gd name="T56" fmla="*/ 1990 w 4842"/>
              <a:gd name="T57" fmla="*/ 2437 h 3592"/>
              <a:gd name="T58" fmla="*/ 1990 w 4842"/>
              <a:gd name="T59" fmla="*/ 2437 h 3592"/>
              <a:gd name="T60" fmla="*/ 1980 w 4842"/>
              <a:gd name="T61" fmla="*/ 1556 h 3592"/>
              <a:gd name="T62" fmla="*/ 1976 w 4842"/>
              <a:gd name="T63" fmla="*/ 1560 h 3592"/>
              <a:gd name="T64" fmla="*/ 1976 w 4842"/>
              <a:gd name="T65" fmla="*/ 1560 h 3592"/>
              <a:gd name="T66" fmla="*/ 1986 w 4842"/>
              <a:gd name="T67" fmla="*/ 2439 h 3592"/>
              <a:gd name="T68" fmla="*/ 1472 w 4842"/>
              <a:gd name="T69" fmla="*/ 2191 h 3592"/>
              <a:gd name="T70" fmla="*/ 2924 w 4842"/>
              <a:gd name="T71" fmla="*/ 2888 h 3592"/>
              <a:gd name="T72" fmla="*/ 2944 w 4842"/>
              <a:gd name="T73" fmla="*/ 2874 h 3592"/>
              <a:gd name="T74" fmla="*/ 2784 w 4842"/>
              <a:gd name="T75" fmla="*/ 1156 h 3592"/>
              <a:gd name="T76" fmla="*/ 1740 w 4842"/>
              <a:gd name="T77" fmla="*/ 913 h 3592"/>
              <a:gd name="T78" fmla="*/ 1711 w 4842"/>
              <a:gd name="T79" fmla="*/ 932 h 3592"/>
              <a:gd name="T80" fmla="*/ 1711 w 4842"/>
              <a:gd name="T81" fmla="*/ 932 h 3592"/>
              <a:gd name="T82" fmla="*/ 950 w 4842"/>
              <a:gd name="T83" fmla="*/ 1575 h 3592"/>
              <a:gd name="T84" fmla="*/ 971 w 4842"/>
              <a:gd name="T85" fmla="*/ 1529 h 3592"/>
              <a:gd name="T86" fmla="*/ 1457 w 4842"/>
              <a:gd name="T87" fmla="*/ 2179 h 3592"/>
              <a:gd name="T88" fmla="*/ 2948 w 4842"/>
              <a:gd name="T89" fmla="*/ 2874 h 3592"/>
              <a:gd name="T90" fmla="*/ 4822 w 4842"/>
              <a:gd name="T91" fmla="*/ 1644 h 3592"/>
              <a:gd name="T92" fmla="*/ 2811 w 4842"/>
              <a:gd name="T93" fmla="*/ 1135 h 3592"/>
              <a:gd name="T94" fmla="*/ 2794 w 4842"/>
              <a:gd name="T95" fmla="*/ 1092 h 3592"/>
              <a:gd name="T96" fmla="*/ 2929 w 4842"/>
              <a:gd name="T97" fmla="*/ 648 h 3592"/>
              <a:gd name="T98" fmla="*/ 2526 w 4842"/>
              <a:gd name="T99" fmla="*/ 780 h 3592"/>
              <a:gd name="T100" fmla="*/ 1958 w 4842"/>
              <a:gd name="T101" fmla="*/ 61 h 3592"/>
              <a:gd name="T102" fmla="*/ 1719 w 4842"/>
              <a:gd name="T103" fmla="*/ 886 h 3592"/>
              <a:gd name="T104" fmla="*/ 1433 w 4842"/>
              <a:gd name="T105" fmla="*/ 562 h 3592"/>
              <a:gd name="T106" fmla="*/ 1696 w 4842"/>
              <a:gd name="T107" fmla="*/ 920 h 3592"/>
              <a:gd name="T108" fmla="*/ 947 w 4842"/>
              <a:gd name="T109" fmla="*/ 1573 h 3592"/>
              <a:gd name="T110" fmla="*/ 79 w 4842"/>
              <a:gd name="T111" fmla="*/ 1502 h 3592"/>
              <a:gd name="T112" fmla="*/ 75 w 4842"/>
              <a:gd name="T113" fmla="*/ 1517 h 3592"/>
              <a:gd name="T114" fmla="*/ 686 w 4842"/>
              <a:gd name="T115" fmla="*/ 2962 h 3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42" h="3592">
                <a:moveTo>
                  <a:pt x="4842" y="1652"/>
                </a:moveTo>
                <a:quadBezTo>
                  <a:pt x="4842" y="1652"/>
                  <a:pt x="4842" y="1652"/>
                </a:quadBezTo>
                <a:quadBezTo>
                  <a:pt x="4842" y="1652"/>
                  <a:pt x="4842" y="1652"/>
                </a:quadBezTo>
                <a:quadBezTo>
                  <a:pt x="4841" y="1645"/>
                  <a:pt x="4841" y="1645"/>
                </a:quadBezTo>
                <a:quadBezTo>
                  <a:pt x="2812" y="1131"/>
                  <a:pt x="2812" y="1131"/>
                </a:quadBezTo>
                <a:cubicBezTo>
                  <a:pt x="2814" y="1124"/>
                  <a:pt x="2814" y="1117"/>
                  <a:pt x="2811" y="1109"/>
                </a:cubicBezTo>
                <a:cubicBezTo>
                  <a:pt x="2808" y="1103"/>
                  <a:pt x="2803" y="1097"/>
                  <a:pt x="2797" y="1094"/>
                </a:cubicBezTo>
                <a:quadBezTo>
                  <a:pt x="2950" y="665"/>
                  <a:pt x="2950" y="665"/>
                </a:quadBezTo>
                <a:cubicBezTo>
                  <a:pt x="2956" y="666"/>
                  <a:pt x="2961" y="666"/>
                  <a:pt x="2967" y="664"/>
                </a:cubicBezTo>
                <a:cubicBezTo>
                  <a:pt x="2981" y="658"/>
                  <a:pt x="2988" y="641"/>
                  <a:pt x="2982" y="627"/>
                </a:cubicBezTo>
                <a:cubicBezTo>
                  <a:pt x="2976" y="612"/>
                  <a:pt x="2960" y="605"/>
                  <a:pt x="2945" y="611"/>
                </a:cubicBezTo>
                <a:cubicBezTo>
                  <a:pt x="2932" y="616"/>
                  <a:pt x="2925" y="630"/>
                  <a:pt x="2928" y="644"/>
                </a:cubicBezTo>
                <a:quadBezTo>
                  <a:pt x="2617" y="761"/>
                  <a:pt x="2617" y="761"/>
                </a:quadBezTo>
                <a:cubicBezTo>
                  <a:pt x="2617" y="759"/>
                  <a:pt x="2617" y="756"/>
                  <a:pt x="2616" y="754"/>
                </a:cubicBezTo>
                <a:cubicBezTo>
                  <a:pt x="2612" y="744"/>
                  <a:pt x="2601" y="740"/>
                  <a:pt x="2591" y="744"/>
                </a:cubicBezTo>
                <a:cubicBezTo>
                  <a:pt x="2588" y="745"/>
                  <a:pt x="2585" y="747"/>
                  <a:pt x="2583" y="749"/>
                </a:cubicBezTo>
                <a:quadBezTo>
                  <a:pt x="1983" y="51"/>
                  <a:pt x="1983" y="51"/>
                </a:quadBezTo>
                <a:cubicBezTo>
                  <a:pt x="1990" y="43"/>
                  <a:pt x="1992" y="32"/>
                  <a:pt x="1988" y="22"/>
                </a:cubicBezTo>
                <a:cubicBezTo>
                  <a:pt x="1982" y="7"/>
                  <a:pt x="1965" y="0"/>
                  <a:pt x="1951" y="6"/>
                </a:cubicBezTo>
                <a:cubicBezTo>
                  <a:pt x="1936" y="12"/>
                  <a:pt x="1929" y="28"/>
                  <a:pt x="1935" y="43"/>
                </a:cubicBezTo>
                <a:cubicBezTo>
                  <a:pt x="1938" y="50"/>
                  <a:pt x="1944" y="55"/>
                  <a:pt x="1950" y="58"/>
                </a:cubicBezTo>
                <a:quadBezTo>
                  <a:pt x="1715" y="886"/>
                  <a:pt x="1715" y="886"/>
                </a:quadBezTo>
                <a:cubicBezTo>
                  <a:pt x="1713" y="886"/>
                  <a:pt x="1711" y="887"/>
                  <a:pt x="1708" y="888"/>
                </a:cubicBezTo>
                <a:cubicBezTo>
                  <a:pt x="1706" y="889"/>
                  <a:pt x="1704" y="890"/>
                  <a:pt x="1702" y="891"/>
                </a:cubicBezTo>
                <a:quadBezTo>
                  <a:pt x="1442" y="556"/>
                  <a:pt x="1442" y="556"/>
                </a:quadBezTo>
                <a:cubicBezTo>
                  <a:pt x="1450" y="548"/>
                  <a:pt x="1453" y="536"/>
                  <a:pt x="1448" y="525"/>
                </a:cubicBezTo>
                <a:cubicBezTo>
                  <a:pt x="1442" y="511"/>
                  <a:pt x="1426" y="504"/>
                  <a:pt x="1411" y="510"/>
                </a:cubicBezTo>
                <a:cubicBezTo>
                  <a:pt x="1397" y="515"/>
                  <a:pt x="1389" y="532"/>
                  <a:pt x="1395" y="547"/>
                </a:cubicBezTo>
                <a:cubicBezTo>
                  <a:pt x="1398" y="553"/>
                  <a:pt x="1403" y="558"/>
                  <a:pt x="1409" y="561"/>
                </a:cubicBezTo>
                <a:quadBezTo>
                  <a:pt x="969" y="1525"/>
                  <a:pt x="969" y="1525"/>
                </a:quadBezTo>
                <a:quadBezTo>
                  <a:pt x="80" y="1498"/>
                  <a:pt x="80" y="1498"/>
                </a:quadBezTo>
                <a:cubicBezTo>
                  <a:pt x="79" y="1493"/>
                  <a:pt x="79" y="1489"/>
                  <a:pt x="77" y="1485"/>
                </a:cubicBezTo>
                <a:cubicBezTo>
                  <a:pt x="69" y="1466"/>
                  <a:pt x="47" y="1457"/>
                  <a:pt x="28" y="1464"/>
                </a:cubicBezTo>
                <a:cubicBezTo>
                  <a:pt x="9" y="1472"/>
                  <a:pt x="0" y="1494"/>
                  <a:pt x="8" y="1513"/>
                </a:cubicBezTo>
                <a:cubicBezTo>
                  <a:pt x="16" y="1532"/>
                  <a:pt x="37" y="1541"/>
                  <a:pt x="56" y="1533"/>
                </a:cubicBezTo>
                <a:cubicBezTo>
                  <a:pt x="58" y="1533"/>
                  <a:pt x="59" y="1532"/>
                  <a:pt x="60" y="1531"/>
                </a:cubicBezTo>
                <a:quadBezTo>
                  <a:pt x="683" y="2963"/>
                  <a:pt x="683" y="2963"/>
                </a:quadBezTo>
                <a:cubicBezTo>
                  <a:pt x="671" y="2971"/>
                  <a:pt x="666" y="2985"/>
                  <a:pt x="671" y="2998"/>
                </a:cubicBezTo>
                <a:cubicBezTo>
                  <a:pt x="677" y="3013"/>
                  <a:pt x="694" y="3020"/>
                  <a:pt x="708" y="3014"/>
                </a:cubicBezTo>
                <a:cubicBezTo>
                  <a:pt x="719" y="3010"/>
                  <a:pt x="725" y="3000"/>
                  <a:pt x="726" y="2990"/>
                </a:cubicBezTo>
                <a:quadBezTo>
                  <a:pt x="1970" y="2816"/>
                  <a:pt x="1970" y="2816"/>
                </a:quadBezTo>
                <a:cubicBezTo>
                  <a:pt x="1975" y="2827"/>
                  <a:pt x="1986" y="2832"/>
                  <a:pt x="1997" y="2829"/>
                </a:cubicBezTo>
                <a:quadBezTo>
                  <a:pt x="2229" y="3553"/>
                  <a:pt x="2229" y="3553"/>
                </a:quadBezTo>
                <a:cubicBezTo>
                  <a:pt x="2227" y="3553"/>
                  <a:pt x="2226" y="3553"/>
                  <a:pt x="2225" y="3554"/>
                </a:cubicBezTo>
                <a:cubicBezTo>
                  <a:pt x="2215" y="3558"/>
                  <a:pt x="2211" y="3568"/>
                  <a:pt x="2214" y="3578"/>
                </a:cubicBezTo>
                <a:cubicBezTo>
                  <a:pt x="2218" y="3587"/>
                  <a:pt x="2229" y="3592"/>
                  <a:pt x="2238" y="3588"/>
                </a:cubicBezTo>
                <a:cubicBezTo>
                  <a:pt x="2248" y="3584"/>
                  <a:pt x="2252" y="3573"/>
                  <a:pt x="2249" y="3564"/>
                </a:cubicBezTo>
                <a:cubicBezTo>
                  <a:pt x="2248" y="3562"/>
                  <a:pt x="2247" y="3561"/>
                  <a:pt x="2246" y="3559"/>
                </a:cubicBezTo>
                <a:quadBezTo>
                  <a:pt x="2931" y="2917"/>
                  <a:pt x="2931" y="2917"/>
                </a:quadBezTo>
                <a:cubicBezTo>
                  <a:pt x="2938" y="2922"/>
                  <a:pt x="2947" y="2924"/>
                  <a:pt x="2955" y="2920"/>
                </a:cubicBezTo>
                <a:cubicBezTo>
                  <a:pt x="2967" y="2915"/>
                  <a:pt x="2973" y="2901"/>
                  <a:pt x="2968" y="2889"/>
                </a:cubicBezTo>
                <a:quadBezTo>
                  <a:pt x="2968" y="2889"/>
                  <a:pt x="2968" y="2889"/>
                </a:quadBezTo>
                <a:quadBezTo>
                  <a:pt x="3490" y="2544"/>
                  <a:pt x="3490" y="2544"/>
                </a:quadBezTo>
                <a:lnTo>
                  <a:pt x="4842" y="1652"/>
                </a:lnTo>
                <a:close/>
                <a:moveTo>
                  <a:pt x="2233" y="3553"/>
                </a:moveTo>
                <a:quadBezTo>
                  <a:pt x="2001" y="2828"/>
                  <a:pt x="2001" y="2828"/>
                </a:quadBezTo>
                <a:cubicBezTo>
                  <a:pt x="2007" y="2825"/>
                  <a:pt x="2011" y="2820"/>
                  <a:pt x="2013" y="2815"/>
                </a:cubicBezTo>
                <a:quadBezTo>
                  <a:pt x="2922" y="2900"/>
                  <a:pt x="2922" y="2900"/>
                </a:quadBezTo>
                <a:cubicBezTo>
                  <a:pt x="2922" y="2902"/>
                  <a:pt x="2923" y="2905"/>
                  <a:pt x="2924" y="2907"/>
                </a:cubicBezTo>
                <a:cubicBezTo>
                  <a:pt x="2925" y="2910"/>
                  <a:pt x="2926" y="2913"/>
                  <a:pt x="2928" y="2915"/>
                </a:cubicBezTo>
                <a:quadBezTo>
                  <a:pt x="2243" y="3557"/>
                  <a:pt x="2243" y="3557"/>
                </a:quadBezTo>
                <a:cubicBezTo>
                  <a:pt x="2240" y="3554"/>
                  <a:pt x="2237" y="3553"/>
                  <a:pt x="2233" y="3553"/>
                </a:cubicBezTo>
                <a:close/>
                <a:moveTo>
                  <a:pt x="726" y="2986"/>
                </a:moveTo>
                <a:cubicBezTo>
                  <a:pt x="726" y="2983"/>
                  <a:pt x="725" y="2980"/>
                  <a:pt x="724" y="2977"/>
                </a:cubicBezTo>
                <a:cubicBezTo>
                  <a:pt x="720" y="2968"/>
                  <a:pt x="712" y="2962"/>
                  <a:pt x="704" y="2960"/>
                </a:cubicBezTo>
                <a:quadBezTo>
                  <a:pt x="866" y="2049"/>
                  <a:pt x="866" y="2049"/>
                </a:quadBezTo>
                <a:quadBezTo>
                  <a:pt x="1972" y="2794"/>
                  <a:pt x="1972" y="2794"/>
                </a:quadBezTo>
                <a:cubicBezTo>
                  <a:pt x="1969" y="2799"/>
                  <a:pt x="1967" y="2806"/>
                  <a:pt x="1969" y="2812"/>
                </a:cubicBezTo>
                <a:lnTo>
                  <a:pt x="726" y="2986"/>
                </a:lnTo>
                <a:close/>
                <a:moveTo>
                  <a:pt x="891" y="1910"/>
                </a:moveTo>
                <a:quadBezTo>
                  <a:pt x="1463" y="2187"/>
                  <a:pt x="1463" y="2187"/>
                </a:quadBezTo>
                <a:quadBezTo>
                  <a:pt x="1973" y="2789"/>
                  <a:pt x="1973" y="2789"/>
                </a:quadBezTo>
                <a:quadBezTo>
                  <a:pt x="867" y="2045"/>
                  <a:pt x="867" y="2045"/>
                </a:quadBezTo>
                <a:lnTo>
                  <a:pt x="891" y="1910"/>
                </a:lnTo>
                <a:close/>
                <a:moveTo>
                  <a:pt x="863" y="2042"/>
                </a:moveTo>
                <a:quadBezTo>
                  <a:pt x="100" y="1529"/>
                  <a:pt x="100" y="1529"/>
                </a:quadBezTo>
                <a:quadBezTo>
                  <a:pt x="887" y="1908"/>
                  <a:pt x="887" y="1908"/>
                </a:quadBezTo>
                <a:lnTo>
                  <a:pt x="863" y="2042"/>
                </a:lnTo>
                <a:close/>
                <a:moveTo>
                  <a:pt x="1972" y="59"/>
                </a:moveTo>
                <a:cubicBezTo>
                  <a:pt x="1975" y="58"/>
                  <a:pt x="1977" y="57"/>
                  <a:pt x="1979" y="55"/>
                </a:cubicBezTo>
                <a:quadBezTo>
                  <a:pt x="2521" y="780"/>
                  <a:pt x="2521" y="780"/>
                </a:quadBezTo>
                <a:quadBezTo>
                  <a:pt x="1971" y="867"/>
                  <a:pt x="1971" y="867"/>
                </a:quadBezTo>
                <a:quadBezTo>
                  <a:pt x="1962" y="61"/>
                  <a:pt x="1962" y="61"/>
                </a:quadBezTo>
                <a:cubicBezTo>
                  <a:pt x="1965" y="61"/>
                  <a:pt x="1969" y="60"/>
                  <a:pt x="1972" y="59"/>
                </a:cubicBezTo>
                <a:close/>
                <a:moveTo>
                  <a:pt x="2524" y="784"/>
                </a:moveTo>
                <a:quadBezTo>
                  <a:pt x="2757" y="1096"/>
                  <a:pt x="2757" y="1096"/>
                </a:quadBezTo>
                <a:cubicBezTo>
                  <a:pt x="2751" y="1101"/>
                  <a:pt x="2746" y="1108"/>
                  <a:pt x="2745" y="1116"/>
                </a:cubicBezTo>
                <a:quadBezTo>
                  <a:pt x="1973" y="960"/>
                  <a:pt x="1973" y="960"/>
                </a:quadBezTo>
                <a:quadBezTo>
                  <a:pt x="1972" y="871"/>
                  <a:pt x="1972" y="871"/>
                </a:quadBezTo>
                <a:lnTo>
                  <a:pt x="2524" y="784"/>
                </a:lnTo>
                <a:close/>
                <a:moveTo>
                  <a:pt x="2602" y="781"/>
                </a:moveTo>
                <a:quadBezTo>
                  <a:pt x="2763" y="1092"/>
                  <a:pt x="2763" y="1092"/>
                </a:quadBezTo>
                <a:cubicBezTo>
                  <a:pt x="2762" y="1092"/>
                  <a:pt x="2761" y="1093"/>
                  <a:pt x="2760" y="1093"/>
                </a:cubicBezTo>
                <a:quadBezTo>
                  <a:pt x="2528" y="783"/>
                  <a:pt x="2528" y="783"/>
                </a:quadBezTo>
                <a:quadBezTo>
                  <a:pt x="2584" y="775"/>
                  <a:pt x="2584" y="775"/>
                </a:quadBezTo>
                <a:cubicBezTo>
                  <a:pt x="2588" y="780"/>
                  <a:pt x="2595" y="782"/>
                  <a:pt x="2602" y="781"/>
                </a:cubicBezTo>
                <a:close/>
                <a:moveTo>
                  <a:pt x="2014" y="2811"/>
                </a:moveTo>
                <a:cubicBezTo>
                  <a:pt x="2015" y="2807"/>
                  <a:pt x="2014" y="2802"/>
                  <a:pt x="2013" y="2798"/>
                </a:cubicBezTo>
                <a:cubicBezTo>
                  <a:pt x="2012" y="2795"/>
                  <a:pt x="2010" y="2793"/>
                  <a:pt x="2007" y="2791"/>
                </a:cubicBezTo>
                <a:quadBezTo>
                  <a:pt x="2138" y="2512"/>
                  <a:pt x="2138" y="2512"/>
                </a:quadBezTo>
                <a:quadBezTo>
                  <a:pt x="2923" y="2892"/>
                  <a:pt x="2923" y="2892"/>
                </a:quadBezTo>
                <a:cubicBezTo>
                  <a:pt x="2922" y="2893"/>
                  <a:pt x="2922" y="2894"/>
                  <a:pt x="2922" y="2896"/>
                </a:cubicBezTo>
                <a:lnTo>
                  <a:pt x="2014" y="2811"/>
                </a:lnTo>
                <a:close/>
                <a:moveTo>
                  <a:pt x="1726" y="931"/>
                </a:moveTo>
                <a:cubicBezTo>
                  <a:pt x="1732" y="928"/>
                  <a:pt x="1737" y="923"/>
                  <a:pt x="1739" y="917"/>
                </a:cubicBezTo>
                <a:quadBezTo>
                  <a:pt x="1969" y="963"/>
                  <a:pt x="1969" y="963"/>
                </a:quadBezTo>
                <a:quadBezTo>
                  <a:pt x="1976" y="1556"/>
                  <a:pt x="1976" y="1556"/>
                </a:quadBezTo>
                <a:quadBezTo>
                  <a:pt x="1807" y="1551"/>
                  <a:pt x="1807" y="1551"/>
                </a:quadBezTo>
                <a:quadBezTo>
                  <a:pt x="1715" y="933"/>
                  <a:pt x="1715" y="933"/>
                </a:quadBezTo>
                <a:cubicBezTo>
                  <a:pt x="1719" y="933"/>
                  <a:pt x="1722" y="932"/>
                  <a:pt x="1726" y="931"/>
                </a:cubicBezTo>
                <a:close/>
                <a:moveTo>
                  <a:pt x="2134" y="2511"/>
                </a:moveTo>
                <a:quadBezTo>
                  <a:pt x="2004" y="2788"/>
                  <a:pt x="2004" y="2788"/>
                </a:quadBezTo>
                <a:cubicBezTo>
                  <a:pt x="2001" y="2786"/>
                  <a:pt x="1998" y="2785"/>
                  <a:pt x="1994" y="2784"/>
                </a:cubicBezTo>
                <a:quadBezTo>
                  <a:pt x="1990" y="2441"/>
                  <a:pt x="1990" y="2441"/>
                </a:quadBezTo>
                <a:lnTo>
                  <a:pt x="2134" y="2511"/>
                </a:lnTo>
                <a:close/>
                <a:moveTo>
                  <a:pt x="1990" y="2437"/>
                </a:moveTo>
                <a:quadBezTo>
                  <a:pt x="1980" y="1560"/>
                  <a:pt x="1980" y="1560"/>
                </a:quadBezTo>
                <a:quadBezTo>
                  <a:pt x="2570" y="1578"/>
                  <a:pt x="2570" y="1578"/>
                </a:quadBezTo>
                <a:quadBezTo>
                  <a:pt x="2136" y="2507"/>
                  <a:pt x="2136" y="2507"/>
                </a:quadBezTo>
                <a:lnTo>
                  <a:pt x="1990" y="2437"/>
                </a:lnTo>
                <a:close/>
                <a:moveTo>
                  <a:pt x="2747" y="1135"/>
                </a:moveTo>
                <a:cubicBezTo>
                  <a:pt x="2751" y="1145"/>
                  <a:pt x="2759" y="1152"/>
                  <a:pt x="2768" y="1155"/>
                </a:cubicBezTo>
                <a:quadBezTo>
                  <a:pt x="2572" y="1574"/>
                  <a:pt x="2572" y="1574"/>
                </a:quadBezTo>
                <a:quadBezTo>
                  <a:pt x="1980" y="1556"/>
                  <a:pt x="1980" y="1556"/>
                </a:quadBezTo>
                <a:quadBezTo>
                  <a:pt x="1973" y="964"/>
                  <a:pt x="1973" y="964"/>
                </a:quadBezTo>
                <a:quadBezTo>
                  <a:pt x="2745" y="1120"/>
                  <a:pt x="2745" y="1120"/>
                </a:quadBezTo>
                <a:cubicBezTo>
                  <a:pt x="2744" y="1125"/>
                  <a:pt x="2745" y="1130"/>
                  <a:pt x="2747" y="1135"/>
                </a:cubicBezTo>
                <a:close/>
                <a:moveTo>
                  <a:pt x="1976" y="1560"/>
                </a:moveTo>
                <a:quadBezTo>
                  <a:pt x="1986" y="2435"/>
                  <a:pt x="1986" y="2435"/>
                </a:quadBezTo>
                <a:quadBezTo>
                  <a:pt x="1935" y="2410"/>
                  <a:pt x="1935" y="2410"/>
                </a:quadBezTo>
                <a:quadBezTo>
                  <a:pt x="1808" y="1555"/>
                  <a:pt x="1808" y="1555"/>
                </a:quadBezTo>
                <a:lnTo>
                  <a:pt x="1976" y="1560"/>
                </a:lnTo>
                <a:close/>
                <a:moveTo>
                  <a:pt x="1986" y="2439"/>
                </a:moveTo>
                <a:quadBezTo>
                  <a:pt x="1990" y="2780"/>
                  <a:pt x="1990" y="2780"/>
                </a:quadBezTo>
                <a:quadBezTo>
                  <a:pt x="1936" y="2415"/>
                  <a:pt x="1936" y="2415"/>
                </a:quadBezTo>
                <a:lnTo>
                  <a:pt x="1986" y="2439"/>
                </a:lnTo>
                <a:close/>
                <a:moveTo>
                  <a:pt x="1987" y="2785"/>
                </a:moveTo>
                <a:cubicBezTo>
                  <a:pt x="1985" y="2785"/>
                  <a:pt x="1984" y="2785"/>
                  <a:pt x="1983" y="2786"/>
                </a:cubicBezTo>
                <a:cubicBezTo>
                  <a:pt x="1981" y="2787"/>
                  <a:pt x="1979" y="2788"/>
                  <a:pt x="1978" y="2789"/>
                </a:cubicBezTo>
                <a:quadBezTo>
                  <a:pt x="1472" y="2191"/>
                  <a:pt x="1472" y="2191"/>
                </a:quadBezTo>
                <a:quadBezTo>
                  <a:pt x="1932" y="2413"/>
                  <a:pt x="1932" y="2413"/>
                </a:quadBezTo>
                <a:lnTo>
                  <a:pt x="1987" y="2785"/>
                </a:lnTo>
                <a:close/>
                <a:moveTo>
                  <a:pt x="2937" y="2876"/>
                </a:moveTo>
                <a:cubicBezTo>
                  <a:pt x="2931" y="2878"/>
                  <a:pt x="2927" y="2883"/>
                  <a:pt x="2924" y="2888"/>
                </a:cubicBezTo>
                <a:quadBezTo>
                  <a:pt x="2139" y="2509"/>
                  <a:pt x="2139" y="2509"/>
                </a:quadBezTo>
                <a:quadBezTo>
                  <a:pt x="2575" y="1579"/>
                  <a:pt x="2575" y="1579"/>
                </a:quadBezTo>
                <a:quadBezTo>
                  <a:pt x="2824" y="1586"/>
                  <a:pt x="2824" y="1586"/>
                </a:quadBezTo>
                <a:quadBezTo>
                  <a:pt x="2944" y="2874"/>
                  <a:pt x="2944" y="2874"/>
                </a:quadBezTo>
                <a:cubicBezTo>
                  <a:pt x="2941" y="2874"/>
                  <a:pt x="2939" y="2875"/>
                  <a:pt x="2937" y="2876"/>
                </a:cubicBezTo>
                <a:close/>
                <a:moveTo>
                  <a:pt x="2576" y="1575"/>
                </a:moveTo>
                <a:quadBezTo>
                  <a:pt x="2772" y="1156"/>
                  <a:pt x="2772" y="1156"/>
                </a:quadBezTo>
                <a:cubicBezTo>
                  <a:pt x="2776" y="1157"/>
                  <a:pt x="2780" y="1157"/>
                  <a:pt x="2784" y="1156"/>
                </a:cubicBezTo>
                <a:quadBezTo>
                  <a:pt x="2823" y="1582"/>
                  <a:pt x="2823" y="1582"/>
                </a:quadBezTo>
                <a:lnTo>
                  <a:pt x="2576" y="1575"/>
                </a:lnTo>
                <a:close/>
                <a:moveTo>
                  <a:pt x="1969" y="959"/>
                </a:moveTo>
                <a:quadBezTo>
                  <a:pt x="1740" y="913"/>
                  <a:pt x="1740" y="913"/>
                </a:quadBezTo>
                <a:cubicBezTo>
                  <a:pt x="1740" y="911"/>
                  <a:pt x="1741" y="909"/>
                  <a:pt x="1740" y="907"/>
                </a:cubicBezTo>
                <a:quadBezTo>
                  <a:pt x="1968" y="871"/>
                  <a:pt x="1968" y="871"/>
                </a:quadBezTo>
                <a:lnTo>
                  <a:pt x="1969" y="959"/>
                </a:lnTo>
                <a:close/>
                <a:moveTo>
                  <a:pt x="1711" y="932"/>
                </a:moveTo>
                <a:quadBezTo>
                  <a:pt x="1803" y="1551"/>
                  <a:pt x="1803" y="1551"/>
                </a:quadBezTo>
                <a:quadBezTo>
                  <a:pt x="1006" y="1526"/>
                  <a:pt x="1006" y="1526"/>
                </a:quadBezTo>
                <a:quadBezTo>
                  <a:pt x="1698" y="923"/>
                  <a:pt x="1698" y="923"/>
                </a:quadBezTo>
                <a:cubicBezTo>
                  <a:pt x="1702" y="928"/>
                  <a:pt x="1706" y="931"/>
                  <a:pt x="1711" y="932"/>
                </a:cubicBezTo>
                <a:close/>
                <a:moveTo>
                  <a:pt x="1804" y="1555"/>
                </a:moveTo>
                <a:quadBezTo>
                  <a:pt x="1931" y="2408"/>
                  <a:pt x="1931" y="2408"/>
                </a:quadBezTo>
                <a:quadBezTo>
                  <a:pt x="1465" y="2183"/>
                  <a:pt x="1465" y="2183"/>
                </a:quadBezTo>
                <a:quadBezTo>
                  <a:pt x="950" y="1575"/>
                  <a:pt x="950" y="1575"/>
                </a:quadBezTo>
                <a:quadBezTo>
                  <a:pt x="1002" y="1530"/>
                  <a:pt x="1002" y="1530"/>
                </a:quadBezTo>
                <a:lnTo>
                  <a:pt x="1804" y="1555"/>
                </a:lnTo>
                <a:close/>
                <a:moveTo>
                  <a:pt x="954" y="1566"/>
                </a:moveTo>
                <a:quadBezTo>
                  <a:pt x="971" y="1529"/>
                  <a:pt x="971" y="1529"/>
                </a:quadBezTo>
                <a:quadBezTo>
                  <a:pt x="996" y="1530"/>
                  <a:pt x="996" y="1530"/>
                </a:quadBezTo>
                <a:lnTo>
                  <a:pt x="954" y="1566"/>
                </a:lnTo>
                <a:close/>
                <a:moveTo>
                  <a:pt x="950" y="1580"/>
                </a:moveTo>
                <a:quadBezTo>
                  <a:pt x="1457" y="2179"/>
                  <a:pt x="1457" y="2179"/>
                </a:quadBezTo>
                <a:quadBezTo>
                  <a:pt x="891" y="1906"/>
                  <a:pt x="891" y="1906"/>
                </a:quadBezTo>
                <a:lnTo>
                  <a:pt x="950" y="1580"/>
                </a:lnTo>
                <a:close/>
                <a:moveTo>
                  <a:pt x="2966" y="2885"/>
                </a:moveTo>
                <a:cubicBezTo>
                  <a:pt x="2962" y="2879"/>
                  <a:pt x="2955" y="2875"/>
                  <a:pt x="2948" y="2874"/>
                </a:cubicBezTo>
                <a:quadBezTo>
                  <a:pt x="2828" y="1586"/>
                  <a:pt x="2828" y="1586"/>
                </a:quadBezTo>
                <a:quadBezTo>
                  <a:pt x="4840" y="1649"/>
                  <a:pt x="4840" y="1649"/>
                </a:quadBezTo>
                <a:lnTo>
                  <a:pt x="2966" y="2885"/>
                </a:lnTo>
                <a:close/>
                <a:moveTo>
                  <a:pt x="4822" y="1644"/>
                </a:moveTo>
                <a:quadBezTo>
                  <a:pt x="2827" y="1582"/>
                  <a:pt x="2827" y="1582"/>
                </a:quadBezTo>
                <a:quadBezTo>
                  <a:pt x="2788" y="1156"/>
                  <a:pt x="2788" y="1156"/>
                </a:quadBezTo>
                <a:cubicBezTo>
                  <a:pt x="2789" y="1155"/>
                  <a:pt x="2790" y="1155"/>
                  <a:pt x="2792" y="1154"/>
                </a:cubicBezTo>
                <a:cubicBezTo>
                  <a:pt x="2801" y="1151"/>
                  <a:pt x="2807" y="1144"/>
                  <a:pt x="2811" y="1135"/>
                </a:cubicBezTo>
                <a:lnTo>
                  <a:pt x="4822" y="1644"/>
                </a:lnTo>
                <a:close/>
                <a:moveTo>
                  <a:pt x="2929" y="648"/>
                </a:moveTo>
                <a:cubicBezTo>
                  <a:pt x="2933" y="656"/>
                  <a:pt x="2939" y="662"/>
                  <a:pt x="2947" y="664"/>
                </a:cubicBezTo>
                <a:quadBezTo>
                  <a:pt x="2794" y="1092"/>
                  <a:pt x="2794" y="1092"/>
                </a:quadBezTo>
                <a:cubicBezTo>
                  <a:pt x="2786" y="1087"/>
                  <a:pt x="2776" y="1087"/>
                  <a:pt x="2766" y="1090"/>
                </a:cubicBezTo>
                <a:quadBezTo>
                  <a:pt x="2606" y="779"/>
                  <a:pt x="2606" y="779"/>
                </a:quadBezTo>
                <a:cubicBezTo>
                  <a:pt x="2612" y="777"/>
                  <a:pt x="2616" y="771"/>
                  <a:pt x="2617" y="765"/>
                </a:cubicBezTo>
                <a:quadBezTo>
                  <a:pt x="2929" y="648"/>
                  <a:pt x="2929" y="648"/>
                </a:quadBezTo>
                <a:quadBezTo>
                  <a:pt x="2929" y="648"/>
                  <a:pt x="2929" y="648"/>
                </a:quadBezTo>
                <a:close/>
                <a:moveTo>
                  <a:pt x="2580" y="769"/>
                </a:moveTo>
                <a:cubicBezTo>
                  <a:pt x="2580" y="770"/>
                  <a:pt x="2581" y="770"/>
                  <a:pt x="2581" y="771"/>
                </a:cubicBezTo>
                <a:quadBezTo>
                  <a:pt x="2526" y="780"/>
                  <a:pt x="2526" y="780"/>
                </a:quadBezTo>
                <a:quadBezTo>
                  <a:pt x="2000" y="77"/>
                  <a:pt x="2000" y="77"/>
                </a:quadBezTo>
                <a:quadBezTo>
                  <a:pt x="2581" y="752"/>
                  <a:pt x="2581" y="752"/>
                </a:quadBezTo>
                <a:cubicBezTo>
                  <a:pt x="2578" y="757"/>
                  <a:pt x="2578" y="763"/>
                  <a:pt x="2580" y="769"/>
                </a:cubicBezTo>
                <a:close/>
                <a:moveTo>
                  <a:pt x="1958" y="61"/>
                </a:moveTo>
                <a:quadBezTo>
                  <a:pt x="1968" y="867"/>
                  <a:pt x="1968" y="867"/>
                </a:quadBezTo>
                <a:quadBezTo>
                  <a:pt x="1740" y="903"/>
                  <a:pt x="1740" y="903"/>
                </a:quadBezTo>
                <a:cubicBezTo>
                  <a:pt x="1739" y="902"/>
                  <a:pt x="1739" y="901"/>
                  <a:pt x="1739" y="901"/>
                </a:cubicBezTo>
                <a:cubicBezTo>
                  <a:pt x="1735" y="892"/>
                  <a:pt x="1728" y="887"/>
                  <a:pt x="1719" y="886"/>
                </a:cubicBezTo>
                <a:quadBezTo>
                  <a:pt x="1954" y="60"/>
                  <a:pt x="1954" y="60"/>
                </a:quadBezTo>
                <a:cubicBezTo>
                  <a:pt x="1955" y="60"/>
                  <a:pt x="1957" y="60"/>
                  <a:pt x="1958" y="61"/>
                </a:cubicBezTo>
                <a:close/>
                <a:moveTo>
                  <a:pt x="1412" y="563"/>
                </a:moveTo>
                <a:cubicBezTo>
                  <a:pt x="1419" y="565"/>
                  <a:pt x="1426" y="565"/>
                  <a:pt x="1433" y="562"/>
                </a:cubicBezTo>
                <a:cubicBezTo>
                  <a:pt x="1435" y="561"/>
                  <a:pt x="1437" y="560"/>
                  <a:pt x="1439" y="558"/>
                </a:cubicBezTo>
                <a:quadBezTo>
                  <a:pt x="1699" y="894"/>
                  <a:pt x="1699" y="894"/>
                </a:quadBezTo>
                <a:cubicBezTo>
                  <a:pt x="1694" y="901"/>
                  <a:pt x="1692" y="910"/>
                  <a:pt x="1695" y="918"/>
                </a:cubicBezTo>
                <a:quadBezTo>
                  <a:pt x="1696" y="919"/>
                  <a:pt x="1696" y="920"/>
                </a:quadBezTo>
                <a:quadBezTo>
                  <a:pt x="1000" y="1526"/>
                  <a:pt x="1000" y="1526"/>
                </a:quadBezTo>
                <a:quadBezTo>
                  <a:pt x="973" y="1525"/>
                  <a:pt x="973" y="1525"/>
                </a:quadBezTo>
                <a:lnTo>
                  <a:pt x="1412" y="563"/>
                </a:lnTo>
                <a:close/>
                <a:moveTo>
                  <a:pt x="947" y="1573"/>
                </a:moveTo>
                <a:quadBezTo>
                  <a:pt x="947" y="1574"/>
                  <a:pt x="947" y="1574"/>
                </a:quadBezTo>
                <a:quadBezTo>
                  <a:pt x="888" y="1904"/>
                  <a:pt x="888" y="1904"/>
                </a:quadBezTo>
                <a:quadBezTo>
                  <a:pt x="77" y="1513"/>
                  <a:pt x="77" y="1513"/>
                </a:quadBezTo>
                <a:cubicBezTo>
                  <a:pt x="78" y="1509"/>
                  <a:pt x="79" y="1505"/>
                  <a:pt x="79" y="1502"/>
                </a:cubicBezTo>
                <a:quadBezTo>
                  <a:pt x="967" y="1529"/>
                  <a:pt x="967" y="1529"/>
                </a:quadBezTo>
                <a:lnTo>
                  <a:pt x="947" y="1573"/>
                </a:lnTo>
                <a:close/>
                <a:moveTo>
                  <a:pt x="64" y="1529"/>
                </a:moveTo>
                <a:cubicBezTo>
                  <a:pt x="69" y="1526"/>
                  <a:pt x="72" y="1522"/>
                  <a:pt x="75" y="1517"/>
                </a:cubicBezTo>
                <a:quadBezTo>
                  <a:pt x="862" y="2047"/>
                  <a:pt x="862" y="2047"/>
                </a:quadBezTo>
                <a:quadBezTo>
                  <a:pt x="700" y="2959"/>
                  <a:pt x="700" y="2959"/>
                </a:quadBezTo>
                <a:cubicBezTo>
                  <a:pt x="695" y="2959"/>
                  <a:pt x="691" y="2959"/>
                  <a:pt x="687" y="2961"/>
                </a:cubicBezTo>
                <a:cubicBezTo>
                  <a:pt x="687" y="2961"/>
                  <a:pt x="686" y="2961"/>
                  <a:pt x="686" y="2962"/>
                </a:cubicBezTo>
                <a:lnTo>
                  <a:pt x="64" y="1529"/>
                </a:lnTo>
                <a:close/>
              </a:path>
            </a:pathLst>
          </a:custGeom>
          <a:solidFill>
            <a:srgbClr val="1CADE4">
              <a:lumMod val="75000"/>
            </a:srgbClr>
          </a:solidFill>
          <a:ln>
            <a:noFill/>
          </a:ln>
        </p:spPr>
        <p:txBody>
          <a:bodyPr vert="horz" wrap="square" lIns="68580" tIns="34290" rIns="68580" bIns="34290" anchor="t" anchorCtr="0">
            <a:prstTxWarp prst="textNoShape">
              <a:avLst/>
            </a:prstTxWarp>
          </a:bodyPr>
          <a:lstStyle/>
          <a:p>
            <a:pPr>
              <a:defRPr/>
            </a:pPr>
            <a:endParaRPr lang="en-US" sz="1350" kern="0">
              <a:solidFill>
                <a:prstClr val="black"/>
              </a:solidFill>
              <a:latin typeface="Roboto Condensed"/>
            </a:endParaRPr>
          </a:p>
        </p:txBody>
      </p:sp>
      <p:grpSp>
        <p:nvGrpSpPr>
          <p:cNvPr id="46" name="Group 87"/>
          <p:cNvGrpSpPr/>
          <p:nvPr/>
        </p:nvGrpSpPr>
        <p:grpSpPr>
          <a:xfrm>
            <a:off x="10612556" y="3023873"/>
            <a:ext cx="1355262" cy="1285943"/>
            <a:chOff x="9101634" y="705986"/>
            <a:chExt cx="1865573" cy="1772439"/>
          </a:xfrm>
        </p:grpSpPr>
        <p:sp>
          <p:nvSpPr>
            <p:cNvPr id="47" name="Graphic 9"/>
            <p:cNvSpPr/>
            <p:nvPr/>
          </p:nvSpPr>
          <p:spPr>
            <a:xfrm rot="4166288">
              <a:off x="9302650" y="946802"/>
              <a:ext cx="1482648" cy="1301099"/>
            </a:xfrm>
            <a:custGeom>
              <a:avLst/>
              <a:gdLst>
                <a:gd name="connsiteX0" fmla="*/ 673203 w 933450"/>
                <a:gd name="connsiteY0" fmla="*/ 0 h 819150"/>
                <a:gd name="connsiteX1" fmla="*/ 261818 w 933450"/>
                <a:gd name="connsiteY1" fmla="*/ 0 h 819150"/>
                <a:gd name="connsiteX2" fmla="*/ 213146 w 933450"/>
                <a:gd name="connsiteY2" fmla="*/ 28099 h 819150"/>
                <a:gd name="connsiteX3" fmla="*/ 7501 w 933450"/>
                <a:gd name="connsiteY3" fmla="*/ 384334 h 819150"/>
                <a:gd name="connsiteX4" fmla="*/ 7501 w 933450"/>
                <a:gd name="connsiteY4" fmla="*/ 440531 h 819150"/>
                <a:gd name="connsiteX5" fmla="*/ 213146 w 933450"/>
                <a:gd name="connsiteY5" fmla="*/ 796766 h 819150"/>
                <a:gd name="connsiteX6" fmla="*/ 261818 w 933450"/>
                <a:gd name="connsiteY6" fmla="*/ 824865 h 819150"/>
                <a:gd name="connsiteX7" fmla="*/ 673203 w 933450"/>
                <a:gd name="connsiteY7" fmla="*/ 824865 h 819150"/>
                <a:gd name="connsiteX8" fmla="*/ 721876 w 933450"/>
                <a:gd name="connsiteY8" fmla="*/ 796766 h 819150"/>
                <a:gd name="connsiteX9" fmla="*/ 927521 w 933450"/>
                <a:gd name="connsiteY9" fmla="*/ 440531 h 819150"/>
                <a:gd name="connsiteX10" fmla="*/ 927521 w 933450"/>
                <a:gd name="connsiteY10" fmla="*/ 384334 h 819150"/>
                <a:gd name="connsiteX11" fmla="*/ 721876 w 933450"/>
                <a:gd name="connsiteY11" fmla="*/ 28099 h 819150"/>
                <a:gd name="connsiteX12" fmla="*/ 673203 w 933450"/>
                <a:gd name="connsiteY12" fmla="*/ 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0" h="819150">
                  <a:moveTo>
                    <a:pt x="673203" y="0"/>
                  </a:moveTo>
                  <a:lnTo>
                    <a:pt x="261818" y="0"/>
                  </a:lnTo>
                  <a:cubicBezTo>
                    <a:pt x="241721" y="0"/>
                    <a:pt x="223242" y="10668"/>
                    <a:pt x="213146" y="28099"/>
                  </a:cubicBezTo>
                  <a:lnTo>
                    <a:pt x="7501" y="384334"/>
                  </a:lnTo>
                  <a:cubicBezTo>
                    <a:pt x="-2500" y="401669"/>
                    <a:pt x="-2500" y="423100"/>
                    <a:pt x="7501" y="440531"/>
                  </a:cubicBezTo>
                  <a:lnTo>
                    <a:pt x="213146" y="796766"/>
                  </a:lnTo>
                  <a:cubicBezTo>
                    <a:pt x="223147" y="814102"/>
                    <a:pt x="241721" y="824865"/>
                    <a:pt x="261818" y="824865"/>
                  </a:cubicBezTo>
                  <a:lnTo>
                    <a:pt x="673203" y="824865"/>
                  </a:lnTo>
                  <a:cubicBezTo>
                    <a:pt x="693301" y="824865"/>
                    <a:pt x="711780" y="814197"/>
                    <a:pt x="721876" y="796766"/>
                  </a:cubicBezTo>
                  <a:lnTo>
                    <a:pt x="927521" y="440531"/>
                  </a:lnTo>
                  <a:cubicBezTo>
                    <a:pt x="937522" y="423196"/>
                    <a:pt x="937522" y="401765"/>
                    <a:pt x="927521" y="384334"/>
                  </a:cubicBezTo>
                  <a:lnTo>
                    <a:pt x="721876" y="28099"/>
                  </a:lnTo>
                  <a:cubicBezTo>
                    <a:pt x="711875" y="10668"/>
                    <a:pt x="693301" y="0"/>
                    <a:pt x="673203" y="0"/>
                  </a:cubicBezTo>
                  <a:close/>
                </a:path>
              </a:pathLst>
            </a:custGeom>
            <a:gradFill>
              <a:gsLst>
                <a:gs pos="0">
                  <a:srgbClr val="1CADE4"/>
                </a:gs>
                <a:gs pos="100000">
                  <a:srgbClr val="2683C6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ar-LY" kern="0">
                <a:solidFill>
                  <a:prstClr val="black"/>
                </a:solidFill>
                <a:latin typeface="Roboto Condensed"/>
              </a:endParaRPr>
            </a:p>
          </p:txBody>
        </p:sp>
        <p:grpSp>
          <p:nvGrpSpPr>
            <p:cNvPr id="48" name="Group 77"/>
            <p:cNvGrpSpPr/>
            <p:nvPr/>
          </p:nvGrpSpPr>
          <p:grpSpPr>
            <a:xfrm>
              <a:off x="9101634" y="705986"/>
              <a:ext cx="1865573" cy="1772439"/>
              <a:chOff x="9101634" y="705986"/>
              <a:chExt cx="1865573" cy="1772439"/>
            </a:xfrm>
          </p:grpSpPr>
          <p:sp>
            <p:nvSpPr>
              <p:cNvPr id="49" name="Graphic 9"/>
              <p:cNvSpPr/>
              <p:nvPr/>
            </p:nvSpPr>
            <p:spPr>
              <a:xfrm rot="4166288">
                <a:off x="9178380" y="821959"/>
                <a:ext cx="1731006" cy="1519044"/>
              </a:xfrm>
              <a:custGeom>
                <a:avLst/>
                <a:gdLst>
                  <a:gd name="connsiteX0" fmla="*/ 673203 w 933450"/>
                  <a:gd name="connsiteY0" fmla="*/ 0 h 819150"/>
                  <a:gd name="connsiteX1" fmla="*/ 261818 w 933450"/>
                  <a:gd name="connsiteY1" fmla="*/ 0 h 819150"/>
                  <a:gd name="connsiteX2" fmla="*/ 213146 w 933450"/>
                  <a:gd name="connsiteY2" fmla="*/ 28099 h 819150"/>
                  <a:gd name="connsiteX3" fmla="*/ 7501 w 933450"/>
                  <a:gd name="connsiteY3" fmla="*/ 384334 h 819150"/>
                  <a:gd name="connsiteX4" fmla="*/ 7501 w 933450"/>
                  <a:gd name="connsiteY4" fmla="*/ 440531 h 819150"/>
                  <a:gd name="connsiteX5" fmla="*/ 213146 w 933450"/>
                  <a:gd name="connsiteY5" fmla="*/ 796766 h 819150"/>
                  <a:gd name="connsiteX6" fmla="*/ 261818 w 933450"/>
                  <a:gd name="connsiteY6" fmla="*/ 824865 h 819150"/>
                  <a:gd name="connsiteX7" fmla="*/ 673203 w 933450"/>
                  <a:gd name="connsiteY7" fmla="*/ 824865 h 819150"/>
                  <a:gd name="connsiteX8" fmla="*/ 721876 w 933450"/>
                  <a:gd name="connsiteY8" fmla="*/ 796766 h 819150"/>
                  <a:gd name="connsiteX9" fmla="*/ 927521 w 933450"/>
                  <a:gd name="connsiteY9" fmla="*/ 440531 h 819150"/>
                  <a:gd name="connsiteX10" fmla="*/ 927521 w 933450"/>
                  <a:gd name="connsiteY10" fmla="*/ 384334 h 819150"/>
                  <a:gd name="connsiteX11" fmla="*/ 721876 w 933450"/>
                  <a:gd name="connsiteY11" fmla="*/ 28099 h 819150"/>
                  <a:gd name="connsiteX12" fmla="*/ 673203 w 933450"/>
                  <a:gd name="connsiteY12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33450" h="819150">
                    <a:moveTo>
                      <a:pt x="673203" y="0"/>
                    </a:moveTo>
                    <a:lnTo>
                      <a:pt x="261818" y="0"/>
                    </a:lnTo>
                    <a:cubicBezTo>
                      <a:pt x="241721" y="0"/>
                      <a:pt x="223242" y="10668"/>
                      <a:pt x="213146" y="28099"/>
                    </a:cubicBezTo>
                    <a:lnTo>
                      <a:pt x="7501" y="384334"/>
                    </a:lnTo>
                    <a:cubicBezTo>
                      <a:pt x="-2500" y="401669"/>
                      <a:pt x="-2500" y="423100"/>
                      <a:pt x="7501" y="440531"/>
                    </a:cubicBezTo>
                    <a:lnTo>
                      <a:pt x="213146" y="796766"/>
                    </a:lnTo>
                    <a:cubicBezTo>
                      <a:pt x="223147" y="814102"/>
                      <a:pt x="241721" y="824865"/>
                      <a:pt x="261818" y="824865"/>
                    </a:cubicBezTo>
                    <a:lnTo>
                      <a:pt x="673203" y="824865"/>
                    </a:lnTo>
                    <a:cubicBezTo>
                      <a:pt x="693301" y="824865"/>
                      <a:pt x="711780" y="814197"/>
                      <a:pt x="721876" y="796766"/>
                    </a:cubicBezTo>
                    <a:lnTo>
                      <a:pt x="927521" y="440531"/>
                    </a:lnTo>
                    <a:cubicBezTo>
                      <a:pt x="937522" y="423196"/>
                      <a:pt x="937522" y="401765"/>
                      <a:pt x="927521" y="384334"/>
                    </a:cubicBezTo>
                    <a:lnTo>
                      <a:pt x="721876" y="28099"/>
                    </a:lnTo>
                    <a:cubicBezTo>
                      <a:pt x="711875" y="10668"/>
                      <a:pt x="693301" y="0"/>
                      <a:pt x="673203" y="0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1CADE4">
                    <a:shade val="5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>
                  <a:defRPr/>
                </a:pPr>
                <a:endParaRPr lang="ar-LY" kern="0">
                  <a:solidFill>
                    <a:prstClr val="black"/>
                  </a:solidFill>
                  <a:latin typeface="Roboto Condensed"/>
                </a:endParaRPr>
              </a:p>
            </p:txBody>
          </p:sp>
          <p:grpSp>
            <p:nvGrpSpPr>
              <p:cNvPr id="51" name="Group 67"/>
              <p:cNvGrpSpPr/>
              <p:nvPr/>
            </p:nvGrpSpPr>
            <p:grpSpPr>
              <a:xfrm>
                <a:off x="9101634" y="705986"/>
                <a:ext cx="1865573" cy="1772439"/>
                <a:chOff x="9101633" y="705986"/>
                <a:chExt cx="1865573" cy="1772439"/>
              </a:xfrm>
            </p:grpSpPr>
            <p:sp>
              <p:nvSpPr>
                <p:cNvPr id="56" name="Oval 61"/>
                <p:cNvSpPr/>
                <p:nvPr/>
              </p:nvSpPr>
              <p:spPr>
                <a:xfrm>
                  <a:off x="10538001" y="855344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algn="ctr">
                    <a:defRPr/>
                  </a:pPr>
                  <a:endParaRPr lang="ar-LY" kern="0">
                    <a:solidFill>
                      <a:prstClr val="white"/>
                    </a:solidFill>
                    <a:latin typeface="Roboto Condensed"/>
                  </a:endParaRPr>
                </a:p>
              </p:txBody>
            </p:sp>
            <p:sp>
              <p:nvSpPr>
                <p:cNvPr id="57" name="Oval 62"/>
                <p:cNvSpPr/>
                <p:nvPr/>
              </p:nvSpPr>
              <p:spPr>
                <a:xfrm>
                  <a:off x="9101633" y="1401790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algn="ctr">
                    <a:defRPr/>
                  </a:pPr>
                  <a:endParaRPr lang="ar-LY" kern="0">
                    <a:solidFill>
                      <a:prstClr val="white"/>
                    </a:solidFill>
                    <a:latin typeface="Roboto Condensed"/>
                  </a:endParaRPr>
                </a:p>
              </p:txBody>
            </p:sp>
            <p:sp>
              <p:nvSpPr>
                <p:cNvPr id="58" name="Oval 63"/>
                <p:cNvSpPr/>
                <p:nvPr/>
              </p:nvSpPr>
              <p:spPr>
                <a:xfrm>
                  <a:off x="9662852" y="705986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algn="ctr">
                    <a:defRPr/>
                  </a:pPr>
                  <a:endParaRPr lang="ar-LY" kern="0">
                    <a:solidFill>
                      <a:prstClr val="white"/>
                    </a:solidFill>
                    <a:latin typeface="Roboto Condensed"/>
                  </a:endParaRPr>
                </a:p>
              </p:txBody>
            </p:sp>
            <p:sp>
              <p:nvSpPr>
                <p:cNvPr id="59" name="Oval 64"/>
                <p:cNvSpPr/>
                <p:nvPr/>
              </p:nvSpPr>
              <p:spPr>
                <a:xfrm>
                  <a:off x="9405677" y="2179694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algn="ctr">
                    <a:defRPr/>
                  </a:pPr>
                  <a:endParaRPr lang="ar-LY" kern="0">
                    <a:solidFill>
                      <a:prstClr val="white"/>
                    </a:solidFill>
                    <a:latin typeface="Roboto Condensed"/>
                  </a:endParaRPr>
                </a:p>
              </p:txBody>
            </p:sp>
            <p:sp>
              <p:nvSpPr>
                <p:cNvPr id="60" name="Oval 65"/>
                <p:cNvSpPr/>
                <p:nvPr/>
              </p:nvSpPr>
              <p:spPr>
                <a:xfrm>
                  <a:off x="10268806" y="2332690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algn="ctr">
                    <a:defRPr/>
                  </a:pPr>
                  <a:endParaRPr lang="ar-LY" kern="0">
                    <a:solidFill>
                      <a:prstClr val="white"/>
                    </a:solidFill>
                    <a:latin typeface="Roboto Condensed"/>
                  </a:endParaRPr>
                </a:p>
              </p:txBody>
            </p:sp>
            <p:sp>
              <p:nvSpPr>
                <p:cNvPr id="61" name="Oval 66"/>
                <p:cNvSpPr/>
                <p:nvPr/>
              </p:nvSpPr>
              <p:spPr>
                <a:xfrm>
                  <a:off x="10821471" y="1640089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algn="ctr">
                    <a:defRPr/>
                  </a:pPr>
                  <a:endParaRPr lang="ar-LY" kern="0">
                    <a:solidFill>
                      <a:prstClr val="white"/>
                    </a:solidFill>
                    <a:latin typeface="Roboto Condensed"/>
                  </a:endParaRPr>
                </a:p>
              </p:txBody>
            </p:sp>
          </p:grpSp>
        </p:grpSp>
      </p:grpSp>
      <p:pic>
        <p:nvPicPr>
          <p:cNvPr id="50" name="Picture 2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545947" y="1348746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221655"/>
            <a:ext cx="12191999" cy="52315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основные источники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террористических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угроз</a:t>
            </a:r>
            <a:endParaRPr lang="ru-RU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grpSp>
        <p:nvGrpSpPr>
          <p:cNvPr id="62" name="Group 78"/>
          <p:cNvGrpSpPr/>
          <p:nvPr/>
        </p:nvGrpSpPr>
        <p:grpSpPr>
          <a:xfrm rot="2277975">
            <a:off x="11168238" y="4473839"/>
            <a:ext cx="980492" cy="931542"/>
            <a:chOff x="9101634" y="705985"/>
            <a:chExt cx="1865573" cy="1772439"/>
          </a:xfrm>
        </p:grpSpPr>
        <p:sp>
          <p:nvSpPr>
            <p:cNvPr id="63" name="Graphic 9"/>
            <p:cNvSpPr/>
            <p:nvPr/>
          </p:nvSpPr>
          <p:spPr>
            <a:xfrm rot="4166288">
              <a:off x="9178380" y="821959"/>
              <a:ext cx="1731006" cy="1519044"/>
            </a:xfrm>
            <a:custGeom>
              <a:avLst/>
              <a:gdLst>
                <a:gd name="connsiteX0" fmla="*/ 673203 w 933450"/>
                <a:gd name="connsiteY0" fmla="*/ 0 h 819150"/>
                <a:gd name="connsiteX1" fmla="*/ 261818 w 933450"/>
                <a:gd name="connsiteY1" fmla="*/ 0 h 819150"/>
                <a:gd name="connsiteX2" fmla="*/ 213146 w 933450"/>
                <a:gd name="connsiteY2" fmla="*/ 28099 h 819150"/>
                <a:gd name="connsiteX3" fmla="*/ 7501 w 933450"/>
                <a:gd name="connsiteY3" fmla="*/ 384334 h 819150"/>
                <a:gd name="connsiteX4" fmla="*/ 7501 w 933450"/>
                <a:gd name="connsiteY4" fmla="*/ 440531 h 819150"/>
                <a:gd name="connsiteX5" fmla="*/ 213146 w 933450"/>
                <a:gd name="connsiteY5" fmla="*/ 796766 h 819150"/>
                <a:gd name="connsiteX6" fmla="*/ 261818 w 933450"/>
                <a:gd name="connsiteY6" fmla="*/ 824865 h 819150"/>
                <a:gd name="connsiteX7" fmla="*/ 673203 w 933450"/>
                <a:gd name="connsiteY7" fmla="*/ 824865 h 819150"/>
                <a:gd name="connsiteX8" fmla="*/ 721876 w 933450"/>
                <a:gd name="connsiteY8" fmla="*/ 796766 h 819150"/>
                <a:gd name="connsiteX9" fmla="*/ 927521 w 933450"/>
                <a:gd name="connsiteY9" fmla="*/ 440531 h 819150"/>
                <a:gd name="connsiteX10" fmla="*/ 927521 w 933450"/>
                <a:gd name="connsiteY10" fmla="*/ 384334 h 819150"/>
                <a:gd name="connsiteX11" fmla="*/ 721876 w 933450"/>
                <a:gd name="connsiteY11" fmla="*/ 28099 h 819150"/>
                <a:gd name="connsiteX12" fmla="*/ 673203 w 933450"/>
                <a:gd name="connsiteY12" fmla="*/ 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0" h="819150">
                  <a:moveTo>
                    <a:pt x="673203" y="0"/>
                  </a:moveTo>
                  <a:lnTo>
                    <a:pt x="261818" y="0"/>
                  </a:lnTo>
                  <a:cubicBezTo>
                    <a:pt x="241721" y="0"/>
                    <a:pt x="223242" y="10668"/>
                    <a:pt x="213146" y="28099"/>
                  </a:cubicBezTo>
                  <a:lnTo>
                    <a:pt x="7501" y="384334"/>
                  </a:lnTo>
                  <a:cubicBezTo>
                    <a:pt x="-2500" y="401669"/>
                    <a:pt x="-2500" y="423100"/>
                    <a:pt x="7501" y="440531"/>
                  </a:cubicBezTo>
                  <a:lnTo>
                    <a:pt x="213146" y="796766"/>
                  </a:lnTo>
                  <a:cubicBezTo>
                    <a:pt x="223147" y="814102"/>
                    <a:pt x="241721" y="824865"/>
                    <a:pt x="261818" y="824865"/>
                  </a:cubicBezTo>
                  <a:lnTo>
                    <a:pt x="673203" y="824865"/>
                  </a:lnTo>
                  <a:cubicBezTo>
                    <a:pt x="693301" y="824865"/>
                    <a:pt x="711780" y="814197"/>
                    <a:pt x="721876" y="796766"/>
                  </a:cubicBezTo>
                  <a:lnTo>
                    <a:pt x="927521" y="440531"/>
                  </a:lnTo>
                  <a:cubicBezTo>
                    <a:pt x="937522" y="423196"/>
                    <a:pt x="937522" y="401765"/>
                    <a:pt x="927521" y="384334"/>
                  </a:cubicBezTo>
                  <a:lnTo>
                    <a:pt x="721876" y="28099"/>
                  </a:lnTo>
                  <a:cubicBezTo>
                    <a:pt x="711875" y="10668"/>
                    <a:pt x="693301" y="0"/>
                    <a:pt x="673203" y="0"/>
                  </a:cubicBezTo>
                  <a:close/>
                </a:path>
              </a:pathLst>
            </a:custGeom>
            <a:noFill/>
            <a:ln w="25400" cap="flat">
              <a:solidFill>
                <a:srgbClr val="1CADE4">
                  <a:shade val="50000"/>
                </a:srgbClr>
              </a:solidFill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ar-LY" kern="0">
                <a:solidFill>
                  <a:prstClr val="black"/>
                </a:solidFill>
                <a:latin typeface="Roboto Condensed"/>
              </a:endParaRPr>
            </a:p>
          </p:txBody>
        </p:sp>
        <p:grpSp>
          <p:nvGrpSpPr>
            <p:cNvPr id="64" name="Group 80"/>
            <p:cNvGrpSpPr/>
            <p:nvPr/>
          </p:nvGrpSpPr>
          <p:grpSpPr>
            <a:xfrm>
              <a:off x="9101634" y="705985"/>
              <a:ext cx="1865573" cy="1772439"/>
              <a:chOff x="9101633" y="705986"/>
              <a:chExt cx="1865573" cy="1772439"/>
            </a:xfrm>
          </p:grpSpPr>
          <p:sp>
            <p:nvSpPr>
              <p:cNvPr id="65" name="Oval 81"/>
              <p:cNvSpPr/>
              <p:nvPr/>
            </p:nvSpPr>
            <p:spPr>
              <a:xfrm>
                <a:off x="10538002" y="855344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ar-LY" kern="0">
                  <a:solidFill>
                    <a:prstClr val="white"/>
                  </a:solidFill>
                  <a:latin typeface="Roboto Condensed"/>
                </a:endParaRPr>
              </a:p>
            </p:txBody>
          </p:sp>
          <p:sp>
            <p:nvSpPr>
              <p:cNvPr id="66" name="Oval 82"/>
              <p:cNvSpPr/>
              <p:nvPr/>
            </p:nvSpPr>
            <p:spPr>
              <a:xfrm>
                <a:off x="9101633" y="1401790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ar-LY" kern="0">
                  <a:solidFill>
                    <a:prstClr val="white"/>
                  </a:solidFill>
                  <a:latin typeface="Roboto Condensed"/>
                </a:endParaRPr>
              </a:p>
            </p:txBody>
          </p:sp>
          <p:sp>
            <p:nvSpPr>
              <p:cNvPr id="67" name="Oval 83"/>
              <p:cNvSpPr/>
              <p:nvPr/>
            </p:nvSpPr>
            <p:spPr>
              <a:xfrm>
                <a:off x="9662852" y="705986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ar-LY" kern="0">
                  <a:solidFill>
                    <a:prstClr val="white"/>
                  </a:solidFill>
                  <a:latin typeface="Roboto Condensed"/>
                </a:endParaRPr>
              </a:p>
            </p:txBody>
          </p:sp>
          <p:sp>
            <p:nvSpPr>
              <p:cNvPr id="68" name="Oval 84"/>
              <p:cNvSpPr/>
              <p:nvPr/>
            </p:nvSpPr>
            <p:spPr>
              <a:xfrm>
                <a:off x="9405677" y="2179694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ar-LY" kern="0">
                  <a:solidFill>
                    <a:prstClr val="white"/>
                  </a:solidFill>
                  <a:latin typeface="Roboto Condensed"/>
                </a:endParaRPr>
              </a:p>
            </p:txBody>
          </p:sp>
          <p:sp>
            <p:nvSpPr>
              <p:cNvPr id="69" name="Oval 85"/>
              <p:cNvSpPr/>
              <p:nvPr/>
            </p:nvSpPr>
            <p:spPr>
              <a:xfrm>
                <a:off x="10268806" y="2332690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ar-LY" kern="0">
                  <a:solidFill>
                    <a:prstClr val="white"/>
                  </a:solidFill>
                  <a:latin typeface="Roboto Condensed"/>
                </a:endParaRPr>
              </a:p>
            </p:txBody>
          </p:sp>
          <p:sp>
            <p:nvSpPr>
              <p:cNvPr id="70" name="Oval 86"/>
              <p:cNvSpPr/>
              <p:nvPr/>
            </p:nvSpPr>
            <p:spPr>
              <a:xfrm>
                <a:off x="10821471" y="1640089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ar-LY" kern="0">
                  <a:solidFill>
                    <a:prstClr val="white"/>
                  </a:solidFill>
                  <a:latin typeface="Roboto Condensed"/>
                </a:endParaRPr>
              </a:p>
            </p:txBody>
          </p:sp>
        </p:grpSp>
      </p:grpSp>
      <p:sp>
        <p:nvSpPr>
          <p:cNvPr id="76" name="Прямоугольник 75"/>
          <p:cNvSpPr/>
          <p:nvPr/>
        </p:nvSpPr>
        <p:spPr>
          <a:xfrm>
            <a:off x="879984" y="1312617"/>
            <a:ext cx="71972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мессенджерах и социальных сетях выявлено 1864 аккаунта, проявивший подозрительную активность деструктивного характера. В правоохранительные органы передана информация о 708 аккаунтах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отношении 15 участников «</a:t>
            </a:r>
            <a:r>
              <a:rPr lang="ru-RU" sz="1600" b="1" dirty="0" err="1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колумбайновских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интернет-сообществ проведены профилактические мероприятия, в том числе 13 участников поставлены на учет инспекции по делам несовершеннолетних,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 поставлены на учет в психоневрологический диспансер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103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7" name="Group 6"/>
          <p:cNvGrpSpPr/>
          <p:nvPr/>
        </p:nvGrpSpPr>
        <p:grpSpPr>
          <a:xfrm rot="16200000">
            <a:off x="9370003" y="4647848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78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9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80" name="Picture 3" descr="C:\Users\Nagimov.r\Desktop\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652" y="2476358"/>
            <a:ext cx="1920000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" name="Picture 2" descr="C:\Users\Nagimov.r\Desktop\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548" y="1576358"/>
            <a:ext cx="2161351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0963" y="3896578"/>
            <a:ext cx="1386790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16055" y="4493495"/>
            <a:ext cx="1400816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0991" y="4761021"/>
            <a:ext cx="1391850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58364" y="5313987"/>
            <a:ext cx="1127103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6" name="Прямоугольник 85"/>
          <p:cNvSpPr/>
          <p:nvPr/>
        </p:nvSpPr>
        <p:spPr>
          <a:xfrm>
            <a:off x="3682283" y="4340146"/>
            <a:ext cx="67723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отношении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несовершеннолетних жителей республики, осуществлявших распространение в сети Интернет идеологии «колумбайна», в том числе планировавших совершение вооруженных нападений на образовательные организации республики, возбуждены уголовные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дела.</a:t>
            </a:r>
            <a:endParaRPr lang="ru-RU" sz="1600" b="1" dirty="0">
              <a:solidFill>
                <a:srgbClr val="103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7" name="Group 6"/>
          <p:cNvGrpSpPr/>
          <p:nvPr/>
        </p:nvGrpSpPr>
        <p:grpSpPr>
          <a:xfrm rot="5400000">
            <a:off x="1321364" y="517116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88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9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56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0"/>
            <a:ext cx="12191999" cy="132337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Статистика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 МАРТ 2024 ГОДА,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Подготовленная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лабораторией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ДЕЙМОС</a:t>
            </a:r>
            <a:endParaRPr lang="en-US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ru-RU" sz="2600" b="1" cap="all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-1" y="0"/>
            <a:ext cx="12192009" cy="5096960"/>
          </a:xfrm>
          <a:prstGeom prst="rect">
            <a:avLst/>
          </a:prstGeom>
          <a:noFill/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algn="ctr">
              <a:defRPr/>
            </a:pPr>
            <a:endParaRPr lang="id-ID" kern="0">
              <a:solidFill>
                <a:prstClr val="white"/>
              </a:solidFill>
              <a:latin typeface="Roboto Condensed"/>
            </a:endParaRPr>
          </a:p>
        </p:txBody>
      </p:sp>
      <p:sp>
        <p:nvSpPr>
          <p:cNvPr id="361" name="Прямоугольник 360"/>
          <p:cNvSpPr/>
          <p:nvPr/>
        </p:nvSpPr>
        <p:spPr>
          <a:xfrm>
            <a:off x="1258891" y="1415841"/>
            <a:ext cx="99494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</a:pP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Активность пользователей из различных стран в тематических деструктивных постах во </a:t>
            </a:r>
            <a:r>
              <a:rPr lang="ru-RU" sz="2000" b="1" dirty="0" err="1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0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01.03.2024 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31.03.2024 (в %, по числу пользователей)</a:t>
            </a:r>
          </a:p>
        </p:txBody>
      </p:sp>
      <p:grpSp>
        <p:nvGrpSpPr>
          <p:cNvPr id="362" name="Group 6"/>
          <p:cNvGrpSpPr/>
          <p:nvPr/>
        </p:nvGrpSpPr>
        <p:grpSpPr>
          <a:xfrm rot="5400000">
            <a:off x="1395361" y="581954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363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  <p:sp>
          <p:nvSpPr>
            <p:cNvPr id="364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</p:grpSp>
      <p:grpSp>
        <p:nvGrpSpPr>
          <p:cNvPr id="434" name="Graphic 4"/>
          <p:cNvGrpSpPr/>
          <p:nvPr/>
        </p:nvGrpSpPr>
        <p:grpSpPr>
          <a:xfrm rot="16200000">
            <a:off x="4815800" y="5843667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435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6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7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8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9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0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1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2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3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4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5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6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7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8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9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0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1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2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3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grpSp>
        <p:nvGrpSpPr>
          <p:cNvPr id="116" name="Graphic 4"/>
          <p:cNvGrpSpPr/>
          <p:nvPr/>
        </p:nvGrpSpPr>
        <p:grpSpPr>
          <a:xfrm rot="10800000">
            <a:off x="10934295" y="2431504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17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8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9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0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1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2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3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4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5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6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7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8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9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0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1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2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3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4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5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pic>
        <p:nvPicPr>
          <p:cNvPr id="56" name="Рисунок 55">
            <a:extLst>
              <a:ext uri="{FF2B5EF4-FFF2-40B4-BE49-F238E27FC236}">
                <a16:creationId xmlns:a16="http://schemas.microsoft.com/office/drawing/2014/main" xmlns="" id="{24F7B569-B45D-02E8-9CFD-E974DF87C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0304" y="2448912"/>
            <a:ext cx="7972425" cy="4152900"/>
          </a:xfrm>
          <a:prstGeom prst="rect">
            <a:avLst/>
          </a:prstGeom>
        </p:spPr>
      </p:pic>
      <p:sp>
        <p:nvSpPr>
          <p:cNvPr id="433" name="Freeform 39"/>
          <p:cNvSpPr>
            <a:spLocks noEditPoints="1"/>
          </p:cNvSpPr>
          <p:nvPr/>
        </p:nvSpPr>
        <p:spPr>
          <a:xfrm rot="19575464">
            <a:off x="480755" y="2480638"/>
            <a:ext cx="3555735" cy="3877607"/>
          </a:xfrm>
          <a:custGeom>
            <a:avLst/>
            <a:gdLst>
              <a:gd name="T0" fmla="*/ 4841 w 4842"/>
              <a:gd name="T1" fmla="*/ 1645 h 3592"/>
              <a:gd name="T2" fmla="*/ 2950 w 4842"/>
              <a:gd name="T3" fmla="*/ 665 h 3592"/>
              <a:gd name="T4" fmla="*/ 2928 w 4842"/>
              <a:gd name="T5" fmla="*/ 644 h 3592"/>
              <a:gd name="T6" fmla="*/ 2583 w 4842"/>
              <a:gd name="T7" fmla="*/ 749 h 3592"/>
              <a:gd name="T8" fmla="*/ 1935 w 4842"/>
              <a:gd name="T9" fmla="*/ 43 h 3592"/>
              <a:gd name="T10" fmla="*/ 1702 w 4842"/>
              <a:gd name="T11" fmla="*/ 891 h 3592"/>
              <a:gd name="T12" fmla="*/ 1395 w 4842"/>
              <a:gd name="T13" fmla="*/ 547 h 3592"/>
              <a:gd name="T14" fmla="*/ 77 w 4842"/>
              <a:gd name="T15" fmla="*/ 1485 h 3592"/>
              <a:gd name="T16" fmla="*/ 60 w 4842"/>
              <a:gd name="T17" fmla="*/ 1531 h 3592"/>
              <a:gd name="T18" fmla="*/ 726 w 4842"/>
              <a:gd name="T19" fmla="*/ 2990 h 3592"/>
              <a:gd name="T20" fmla="*/ 2225 w 4842"/>
              <a:gd name="T21" fmla="*/ 3554 h 3592"/>
              <a:gd name="T22" fmla="*/ 2246 w 4842"/>
              <a:gd name="T23" fmla="*/ 3559 h 3592"/>
              <a:gd name="T24" fmla="*/ 2968 w 4842"/>
              <a:gd name="T25" fmla="*/ 2889 h 3592"/>
              <a:gd name="T26" fmla="*/ 2001 w 4842"/>
              <a:gd name="T27" fmla="*/ 2828 h 3592"/>
              <a:gd name="T28" fmla="*/ 2928 w 4842"/>
              <a:gd name="T29" fmla="*/ 2915 h 3592"/>
              <a:gd name="T30" fmla="*/ 724 w 4842"/>
              <a:gd name="T31" fmla="*/ 2977 h 3592"/>
              <a:gd name="T32" fmla="*/ 1969 w 4842"/>
              <a:gd name="T33" fmla="*/ 2812 h 3592"/>
              <a:gd name="T34" fmla="*/ 1973 w 4842"/>
              <a:gd name="T35" fmla="*/ 2789 h 3592"/>
              <a:gd name="T36" fmla="*/ 100 w 4842"/>
              <a:gd name="T37" fmla="*/ 1529 h 3592"/>
              <a:gd name="T38" fmla="*/ 1979 w 4842"/>
              <a:gd name="T39" fmla="*/ 55 h 3592"/>
              <a:gd name="T40" fmla="*/ 1972 w 4842"/>
              <a:gd name="T41" fmla="*/ 59 h 3592"/>
              <a:gd name="T42" fmla="*/ 1973 w 4842"/>
              <a:gd name="T43" fmla="*/ 960 h 3592"/>
              <a:gd name="T44" fmla="*/ 2763 w 4842"/>
              <a:gd name="T45" fmla="*/ 1092 h 3592"/>
              <a:gd name="T46" fmla="*/ 2602 w 4842"/>
              <a:gd name="T47" fmla="*/ 781 h 3592"/>
              <a:gd name="T48" fmla="*/ 2138 w 4842"/>
              <a:gd name="T49" fmla="*/ 2512 h 3592"/>
              <a:gd name="T50" fmla="*/ 1726 w 4842"/>
              <a:gd name="T51" fmla="*/ 931 h 3592"/>
              <a:gd name="T52" fmla="*/ 1807 w 4842"/>
              <a:gd name="T53" fmla="*/ 1551 h 3592"/>
              <a:gd name="T54" fmla="*/ 2004 w 4842"/>
              <a:gd name="T55" fmla="*/ 2788 h 3592"/>
              <a:gd name="T56" fmla="*/ 1990 w 4842"/>
              <a:gd name="T57" fmla="*/ 2437 h 3592"/>
              <a:gd name="T58" fmla="*/ 1990 w 4842"/>
              <a:gd name="T59" fmla="*/ 2437 h 3592"/>
              <a:gd name="T60" fmla="*/ 1980 w 4842"/>
              <a:gd name="T61" fmla="*/ 1556 h 3592"/>
              <a:gd name="T62" fmla="*/ 1976 w 4842"/>
              <a:gd name="T63" fmla="*/ 1560 h 3592"/>
              <a:gd name="T64" fmla="*/ 1976 w 4842"/>
              <a:gd name="T65" fmla="*/ 1560 h 3592"/>
              <a:gd name="T66" fmla="*/ 1986 w 4842"/>
              <a:gd name="T67" fmla="*/ 2439 h 3592"/>
              <a:gd name="T68" fmla="*/ 1472 w 4842"/>
              <a:gd name="T69" fmla="*/ 2191 h 3592"/>
              <a:gd name="T70" fmla="*/ 2924 w 4842"/>
              <a:gd name="T71" fmla="*/ 2888 h 3592"/>
              <a:gd name="T72" fmla="*/ 2944 w 4842"/>
              <a:gd name="T73" fmla="*/ 2874 h 3592"/>
              <a:gd name="T74" fmla="*/ 2784 w 4842"/>
              <a:gd name="T75" fmla="*/ 1156 h 3592"/>
              <a:gd name="T76" fmla="*/ 1740 w 4842"/>
              <a:gd name="T77" fmla="*/ 913 h 3592"/>
              <a:gd name="T78" fmla="*/ 1711 w 4842"/>
              <a:gd name="T79" fmla="*/ 932 h 3592"/>
              <a:gd name="T80" fmla="*/ 1711 w 4842"/>
              <a:gd name="T81" fmla="*/ 932 h 3592"/>
              <a:gd name="T82" fmla="*/ 950 w 4842"/>
              <a:gd name="T83" fmla="*/ 1575 h 3592"/>
              <a:gd name="T84" fmla="*/ 971 w 4842"/>
              <a:gd name="T85" fmla="*/ 1529 h 3592"/>
              <a:gd name="T86" fmla="*/ 1457 w 4842"/>
              <a:gd name="T87" fmla="*/ 2179 h 3592"/>
              <a:gd name="T88" fmla="*/ 2948 w 4842"/>
              <a:gd name="T89" fmla="*/ 2874 h 3592"/>
              <a:gd name="T90" fmla="*/ 4822 w 4842"/>
              <a:gd name="T91" fmla="*/ 1644 h 3592"/>
              <a:gd name="T92" fmla="*/ 2811 w 4842"/>
              <a:gd name="T93" fmla="*/ 1135 h 3592"/>
              <a:gd name="T94" fmla="*/ 2794 w 4842"/>
              <a:gd name="T95" fmla="*/ 1092 h 3592"/>
              <a:gd name="T96" fmla="*/ 2929 w 4842"/>
              <a:gd name="T97" fmla="*/ 648 h 3592"/>
              <a:gd name="T98" fmla="*/ 2526 w 4842"/>
              <a:gd name="T99" fmla="*/ 780 h 3592"/>
              <a:gd name="T100" fmla="*/ 1958 w 4842"/>
              <a:gd name="T101" fmla="*/ 61 h 3592"/>
              <a:gd name="T102" fmla="*/ 1719 w 4842"/>
              <a:gd name="T103" fmla="*/ 886 h 3592"/>
              <a:gd name="T104" fmla="*/ 1433 w 4842"/>
              <a:gd name="T105" fmla="*/ 562 h 3592"/>
              <a:gd name="T106" fmla="*/ 1696 w 4842"/>
              <a:gd name="T107" fmla="*/ 920 h 3592"/>
              <a:gd name="T108" fmla="*/ 947 w 4842"/>
              <a:gd name="T109" fmla="*/ 1573 h 3592"/>
              <a:gd name="T110" fmla="*/ 79 w 4842"/>
              <a:gd name="T111" fmla="*/ 1502 h 3592"/>
              <a:gd name="T112" fmla="*/ 75 w 4842"/>
              <a:gd name="T113" fmla="*/ 1517 h 3592"/>
              <a:gd name="T114" fmla="*/ 686 w 4842"/>
              <a:gd name="T115" fmla="*/ 2962 h 3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42" h="3592">
                <a:moveTo>
                  <a:pt x="4842" y="1652"/>
                </a:moveTo>
                <a:quadBezTo>
                  <a:pt x="4842" y="1652"/>
                  <a:pt x="4842" y="1652"/>
                </a:quadBezTo>
                <a:quadBezTo>
                  <a:pt x="4842" y="1652"/>
                  <a:pt x="4842" y="1652"/>
                </a:quadBezTo>
                <a:quadBezTo>
                  <a:pt x="4841" y="1645"/>
                  <a:pt x="4841" y="1645"/>
                </a:quadBezTo>
                <a:quadBezTo>
                  <a:pt x="2812" y="1131"/>
                  <a:pt x="2812" y="1131"/>
                </a:quadBezTo>
                <a:cubicBezTo>
                  <a:pt x="2814" y="1124"/>
                  <a:pt x="2814" y="1117"/>
                  <a:pt x="2811" y="1109"/>
                </a:cubicBezTo>
                <a:cubicBezTo>
                  <a:pt x="2808" y="1103"/>
                  <a:pt x="2803" y="1097"/>
                  <a:pt x="2797" y="1094"/>
                </a:cubicBezTo>
                <a:quadBezTo>
                  <a:pt x="2950" y="665"/>
                  <a:pt x="2950" y="665"/>
                </a:quadBezTo>
                <a:cubicBezTo>
                  <a:pt x="2956" y="666"/>
                  <a:pt x="2961" y="666"/>
                  <a:pt x="2967" y="664"/>
                </a:cubicBezTo>
                <a:cubicBezTo>
                  <a:pt x="2981" y="658"/>
                  <a:pt x="2988" y="641"/>
                  <a:pt x="2982" y="627"/>
                </a:cubicBezTo>
                <a:cubicBezTo>
                  <a:pt x="2976" y="612"/>
                  <a:pt x="2960" y="605"/>
                  <a:pt x="2945" y="611"/>
                </a:cubicBezTo>
                <a:cubicBezTo>
                  <a:pt x="2932" y="616"/>
                  <a:pt x="2925" y="630"/>
                  <a:pt x="2928" y="644"/>
                </a:cubicBezTo>
                <a:quadBezTo>
                  <a:pt x="2617" y="761"/>
                  <a:pt x="2617" y="761"/>
                </a:quadBezTo>
                <a:cubicBezTo>
                  <a:pt x="2617" y="759"/>
                  <a:pt x="2617" y="756"/>
                  <a:pt x="2616" y="754"/>
                </a:cubicBezTo>
                <a:cubicBezTo>
                  <a:pt x="2612" y="744"/>
                  <a:pt x="2601" y="740"/>
                  <a:pt x="2591" y="744"/>
                </a:cubicBezTo>
                <a:cubicBezTo>
                  <a:pt x="2588" y="745"/>
                  <a:pt x="2585" y="747"/>
                  <a:pt x="2583" y="749"/>
                </a:cubicBezTo>
                <a:quadBezTo>
                  <a:pt x="1983" y="51"/>
                  <a:pt x="1983" y="51"/>
                </a:quadBezTo>
                <a:cubicBezTo>
                  <a:pt x="1990" y="43"/>
                  <a:pt x="1992" y="32"/>
                  <a:pt x="1988" y="22"/>
                </a:cubicBezTo>
                <a:cubicBezTo>
                  <a:pt x="1982" y="7"/>
                  <a:pt x="1965" y="0"/>
                  <a:pt x="1951" y="6"/>
                </a:cubicBezTo>
                <a:cubicBezTo>
                  <a:pt x="1936" y="12"/>
                  <a:pt x="1929" y="28"/>
                  <a:pt x="1935" y="43"/>
                </a:cubicBezTo>
                <a:cubicBezTo>
                  <a:pt x="1938" y="50"/>
                  <a:pt x="1944" y="55"/>
                  <a:pt x="1950" y="58"/>
                </a:cubicBezTo>
                <a:quadBezTo>
                  <a:pt x="1715" y="886"/>
                  <a:pt x="1715" y="886"/>
                </a:quadBezTo>
                <a:cubicBezTo>
                  <a:pt x="1713" y="886"/>
                  <a:pt x="1711" y="887"/>
                  <a:pt x="1708" y="888"/>
                </a:cubicBezTo>
                <a:cubicBezTo>
                  <a:pt x="1706" y="889"/>
                  <a:pt x="1704" y="890"/>
                  <a:pt x="1702" y="891"/>
                </a:cubicBezTo>
                <a:quadBezTo>
                  <a:pt x="1442" y="556"/>
                  <a:pt x="1442" y="556"/>
                </a:quadBezTo>
                <a:cubicBezTo>
                  <a:pt x="1450" y="548"/>
                  <a:pt x="1453" y="536"/>
                  <a:pt x="1448" y="525"/>
                </a:cubicBezTo>
                <a:cubicBezTo>
                  <a:pt x="1442" y="511"/>
                  <a:pt x="1426" y="504"/>
                  <a:pt x="1411" y="510"/>
                </a:cubicBezTo>
                <a:cubicBezTo>
                  <a:pt x="1397" y="515"/>
                  <a:pt x="1389" y="532"/>
                  <a:pt x="1395" y="547"/>
                </a:cubicBezTo>
                <a:cubicBezTo>
                  <a:pt x="1398" y="553"/>
                  <a:pt x="1403" y="558"/>
                  <a:pt x="1409" y="561"/>
                </a:cubicBezTo>
                <a:quadBezTo>
                  <a:pt x="969" y="1525"/>
                  <a:pt x="969" y="1525"/>
                </a:quadBezTo>
                <a:quadBezTo>
                  <a:pt x="80" y="1498"/>
                  <a:pt x="80" y="1498"/>
                </a:quadBezTo>
                <a:cubicBezTo>
                  <a:pt x="79" y="1493"/>
                  <a:pt x="79" y="1489"/>
                  <a:pt x="77" y="1485"/>
                </a:cubicBezTo>
                <a:cubicBezTo>
                  <a:pt x="69" y="1466"/>
                  <a:pt x="47" y="1457"/>
                  <a:pt x="28" y="1464"/>
                </a:cubicBezTo>
                <a:cubicBezTo>
                  <a:pt x="9" y="1472"/>
                  <a:pt x="0" y="1494"/>
                  <a:pt x="8" y="1513"/>
                </a:cubicBezTo>
                <a:cubicBezTo>
                  <a:pt x="16" y="1532"/>
                  <a:pt x="37" y="1541"/>
                  <a:pt x="56" y="1533"/>
                </a:cubicBezTo>
                <a:cubicBezTo>
                  <a:pt x="58" y="1533"/>
                  <a:pt x="59" y="1532"/>
                  <a:pt x="60" y="1531"/>
                </a:cubicBezTo>
                <a:quadBezTo>
                  <a:pt x="683" y="2963"/>
                  <a:pt x="683" y="2963"/>
                </a:quadBezTo>
                <a:cubicBezTo>
                  <a:pt x="671" y="2971"/>
                  <a:pt x="666" y="2985"/>
                  <a:pt x="671" y="2998"/>
                </a:cubicBezTo>
                <a:cubicBezTo>
                  <a:pt x="677" y="3013"/>
                  <a:pt x="694" y="3020"/>
                  <a:pt x="708" y="3014"/>
                </a:cubicBezTo>
                <a:cubicBezTo>
                  <a:pt x="719" y="3010"/>
                  <a:pt x="725" y="3000"/>
                  <a:pt x="726" y="2990"/>
                </a:cubicBezTo>
                <a:quadBezTo>
                  <a:pt x="1970" y="2816"/>
                  <a:pt x="1970" y="2816"/>
                </a:quadBezTo>
                <a:cubicBezTo>
                  <a:pt x="1975" y="2827"/>
                  <a:pt x="1986" y="2832"/>
                  <a:pt x="1997" y="2829"/>
                </a:cubicBezTo>
                <a:quadBezTo>
                  <a:pt x="2229" y="3553"/>
                  <a:pt x="2229" y="3553"/>
                </a:quadBezTo>
                <a:cubicBezTo>
                  <a:pt x="2227" y="3553"/>
                  <a:pt x="2226" y="3553"/>
                  <a:pt x="2225" y="3554"/>
                </a:cubicBezTo>
                <a:cubicBezTo>
                  <a:pt x="2215" y="3558"/>
                  <a:pt x="2211" y="3568"/>
                  <a:pt x="2214" y="3578"/>
                </a:cubicBezTo>
                <a:cubicBezTo>
                  <a:pt x="2218" y="3587"/>
                  <a:pt x="2229" y="3592"/>
                  <a:pt x="2238" y="3588"/>
                </a:cubicBezTo>
                <a:cubicBezTo>
                  <a:pt x="2248" y="3584"/>
                  <a:pt x="2252" y="3573"/>
                  <a:pt x="2249" y="3564"/>
                </a:cubicBezTo>
                <a:cubicBezTo>
                  <a:pt x="2248" y="3562"/>
                  <a:pt x="2247" y="3561"/>
                  <a:pt x="2246" y="3559"/>
                </a:cubicBezTo>
                <a:quadBezTo>
                  <a:pt x="2931" y="2917"/>
                  <a:pt x="2931" y="2917"/>
                </a:quadBezTo>
                <a:cubicBezTo>
                  <a:pt x="2938" y="2922"/>
                  <a:pt x="2947" y="2924"/>
                  <a:pt x="2955" y="2920"/>
                </a:cubicBezTo>
                <a:cubicBezTo>
                  <a:pt x="2967" y="2915"/>
                  <a:pt x="2973" y="2901"/>
                  <a:pt x="2968" y="2889"/>
                </a:cubicBezTo>
                <a:quadBezTo>
                  <a:pt x="2968" y="2889"/>
                  <a:pt x="2968" y="2889"/>
                </a:quadBezTo>
                <a:quadBezTo>
                  <a:pt x="3490" y="2544"/>
                  <a:pt x="3490" y="2544"/>
                </a:quadBezTo>
                <a:lnTo>
                  <a:pt x="4842" y="1652"/>
                </a:lnTo>
                <a:close/>
                <a:moveTo>
                  <a:pt x="2233" y="3553"/>
                </a:moveTo>
                <a:quadBezTo>
                  <a:pt x="2001" y="2828"/>
                  <a:pt x="2001" y="2828"/>
                </a:quadBezTo>
                <a:cubicBezTo>
                  <a:pt x="2007" y="2825"/>
                  <a:pt x="2011" y="2820"/>
                  <a:pt x="2013" y="2815"/>
                </a:cubicBezTo>
                <a:quadBezTo>
                  <a:pt x="2922" y="2900"/>
                  <a:pt x="2922" y="2900"/>
                </a:quadBezTo>
                <a:cubicBezTo>
                  <a:pt x="2922" y="2902"/>
                  <a:pt x="2923" y="2905"/>
                  <a:pt x="2924" y="2907"/>
                </a:cubicBezTo>
                <a:cubicBezTo>
                  <a:pt x="2925" y="2910"/>
                  <a:pt x="2926" y="2913"/>
                  <a:pt x="2928" y="2915"/>
                </a:cubicBezTo>
                <a:quadBezTo>
                  <a:pt x="2243" y="3557"/>
                  <a:pt x="2243" y="3557"/>
                </a:quadBezTo>
                <a:cubicBezTo>
                  <a:pt x="2240" y="3554"/>
                  <a:pt x="2237" y="3553"/>
                  <a:pt x="2233" y="3553"/>
                </a:cubicBezTo>
                <a:close/>
                <a:moveTo>
                  <a:pt x="726" y="2986"/>
                </a:moveTo>
                <a:cubicBezTo>
                  <a:pt x="726" y="2983"/>
                  <a:pt x="725" y="2980"/>
                  <a:pt x="724" y="2977"/>
                </a:cubicBezTo>
                <a:cubicBezTo>
                  <a:pt x="720" y="2968"/>
                  <a:pt x="712" y="2962"/>
                  <a:pt x="704" y="2960"/>
                </a:cubicBezTo>
                <a:quadBezTo>
                  <a:pt x="866" y="2049"/>
                  <a:pt x="866" y="2049"/>
                </a:quadBezTo>
                <a:quadBezTo>
                  <a:pt x="1972" y="2794"/>
                  <a:pt x="1972" y="2794"/>
                </a:quadBezTo>
                <a:cubicBezTo>
                  <a:pt x="1969" y="2799"/>
                  <a:pt x="1967" y="2806"/>
                  <a:pt x="1969" y="2812"/>
                </a:cubicBezTo>
                <a:lnTo>
                  <a:pt x="726" y="2986"/>
                </a:lnTo>
                <a:close/>
                <a:moveTo>
                  <a:pt x="891" y="1910"/>
                </a:moveTo>
                <a:quadBezTo>
                  <a:pt x="1463" y="2187"/>
                  <a:pt x="1463" y="2187"/>
                </a:quadBezTo>
                <a:quadBezTo>
                  <a:pt x="1973" y="2789"/>
                  <a:pt x="1973" y="2789"/>
                </a:quadBezTo>
                <a:quadBezTo>
                  <a:pt x="867" y="2045"/>
                  <a:pt x="867" y="2045"/>
                </a:quadBezTo>
                <a:lnTo>
                  <a:pt x="891" y="1910"/>
                </a:lnTo>
                <a:close/>
                <a:moveTo>
                  <a:pt x="863" y="2042"/>
                </a:moveTo>
                <a:quadBezTo>
                  <a:pt x="100" y="1529"/>
                  <a:pt x="100" y="1529"/>
                </a:quadBezTo>
                <a:quadBezTo>
                  <a:pt x="887" y="1908"/>
                  <a:pt x="887" y="1908"/>
                </a:quadBezTo>
                <a:lnTo>
                  <a:pt x="863" y="2042"/>
                </a:lnTo>
                <a:close/>
                <a:moveTo>
                  <a:pt x="1972" y="59"/>
                </a:moveTo>
                <a:cubicBezTo>
                  <a:pt x="1975" y="58"/>
                  <a:pt x="1977" y="57"/>
                  <a:pt x="1979" y="55"/>
                </a:cubicBezTo>
                <a:quadBezTo>
                  <a:pt x="2521" y="780"/>
                  <a:pt x="2521" y="780"/>
                </a:quadBezTo>
                <a:quadBezTo>
                  <a:pt x="1971" y="867"/>
                  <a:pt x="1971" y="867"/>
                </a:quadBezTo>
                <a:quadBezTo>
                  <a:pt x="1962" y="61"/>
                  <a:pt x="1962" y="61"/>
                </a:quadBezTo>
                <a:cubicBezTo>
                  <a:pt x="1965" y="61"/>
                  <a:pt x="1969" y="60"/>
                  <a:pt x="1972" y="59"/>
                </a:cubicBezTo>
                <a:close/>
                <a:moveTo>
                  <a:pt x="2524" y="784"/>
                </a:moveTo>
                <a:quadBezTo>
                  <a:pt x="2757" y="1096"/>
                  <a:pt x="2757" y="1096"/>
                </a:quadBezTo>
                <a:cubicBezTo>
                  <a:pt x="2751" y="1101"/>
                  <a:pt x="2746" y="1108"/>
                  <a:pt x="2745" y="1116"/>
                </a:cubicBezTo>
                <a:quadBezTo>
                  <a:pt x="1973" y="960"/>
                  <a:pt x="1973" y="960"/>
                </a:quadBezTo>
                <a:quadBezTo>
                  <a:pt x="1972" y="871"/>
                  <a:pt x="1972" y="871"/>
                </a:quadBezTo>
                <a:lnTo>
                  <a:pt x="2524" y="784"/>
                </a:lnTo>
                <a:close/>
                <a:moveTo>
                  <a:pt x="2602" y="781"/>
                </a:moveTo>
                <a:quadBezTo>
                  <a:pt x="2763" y="1092"/>
                  <a:pt x="2763" y="1092"/>
                </a:quadBezTo>
                <a:cubicBezTo>
                  <a:pt x="2762" y="1092"/>
                  <a:pt x="2761" y="1093"/>
                  <a:pt x="2760" y="1093"/>
                </a:cubicBezTo>
                <a:quadBezTo>
                  <a:pt x="2528" y="783"/>
                  <a:pt x="2528" y="783"/>
                </a:quadBezTo>
                <a:quadBezTo>
                  <a:pt x="2584" y="775"/>
                  <a:pt x="2584" y="775"/>
                </a:quadBezTo>
                <a:cubicBezTo>
                  <a:pt x="2588" y="780"/>
                  <a:pt x="2595" y="782"/>
                  <a:pt x="2602" y="781"/>
                </a:cubicBezTo>
                <a:close/>
                <a:moveTo>
                  <a:pt x="2014" y="2811"/>
                </a:moveTo>
                <a:cubicBezTo>
                  <a:pt x="2015" y="2807"/>
                  <a:pt x="2014" y="2802"/>
                  <a:pt x="2013" y="2798"/>
                </a:cubicBezTo>
                <a:cubicBezTo>
                  <a:pt x="2012" y="2795"/>
                  <a:pt x="2010" y="2793"/>
                  <a:pt x="2007" y="2791"/>
                </a:cubicBezTo>
                <a:quadBezTo>
                  <a:pt x="2138" y="2512"/>
                  <a:pt x="2138" y="2512"/>
                </a:quadBezTo>
                <a:quadBezTo>
                  <a:pt x="2923" y="2892"/>
                  <a:pt x="2923" y="2892"/>
                </a:quadBezTo>
                <a:cubicBezTo>
                  <a:pt x="2922" y="2893"/>
                  <a:pt x="2922" y="2894"/>
                  <a:pt x="2922" y="2896"/>
                </a:cubicBezTo>
                <a:lnTo>
                  <a:pt x="2014" y="2811"/>
                </a:lnTo>
                <a:close/>
                <a:moveTo>
                  <a:pt x="1726" y="931"/>
                </a:moveTo>
                <a:cubicBezTo>
                  <a:pt x="1732" y="928"/>
                  <a:pt x="1737" y="923"/>
                  <a:pt x="1739" y="917"/>
                </a:cubicBezTo>
                <a:quadBezTo>
                  <a:pt x="1969" y="963"/>
                  <a:pt x="1969" y="963"/>
                </a:quadBezTo>
                <a:quadBezTo>
                  <a:pt x="1976" y="1556"/>
                  <a:pt x="1976" y="1556"/>
                </a:quadBezTo>
                <a:quadBezTo>
                  <a:pt x="1807" y="1551"/>
                  <a:pt x="1807" y="1551"/>
                </a:quadBezTo>
                <a:quadBezTo>
                  <a:pt x="1715" y="933"/>
                  <a:pt x="1715" y="933"/>
                </a:quadBezTo>
                <a:cubicBezTo>
                  <a:pt x="1719" y="933"/>
                  <a:pt x="1722" y="932"/>
                  <a:pt x="1726" y="931"/>
                </a:cubicBezTo>
                <a:close/>
                <a:moveTo>
                  <a:pt x="2134" y="2511"/>
                </a:moveTo>
                <a:quadBezTo>
                  <a:pt x="2004" y="2788"/>
                  <a:pt x="2004" y="2788"/>
                </a:quadBezTo>
                <a:cubicBezTo>
                  <a:pt x="2001" y="2786"/>
                  <a:pt x="1998" y="2785"/>
                  <a:pt x="1994" y="2784"/>
                </a:cubicBezTo>
                <a:quadBezTo>
                  <a:pt x="1990" y="2441"/>
                  <a:pt x="1990" y="2441"/>
                </a:quadBezTo>
                <a:lnTo>
                  <a:pt x="2134" y="2511"/>
                </a:lnTo>
                <a:close/>
                <a:moveTo>
                  <a:pt x="1990" y="2437"/>
                </a:moveTo>
                <a:quadBezTo>
                  <a:pt x="1980" y="1560"/>
                  <a:pt x="1980" y="1560"/>
                </a:quadBezTo>
                <a:quadBezTo>
                  <a:pt x="2570" y="1578"/>
                  <a:pt x="2570" y="1578"/>
                </a:quadBezTo>
                <a:quadBezTo>
                  <a:pt x="2136" y="2507"/>
                  <a:pt x="2136" y="2507"/>
                </a:quadBezTo>
                <a:lnTo>
                  <a:pt x="1990" y="2437"/>
                </a:lnTo>
                <a:close/>
                <a:moveTo>
                  <a:pt x="2747" y="1135"/>
                </a:moveTo>
                <a:cubicBezTo>
                  <a:pt x="2751" y="1145"/>
                  <a:pt x="2759" y="1152"/>
                  <a:pt x="2768" y="1155"/>
                </a:cubicBezTo>
                <a:quadBezTo>
                  <a:pt x="2572" y="1574"/>
                  <a:pt x="2572" y="1574"/>
                </a:quadBezTo>
                <a:quadBezTo>
                  <a:pt x="1980" y="1556"/>
                  <a:pt x="1980" y="1556"/>
                </a:quadBezTo>
                <a:quadBezTo>
                  <a:pt x="1973" y="964"/>
                  <a:pt x="1973" y="964"/>
                </a:quadBezTo>
                <a:quadBezTo>
                  <a:pt x="2745" y="1120"/>
                  <a:pt x="2745" y="1120"/>
                </a:quadBezTo>
                <a:cubicBezTo>
                  <a:pt x="2744" y="1125"/>
                  <a:pt x="2745" y="1130"/>
                  <a:pt x="2747" y="1135"/>
                </a:cubicBezTo>
                <a:close/>
                <a:moveTo>
                  <a:pt x="1976" y="1560"/>
                </a:moveTo>
                <a:quadBezTo>
                  <a:pt x="1986" y="2435"/>
                  <a:pt x="1986" y="2435"/>
                </a:quadBezTo>
                <a:quadBezTo>
                  <a:pt x="1935" y="2410"/>
                  <a:pt x="1935" y="2410"/>
                </a:quadBezTo>
                <a:quadBezTo>
                  <a:pt x="1808" y="1555"/>
                  <a:pt x="1808" y="1555"/>
                </a:quadBezTo>
                <a:lnTo>
                  <a:pt x="1976" y="1560"/>
                </a:lnTo>
                <a:close/>
                <a:moveTo>
                  <a:pt x="1986" y="2439"/>
                </a:moveTo>
                <a:quadBezTo>
                  <a:pt x="1990" y="2780"/>
                  <a:pt x="1990" y="2780"/>
                </a:quadBezTo>
                <a:quadBezTo>
                  <a:pt x="1936" y="2415"/>
                  <a:pt x="1936" y="2415"/>
                </a:quadBezTo>
                <a:lnTo>
                  <a:pt x="1986" y="2439"/>
                </a:lnTo>
                <a:close/>
                <a:moveTo>
                  <a:pt x="1987" y="2785"/>
                </a:moveTo>
                <a:cubicBezTo>
                  <a:pt x="1985" y="2785"/>
                  <a:pt x="1984" y="2785"/>
                  <a:pt x="1983" y="2786"/>
                </a:cubicBezTo>
                <a:cubicBezTo>
                  <a:pt x="1981" y="2787"/>
                  <a:pt x="1979" y="2788"/>
                  <a:pt x="1978" y="2789"/>
                </a:cubicBezTo>
                <a:quadBezTo>
                  <a:pt x="1472" y="2191"/>
                  <a:pt x="1472" y="2191"/>
                </a:quadBezTo>
                <a:quadBezTo>
                  <a:pt x="1932" y="2413"/>
                  <a:pt x="1932" y="2413"/>
                </a:quadBezTo>
                <a:lnTo>
                  <a:pt x="1987" y="2785"/>
                </a:lnTo>
                <a:close/>
                <a:moveTo>
                  <a:pt x="2937" y="2876"/>
                </a:moveTo>
                <a:cubicBezTo>
                  <a:pt x="2931" y="2878"/>
                  <a:pt x="2927" y="2883"/>
                  <a:pt x="2924" y="2888"/>
                </a:cubicBezTo>
                <a:quadBezTo>
                  <a:pt x="2139" y="2509"/>
                  <a:pt x="2139" y="2509"/>
                </a:quadBezTo>
                <a:quadBezTo>
                  <a:pt x="2575" y="1579"/>
                  <a:pt x="2575" y="1579"/>
                </a:quadBezTo>
                <a:quadBezTo>
                  <a:pt x="2824" y="1586"/>
                  <a:pt x="2824" y="1586"/>
                </a:quadBezTo>
                <a:quadBezTo>
                  <a:pt x="2944" y="2874"/>
                  <a:pt x="2944" y="2874"/>
                </a:quadBezTo>
                <a:cubicBezTo>
                  <a:pt x="2941" y="2874"/>
                  <a:pt x="2939" y="2875"/>
                  <a:pt x="2937" y="2876"/>
                </a:cubicBezTo>
                <a:close/>
                <a:moveTo>
                  <a:pt x="2576" y="1575"/>
                </a:moveTo>
                <a:quadBezTo>
                  <a:pt x="2772" y="1156"/>
                  <a:pt x="2772" y="1156"/>
                </a:quadBezTo>
                <a:cubicBezTo>
                  <a:pt x="2776" y="1157"/>
                  <a:pt x="2780" y="1157"/>
                  <a:pt x="2784" y="1156"/>
                </a:cubicBezTo>
                <a:quadBezTo>
                  <a:pt x="2823" y="1582"/>
                  <a:pt x="2823" y="1582"/>
                </a:quadBezTo>
                <a:lnTo>
                  <a:pt x="2576" y="1575"/>
                </a:lnTo>
                <a:close/>
                <a:moveTo>
                  <a:pt x="1969" y="959"/>
                </a:moveTo>
                <a:quadBezTo>
                  <a:pt x="1740" y="913"/>
                  <a:pt x="1740" y="913"/>
                </a:quadBezTo>
                <a:cubicBezTo>
                  <a:pt x="1740" y="911"/>
                  <a:pt x="1741" y="909"/>
                  <a:pt x="1740" y="907"/>
                </a:cubicBezTo>
                <a:quadBezTo>
                  <a:pt x="1968" y="871"/>
                  <a:pt x="1968" y="871"/>
                </a:quadBezTo>
                <a:lnTo>
                  <a:pt x="1969" y="959"/>
                </a:lnTo>
                <a:close/>
                <a:moveTo>
                  <a:pt x="1711" y="932"/>
                </a:moveTo>
                <a:quadBezTo>
                  <a:pt x="1803" y="1551"/>
                  <a:pt x="1803" y="1551"/>
                </a:quadBezTo>
                <a:quadBezTo>
                  <a:pt x="1006" y="1526"/>
                  <a:pt x="1006" y="1526"/>
                </a:quadBezTo>
                <a:quadBezTo>
                  <a:pt x="1698" y="923"/>
                  <a:pt x="1698" y="923"/>
                </a:quadBezTo>
                <a:cubicBezTo>
                  <a:pt x="1702" y="928"/>
                  <a:pt x="1706" y="931"/>
                  <a:pt x="1711" y="932"/>
                </a:cubicBezTo>
                <a:close/>
                <a:moveTo>
                  <a:pt x="1804" y="1555"/>
                </a:moveTo>
                <a:quadBezTo>
                  <a:pt x="1931" y="2408"/>
                  <a:pt x="1931" y="2408"/>
                </a:quadBezTo>
                <a:quadBezTo>
                  <a:pt x="1465" y="2183"/>
                  <a:pt x="1465" y="2183"/>
                </a:quadBezTo>
                <a:quadBezTo>
                  <a:pt x="950" y="1575"/>
                  <a:pt x="950" y="1575"/>
                </a:quadBezTo>
                <a:quadBezTo>
                  <a:pt x="1002" y="1530"/>
                  <a:pt x="1002" y="1530"/>
                </a:quadBezTo>
                <a:lnTo>
                  <a:pt x="1804" y="1555"/>
                </a:lnTo>
                <a:close/>
                <a:moveTo>
                  <a:pt x="954" y="1566"/>
                </a:moveTo>
                <a:quadBezTo>
                  <a:pt x="971" y="1529"/>
                  <a:pt x="971" y="1529"/>
                </a:quadBezTo>
                <a:quadBezTo>
                  <a:pt x="996" y="1530"/>
                  <a:pt x="996" y="1530"/>
                </a:quadBezTo>
                <a:lnTo>
                  <a:pt x="954" y="1566"/>
                </a:lnTo>
                <a:close/>
                <a:moveTo>
                  <a:pt x="950" y="1580"/>
                </a:moveTo>
                <a:quadBezTo>
                  <a:pt x="1457" y="2179"/>
                  <a:pt x="1457" y="2179"/>
                </a:quadBezTo>
                <a:quadBezTo>
                  <a:pt x="891" y="1906"/>
                  <a:pt x="891" y="1906"/>
                </a:quadBezTo>
                <a:lnTo>
                  <a:pt x="950" y="1580"/>
                </a:lnTo>
                <a:close/>
                <a:moveTo>
                  <a:pt x="2966" y="2885"/>
                </a:moveTo>
                <a:cubicBezTo>
                  <a:pt x="2962" y="2879"/>
                  <a:pt x="2955" y="2875"/>
                  <a:pt x="2948" y="2874"/>
                </a:cubicBezTo>
                <a:quadBezTo>
                  <a:pt x="2828" y="1586"/>
                  <a:pt x="2828" y="1586"/>
                </a:quadBezTo>
                <a:quadBezTo>
                  <a:pt x="4840" y="1649"/>
                  <a:pt x="4840" y="1649"/>
                </a:quadBezTo>
                <a:lnTo>
                  <a:pt x="2966" y="2885"/>
                </a:lnTo>
                <a:close/>
                <a:moveTo>
                  <a:pt x="4822" y="1644"/>
                </a:moveTo>
                <a:quadBezTo>
                  <a:pt x="2827" y="1582"/>
                  <a:pt x="2827" y="1582"/>
                </a:quadBezTo>
                <a:quadBezTo>
                  <a:pt x="2788" y="1156"/>
                  <a:pt x="2788" y="1156"/>
                </a:quadBezTo>
                <a:cubicBezTo>
                  <a:pt x="2789" y="1155"/>
                  <a:pt x="2790" y="1155"/>
                  <a:pt x="2792" y="1154"/>
                </a:cubicBezTo>
                <a:cubicBezTo>
                  <a:pt x="2801" y="1151"/>
                  <a:pt x="2807" y="1144"/>
                  <a:pt x="2811" y="1135"/>
                </a:cubicBezTo>
                <a:lnTo>
                  <a:pt x="4822" y="1644"/>
                </a:lnTo>
                <a:close/>
                <a:moveTo>
                  <a:pt x="2929" y="648"/>
                </a:moveTo>
                <a:cubicBezTo>
                  <a:pt x="2933" y="656"/>
                  <a:pt x="2939" y="662"/>
                  <a:pt x="2947" y="664"/>
                </a:cubicBezTo>
                <a:quadBezTo>
                  <a:pt x="2794" y="1092"/>
                  <a:pt x="2794" y="1092"/>
                </a:quadBezTo>
                <a:cubicBezTo>
                  <a:pt x="2786" y="1087"/>
                  <a:pt x="2776" y="1087"/>
                  <a:pt x="2766" y="1090"/>
                </a:cubicBezTo>
                <a:quadBezTo>
                  <a:pt x="2606" y="779"/>
                  <a:pt x="2606" y="779"/>
                </a:quadBezTo>
                <a:cubicBezTo>
                  <a:pt x="2612" y="777"/>
                  <a:pt x="2616" y="771"/>
                  <a:pt x="2617" y="765"/>
                </a:cubicBezTo>
                <a:quadBezTo>
                  <a:pt x="2929" y="648"/>
                  <a:pt x="2929" y="648"/>
                </a:quadBezTo>
                <a:quadBezTo>
                  <a:pt x="2929" y="648"/>
                  <a:pt x="2929" y="648"/>
                </a:quadBezTo>
                <a:close/>
                <a:moveTo>
                  <a:pt x="2580" y="769"/>
                </a:moveTo>
                <a:cubicBezTo>
                  <a:pt x="2580" y="770"/>
                  <a:pt x="2581" y="770"/>
                  <a:pt x="2581" y="771"/>
                </a:cubicBezTo>
                <a:quadBezTo>
                  <a:pt x="2526" y="780"/>
                  <a:pt x="2526" y="780"/>
                </a:quadBezTo>
                <a:quadBezTo>
                  <a:pt x="2000" y="77"/>
                  <a:pt x="2000" y="77"/>
                </a:quadBezTo>
                <a:quadBezTo>
                  <a:pt x="2581" y="752"/>
                  <a:pt x="2581" y="752"/>
                </a:quadBezTo>
                <a:cubicBezTo>
                  <a:pt x="2578" y="757"/>
                  <a:pt x="2578" y="763"/>
                  <a:pt x="2580" y="769"/>
                </a:cubicBezTo>
                <a:close/>
                <a:moveTo>
                  <a:pt x="1958" y="61"/>
                </a:moveTo>
                <a:quadBezTo>
                  <a:pt x="1968" y="867"/>
                  <a:pt x="1968" y="867"/>
                </a:quadBezTo>
                <a:quadBezTo>
                  <a:pt x="1740" y="903"/>
                  <a:pt x="1740" y="903"/>
                </a:quadBezTo>
                <a:cubicBezTo>
                  <a:pt x="1739" y="902"/>
                  <a:pt x="1739" y="901"/>
                  <a:pt x="1739" y="901"/>
                </a:cubicBezTo>
                <a:cubicBezTo>
                  <a:pt x="1735" y="892"/>
                  <a:pt x="1728" y="887"/>
                  <a:pt x="1719" y="886"/>
                </a:cubicBezTo>
                <a:quadBezTo>
                  <a:pt x="1954" y="60"/>
                  <a:pt x="1954" y="60"/>
                </a:quadBezTo>
                <a:cubicBezTo>
                  <a:pt x="1955" y="60"/>
                  <a:pt x="1957" y="60"/>
                  <a:pt x="1958" y="61"/>
                </a:cubicBezTo>
                <a:close/>
                <a:moveTo>
                  <a:pt x="1412" y="563"/>
                </a:moveTo>
                <a:cubicBezTo>
                  <a:pt x="1419" y="565"/>
                  <a:pt x="1426" y="565"/>
                  <a:pt x="1433" y="562"/>
                </a:cubicBezTo>
                <a:cubicBezTo>
                  <a:pt x="1435" y="561"/>
                  <a:pt x="1437" y="560"/>
                  <a:pt x="1439" y="558"/>
                </a:cubicBezTo>
                <a:quadBezTo>
                  <a:pt x="1699" y="894"/>
                  <a:pt x="1699" y="894"/>
                </a:quadBezTo>
                <a:cubicBezTo>
                  <a:pt x="1694" y="901"/>
                  <a:pt x="1692" y="910"/>
                  <a:pt x="1695" y="918"/>
                </a:cubicBezTo>
                <a:quadBezTo>
                  <a:pt x="1696" y="919"/>
                  <a:pt x="1696" y="920"/>
                </a:quadBezTo>
                <a:quadBezTo>
                  <a:pt x="1000" y="1526"/>
                  <a:pt x="1000" y="1526"/>
                </a:quadBezTo>
                <a:quadBezTo>
                  <a:pt x="973" y="1525"/>
                  <a:pt x="973" y="1525"/>
                </a:quadBezTo>
                <a:lnTo>
                  <a:pt x="1412" y="563"/>
                </a:lnTo>
                <a:close/>
                <a:moveTo>
                  <a:pt x="947" y="1573"/>
                </a:moveTo>
                <a:quadBezTo>
                  <a:pt x="947" y="1574"/>
                  <a:pt x="947" y="1574"/>
                </a:quadBezTo>
                <a:quadBezTo>
                  <a:pt x="888" y="1904"/>
                  <a:pt x="888" y="1904"/>
                </a:quadBezTo>
                <a:quadBezTo>
                  <a:pt x="77" y="1513"/>
                  <a:pt x="77" y="1513"/>
                </a:quadBezTo>
                <a:cubicBezTo>
                  <a:pt x="78" y="1509"/>
                  <a:pt x="79" y="1505"/>
                  <a:pt x="79" y="1502"/>
                </a:cubicBezTo>
                <a:quadBezTo>
                  <a:pt x="967" y="1529"/>
                  <a:pt x="967" y="1529"/>
                </a:quadBezTo>
                <a:lnTo>
                  <a:pt x="947" y="1573"/>
                </a:lnTo>
                <a:close/>
                <a:moveTo>
                  <a:pt x="64" y="1529"/>
                </a:moveTo>
                <a:cubicBezTo>
                  <a:pt x="69" y="1526"/>
                  <a:pt x="72" y="1522"/>
                  <a:pt x="75" y="1517"/>
                </a:cubicBezTo>
                <a:quadBezTo>
                  <a:pt x="862" y="2047"/>
                  <a:pt x="862" y="2047"/>
                </a:quadBezTo>
                <a:quadBezTo>
                  <a:pt x="700" y="2959"/>
                  <a:pt x="700" y="2959"/>
                </a:quadBezTo>
                <a:cubicBezTo>
                  <a:pt x="695" y="2959"/>
                  <a:pt x="691" y="2959"/>
                  <a:pt x="687" y="2961"/>
                </a:cubicBezTo>
                <a:cubicBezTo>
                  <a:pt x="687" y="2961"/>
                  <a:pt x="686" y="2961"/>
                  <a:pt x="686" y="2962"/>
                </a:cubicBezTo>
                <a:lnTo>
                  <a:pt x="64" y="1529"/>
                </a:lnTo>
                <a:close/>
              </a:path>
            </a:pathLst>
          </a:custGeom>
          <a:solidFill>
            <a:srgbClr val="1CADE4">
              <a:lumMod val="75000"/>
            </a:srgbClr>
          </a:solidFill>
          <a:ln>
            <a:noFill/>
          </a:ln>
        </p:spPr>
        <p:txBody>
          <a:bodyPr vert="horz" wrap="square" lIns="68580" tIns="34290" rIns="68580" bIns="34290" anchor="t" anchorCtr="0">
            <a:prstTxWarp prst="textNoShape">
              <a:avLst/>
            </a:prstTxWarp>
          </a:bodyPr>
          <a:lstStyle/>
          <a:p>
            <a:pPr>
              <a:defRPr/>
            </a:pPr>
            <a:endParaRPr lang="en-US" sz="1350" kern="0">
              <a:solidFill>
                <a:prstClr val="black"/>
              </a:solidFill>
              <a:latin typeface="Roboto Condensed"/>
            </a:endParaRPr>
          </a:p>
        </p:txBody>
      </p:sp>
      <p:pic>
        <p:nvPicPr>
          <p:cNvPr id="50" name="Picture 2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140454" y="1604787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440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4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0"/>
            <a:ext cx="12191999" cy="132337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Статистика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декабрь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2024 ГОДА,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Подготовленная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лабораторией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ДЕЙМОС</a:t>
            </a:r>
            <a:endParaRPr lang="en-US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ru-RU" sz="2600" b="1" cap="all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-1" y="0"/>
            <a:ext cx="12192009" cy="5096960"/>
          </a:xfrm>
          <a:prstGeom prst="rect">
            <a:avLst/>
          </a:prstGeom>
          <a:noFill/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algn="ctr">
              <a:defRPr/>
            </a:pPr>
            <a:endParaRPr lang="id-ID" kern="0">
              <a:solidFill>
                <a:prstClr val="white"/>
              </a:solidFill>
              <a:latin typeface="Roboto Condensed"/>
            </a:endParaRPr>
          </a:p>
        </p:txBody>
      </p:sp>
      <p:sp>
        <p:nvSpPr>
          <p:cNvPr id="361" name="Прямоугольник 360"/>
          <p:cNvSpPr/>
          <p:nvPr/>
        </p:nvSpPr>
        <p:spPr>
          <a:xfrm>
            <a:off x="1258891" y="1415841"/>
            <a:ext cx="99494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</a:pP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Активность пользователей из различных городов в тематических деструктивных постах во </a:t>
            </a:r>
            <a:r>
              <a:rPr lang="ru-RU" sz="2000" b="1" dirty="0" err="1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endParaRPr lang="ru-RU" sz="2000" b="1" dirty="0">
              <a:solidFill>
                <a:srgbClr val="103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2" name="Group 6"/>
          <p:cNvGrpSpPr/>
          <p:nvPr/>
        </p:nvGrpSpPr>
        <p:grpSpPr>
          <a:xfrm rot="5400000">
            <a:off x="1395361" y="581954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363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  <p:sp>
          <p:nvSpPr>
            <p:cNvPr id="364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</p:grpSp>
      <p:grpSp>
        <p:nvGrpSpPr>
          <p:cNvPr id="434" name="Graphic 4"/>
          <p:cNvGrpSpPr/>
          <p:nvPr/>
        </p:nvGrpSpPr>
        <p:grpSpPr>
          <a:xfrm rot="16200000">
            <a:off x="4815800" y="5843667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435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6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7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8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9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0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1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2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3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4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5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6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7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8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9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0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1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2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3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grpSp>
        <p:nvGrpSpPr>
          <p:cNvPr id="116" name="Graphic 4"/>
          <p:cNvGrpSpPr/>
          <p:nvPr/>
        </p:nvGrpSpPr>
        <p:grpSpPr>
          <a:xfrm rot="10800000">
            <a:off x="10934295" y="2431504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17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8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9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0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1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2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3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4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5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6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7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8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9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0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1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2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3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4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5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BC275332-1B3F-9F75-DB59-BF9954A35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8622" y="2282455"/>
            <a:ext cx="8019606" cy="4582633"/>
          </a:xfrm>
          <a:prstGeom prst="rect">
            <a:avLst/>
          </a:prstGeom>
        </p:spPr>
      </p:pic>
      <p:sp>
        <p:nvSpPr>
          <p:cNvPr id="433" name="Freeform 39"/>
          <p:cNvSpPr>
            <a:spLocks noEditPoints="1"/>
          </p:cNvSpPr>
          <p:nvPr/>
        </p:nvSpPr>
        <p:spPr>
          <a:xfrm rot="19575464">
            <a:off x="480755" y="2480638"/>
            <a:ext cx="3555735" cy="3877607"/>
          </a:xfrm>
          <a:custGeom>
            <a:avLst/>
            <a:gdLst>
              <a:gd name="T0" fmla="*/ 4841 w 4842"/>
              <a:gd name="T1" fmla="*/ 1645 h 3592"/>
              <a:gd name="T2" fmla="*/ 2950 w 4842"/>
              <a:gd name="T3" fmla="*/ 665 h 3592"/>
              <a:gd name="T4" fmla="*/ 2928 w 4842"/>
              <a:gd name="T5" fmla="*/ 644 h 3592"/>
              <a:gd name="T6" fmla="*/ 2583 w 4842"/>
              <a:gd name="T7" fmla="*/ 749 h 3592"/>
              <a:gd name="T8" fmla="*/ 1935 w 4842"/>
              <a:gd name="T9" fmla="*/ 43 h 3592"/>
              <a:gd name="T10" fmla="*/ 1702 w 4842"/>
              <a:gd name="T11" fmla="*/ 891 h 3592"/>
              <a:gd name="T12" fmla="*/ 1395 w 4842"/>
              <a:gd name="T13" fmla="*/ 547 h 3592"/>
              <a:gd name="T14" fmla="*/ 77 w 4842"/>
              <a:gd name="T15" fmla="*/ 1485 h 3592"/>
              <a:gd name="T16" fmla="*/ 60 w 4842"/>
              <a:gd name="T17" fmla="*/ 1531 h 3592"/>
              <a:gd name="T18" fmla="*/ 726 w 4842"/>
              <a:gd name="T19" fmla="*/ 2990 h 3592"/>
              <a:gd name="T20" fmla="*/ 2225 w 4842"/>
              <a:gd name="T21" fmla="*/ 3554 h 3592"/>
              <a:gd name="T22" fmla="*/ 2246 w 4842"/>
              <a:gd name="T23" fmla="*/ 3559 h 3592"/>
              <a:gd name="T24" fmla="*/ 2968 w 4842"/>
              <a:gd name="T25" fmla="*/ 2889 h 3592"/>
              <a:gd name="T26" fmla="*/ 2001 w 4842"/>
              <a:gd name="T27" fmla="*/ 2828 h 3592"/>
              <a:gd name="T28" fmla="*/ 2928 w 4842"/>
              <a:gd name="T29" fmla="*/ 2915 h 3592"/>
              <a:gd name="T30" fmla="*/ 724 w 4842"/>
              <a:gd name="T31" fmla="*/ 2977 h 3592"/>
              <a:gd name="T32" fmla="*/ 1969 w 4842"/>
              <a:gd name="T33" fmla="*/ 2812 h 3592"/>
              <a:gd name="T34" fmla="*/ 1973 w 4842"/>
              <a:gd name="T35" fmla="*/ 2789 h 3592"/>
              <a:gd name="T36" fmla="*/ 100 w 4842"/>
              <a:gd name="T37" fmla="*/ 1529 h 3592"/>
              <a:gd name="T38" fmla="*/ 1979 w 4842"/>
              <a:gd name="T39" fmla="*/ 55 h 3592"/>
              <a:gd name="T40" fmla="*/ 1972 w 4842"/>
              <a:gd name="T41" fmla="*/ 59 h 3592"/>
              <a:gd name="T42" fmla="*/ 1973 w 4842"/>
              <a:gd name="T43" fmla="*/ 960 h 3592"/>
              <a:gd name="T44" fmla="*/ 2763 w 4842"/>
              <a:gd name="T45" fmla="*/ 1092 h 3592"/>
              <a:gd name="T46" fmla="*/ 2602 w 4842"/>
              <a:gd name="T47" fmla="*/ 781 h 3592"/>
              <a:gd name="T48" fmla="*/ 2138 w 4842"/>
              <a:gd name="T49" fmla="*/ 2512 h 3592"/>
              <a:gd name="T50" fmla="*/ 1726 w 4842"/>
              <a:gd name="T51" fmla="*/ 931 h 3592"/>
              <a:gd name="T52" fmla="*/ 1807 w 4842"/>
              <a:gd name="T53" fmla="*/ 1551 h 3592"/>
              <a:gd name="T54" fmla="*/ 2004 w 4842"/>
              <a:gd name="T55" fmla="*/ 2788 h 3592"/>
              <a:gd name="T56" fmla="*/ 1990 w 4842"/>
              <a:gd name="T57" fmla="*/ 2437 h 3592"/>
              <a:gd name="T58" fmla="*/ 1990 w 4842"/>
              <a:gd name="T59" fmla="*/ 2437 h 3592"/>
              <a:gd name="T60" fmla="*/ 1980 w 4842"/>
              <a:gd name="T61" fmla="*/ 1556 h 3592"/>
              <a:gd name="T62" fmla="*/ 1976 w 4842"/>
              <a:gd name="T63" fmla="*/ 1560 h 3592"/>
              <a:gd name="T64" fmla="*/ 1976 w 4842"/>
              <a:gd name="T65" fmla="*/ 1560 h 3592"/>
              <a:gd name="T66" fmla="*/ 1986 w 4842"/>
              <a:gd name="T67" fmla="*/ 2439 h 3592"/>
              <a:gd name="T68" fmla="*/ 1472 w 4842"/>
              <a:gd name="T69" fmla="*/ 2191 h 3592"/>
              <a:gd name="T70" fmla="*/ 2924 w 4842"/>
              <a:gd name="T71" fmla="*/ 2888 h 3592"/>
              <a:gd name="T72" fmla="*/ 2944 w 4842"/>
              <a:gd name="T73" fmla="*/ 2874 h 3592"/>
              <a:gd name="T74" fmla="*/ 2784 w 4842"/>
              <a:gd name="T75" fmla="*/ 1156 h 3592"/>
              <a:gd name="T76" fmla="*/ 1740 w 4842"/>
              <a:gd name="T77" fmla="*/ 913 h 3592"/>
              <a:gd name="T78" fmla="*/ 1711 w 4842"/>
              <a:gd name="T79" fmla="*/ 932 h 3592"/>
              <a:gd name="T80" fmla="*/ 1711 w 4842"/>
              <a:gd name="T81" fmla="*/ 932 h 3592"/>
              <a:gd name="T82" fmla="*/ 950 w 4842"/>
              <a:gd name="T83" fmla="*/ 1575 h 3592"/>
              <a:gd name="T84" fmla="*/ 971 w 4842"/>
              <a:gd name="T85" fmla="*/ 1529 h 3592"/>
              <a:gd name="T86" fmla="*/ 1457 w 4842"/>
              <a:gd name="T87" fmla="*/ 2179 h 3592"/>
              <a:gd name="T88" fmla="*/ 2948 w 4842"/>
              <a:gd name="T89" fmla="*/ 2874 h 3592"/>
              <a:gd name="T90" fmla="*/ 4822 w 4842"/>
              <a:gd name="T91" fmla="*/ 1644 h 3592"/>
              <a:gd name="T92" fmla="*/ 2811 w 4842"/>
              <a:gd name="T93" fmla="*/ 1135 h 3592"/>
              <a:gd name="T94" fmla="*/ 2794 w 4842"/>
              <a:gd name="T95" fmla="*/ 1092 h 3592"/>
              <a:gd name="T96" fmla="*/ 2929 w 4842"/>
              <a:gd name="T97" fmla="*/ 648 h 3592"/>
              <a:gd name="T98" fmla="*/ 2526 w 4842"/>
              <a:gd name="T99" fmla="*/ 780 h 3592"/>
              <a:gd name="T100" fmla="*/ 1958 w 4842"/>
              <a:gd name="T101" fmla="*/ 61 h 3592"/>
              <a:gd name="T102" fmla="*/ 1719 w 4842"/>
              <a:gd name="T103" fmla="*/ 886 h 3592"/>
              <a:gd name="T104" fmla="*/ 1433 w 4842"/>
              <a:gd name="T105" fmla="*/ 562 h 3592"/>
              <a:gd name="T106" fmla="*/ 1696 w 4842"/>
              <a:gd name="T107" fmla="*/ 920 h 3592"/>
              <a:gd name="T108" fmla="*/ 947 w 4842"/>
              <a:gd name="T109" fmla="*/ 1573 h 3592"/>
              <a:gd name="T110" fmla="*/ 79 w 4842"/>
              <a:gd name="T111" fmla="*/ 1502 h 3592"/>
              <a:gd name="T112" fmla="*/ 75 w 4842"/>
              <a:gd name="T113" fmla="*/ 1517 h 3592"/>
              <a:gd name="T114" fmla="*/ 686 w 4842"/>
              <a:gd name="T115" fmla="*/ 2962 h 3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42" h="3592">
                <a:moveTo>
                  <a:pt x="4842" y="1652"/>
                </a:moveTo>
                <a:quadBezTo>
                  <a:pt x="4842" y="1652"/>
                  <a:pt x="4842" y="1652"/>
                </a:quadBezTo>
                <a:quadBezTo>
                  <a:pt x="4842" y="1652"/>
                  <a:pt x="4842" y="1652"/>
                </a:quadBezTo>
                <a:quadBezTo>
                  <a:pt x="4841" y="1645"/>
                  <a:pt x="4841" y="1645"/>
                </a:quadBezTo>
                <a:quadBezTo>
                  <a:pt x="2812" y="1131"/>
                  <a:pt x="2812" y="1131"/>
                </a:quadBezTo>
                <a:cubicBezTo>
                  <a:pt x="2814" y="1124"/>
                  <a:pt x="2814" y="1117"/>
                  <a:pt x="2811" y="1109"/>
                </a:cubicBezTo>
                <a:cubicBezTo>
                  <a:pt x="2808" y="1103"/>
                  <a:pt x="2803" y="1097"/>
                  <a:pt x="2797" y="1094"/>
                </a:cubicBezTo>
                <a:quadBezTo>
                  <a:pt x="2950" y="665"/>
                  <a:pt x="2950" y="665"/>
                </a:quadBezTo>
                <a:cubicBezTo>
                  <a:pt x="2956" y="666"/>
                  <a:pt x="2961" y="666"/>
                  <a:pt x="2967" y="664"/>
                </a:cubicBezTo>
                <a:cubicBezTo>
                  <a:pt x="2981" y="658"/>
                  <a:pt x="2988" y="641"/>
                  <a:pt x="2982" y="627"/>
                </a:cubicBezTo>
                <a:cubicBezTo>
                  <a:pt x="2976" y="612"/>
                  <a:pt x="2960" y="605"/>
                  <a:pt x="2945" y="611"/>
                </a:cubicBezTo>
                <a:cubicBezTo>
                  <a:pt x="2932" y="616"/>
                  <a:pt x="2925" y="630"/>
                  <a:pt x="2928" y="644"/>
                </a:cubicBezTo>
                <a:quadBezTo>
                  <a:pt x="2617" y="761"/>
                  <a:pt x="2617" y="761"/>
                </a:quadBezTo>
                <a:cubicBezTo>
                  <a:pt x="2617" y="759"/>
                  <a:pt x="2617" y="756"/>
                  <a:pt x="2616" y="754"/>
                </a:cubicBezTo>
                <a:cubicBezTo>
                  <a:pt x="2612" y="744"/>
                  <a:pt x="2601" y="740"/>
                  <a:pt x="2591" y="744"/>
                </a:cubicBezTo>
                <a:cubicBezTo>
                  <a:pt x="2588" y="745"/>
                  <a:pt x="2585" y="747"/>
                  <a:pt x="2583" y="749"/>
                </a:cubicBezTo>
                <a:quadBezTo>
                  <a:pt x="1983" y="51"/>
                  <a:pt x="1983" y="51"/>
                </a:quadBezTo>
                <a:cubicBezTo>
                  <a:pt x="1990" y="43"/>
                  <a:pt x="1992" y="32"/>
                  <a:pt x="1988" y="22"/>
                </a:cubicBezTo>
                <a:cubicBezTo>
                  <a:pt x="1982" y="7"/>
                  <a:pt x="1965" y="0"/>
                  <a:pt x="1951" y="6"/>
                </a:cubicBezTo>
                <a:cubicBezTo>
                  <a:pt x="1936" y="12"/>
                  <a:pt x="1929" y="28"/>
                  <a:pt x="1935" y="43"/>
                </a:cubicBezTo>
                <a:cubicBezTo>
                  <a:pt x="1938" y="50"/>
                  <a:pt x="1944" y="55"/>
                  <a:pt x="1950" y="58"/>
                </a:cubicBezTo>
                <a:quadBezTo>
                  <a:pt x="1715" y="886"/>
                  <a:pt x="1715" y="886"/>
                </a:quadBezTo>
                <a:cubicBezTo>
                  <a:pt x="1713" y="886"/>
                  <a:pt x="1711" y="887"/>
                  <a:pt x="1708" y="888"/>
                </a:cubicBezTo>
                <a:cubicBezTo>
                  <a:pt x="1706" y="889"/>
                  <a:pt x="1704" y="890"/>
                  <a:pt x="1702" y="891"/>
                </a:cubicBezTo>
                <a:quadBezTo>
                  <a:pt x="1442" y="556"/>
                  <a:pt x="1442" y="556"/>
                </a:quadBezTo>
                <a:cubicBezTo>
                  <a:pt x="1450" y="548"/>
                  <a:pt x="1453" y="536"/>
                  <a:pt x="1448" y="525"/>
                </a:cubicBezTo>
                <a:cubicBezTo>
                  <a:pt x="1442" y="511"/>
                  <a:pt x="1426" y="504"/>
                  <a:pt x="1411" y="510"/>
                </a:cubicBezTo>
                <a:cubicBezTo>
                  <a:pt x="1397" y="515"/>
                  <a:pt x="1389" y="532"/>
                  <a:pt x="1395" y="547"/>
                </a:cubicBezTo>
                <a:cubicBezTo>
                  <a:pt x="1398" y="553"/>
                  <a:pt x="1403" y="558"/>
                  <a:pt x="1409" y="561"/>
                </a:cubicBezTo>
                <a:quadBezTo>
                  <a:pt x="969" y="1525"/>
                  <a:pt x="969" y="1525"/>
                </a:quadBezTo>
                <a:quadBezTo>
                  <a:pt x="80" y="1498"/>
                  <a:pt x="80" y="1498"/>
                </a:quadBezTo>
                <a:cubicBezTo>
                  <a:pt x="79" y="1493"/>
                  <a:pt x="79" y="1489"/>
                  <a:pt x="77" y="1485"/>
                </a:cubicBezTo>
                <a:cubicBezTo>
                  <a:pt x="69" y="1466"/>
                  <a:pt x="47" y="1457"/>
                  <a:pt x="28" y="1464"/>
                </a:cubicBezTo>
                <a:cubicBezTo>
                  <a:pt x="9" y="1472"/>
                  <a:pt x="0" y="1494"/>
                  <a:pt x="8" y="1513"/>
                </a:cubicBezTo>
                <a:cubicBezTo>
                  <a:pt x="16" y="1532"/>
                  <a:pt x="37" y="1541"/>
                  <a:pt x="56" y="1533"/>
                </a:cubicBezTo>
                <a:cubicBezTo>
                  <a:pt x="58" y="1533"/>
                  <a:pt x="59" y="1532"/>
                  <a:pt x="60" y="1531"/>
                </a:cubicBezTo>
                <a:quadBezTo>
                  <a:pt x="683" y="2963"/>
                  <a:pt x="683" y="2963"/>
                </a:quadBezTo>
                <a:cubicBezTo>
                  <a:pt x="671" y="2971"/>
                  <a:pt x="666" y="2985"/>
                  <a:pt x="671" y="2998"/>
                </a:cubicBezTo>
                <a:cubicBezTo>
                  <a:pt x="677" y="3013"/>
                  <a:pt x="694" y="3020"/>
                  <a:pt x="708" y="3014"/>
                </a:cubicBezTo>
                <a:cubicBezTo>
                  <a:pt x="719" y="3010"/>
                  <a:pt x="725" y="3000"/>
                  <a:pt x="726" y="2990"/>
                </a:cubicBezTo>
                <a:quadBezTo>
                  <a:pt x="1970" y="2816"/>
                  <a:pt x="1970" y="2816"/>
                </a:quadBezTo>
                <a:cubicBezTo>
                  <a:pt x="1975" y="2827"/>
                  <a:pt x="1986" y="2832"/>
                  <a:pt x="1997" y="2829"/>
                </a:cubicBezTo>
                <a:quadBezTo>
                  <a:pt x="2229" y="3553"/>
                  <a:pt x="2229" y="3553"/>
                </a:quadBezTo>
                <a:cubicBezTo>
                  <a:pt x="2227" y="3553"/>
                  <a:pt x="2226" y="3553"/>
                  <a:pt x="2225" y="3554"/>
                </a:cubicBezTo>
                <a:cubicBezTo>
                  <a:pt x="2215" y="3558"/>
                  <a:pt x="2211" y="3568"/>
                  <a:pt x="2214" y="3578"/>
                </a:cubicBezTo>
                <a:cubicBezTo>
                  <a:pt x="2218" y="3587"/>
                  <a:pt x="2229" y="3592"/>
                  <a:pt x="2238" y="3588"/>
                </a:cubicBezTo>
                <a:cubicBezTo>
                  <a:pt x="2248" y="3584"/>
                  <a:pt x="2252" y="3573"/>
                  <a:pt x="2249" y="3564"/>
                </a:cubicBezTo>
                <a:cubicBezTo>
                  <a:pt x="2248" y="3562"/>
                  <a:pt x="2247" y="3561"/>
                  <a:pt x="2246" y="3559"/>
                </a:cubicBezTo>
                <a:quadBezTo>
                  <a:pt x="2931" y="2917"/>
                  <a:pt x="2931" y="2917"/>
                </a:quadBezTo>
                <a:cubicBezTo>
                  <a:pt x="2938" y="2922"/>
                  <a:pt x="2947" y="2924"/>
                  <a:pt x="2955" y="2920"/>
                </a:cubicBezTo>
                <a:cubicBezTo>
                  <a:pt x="2967" y="2915"/>
                  <a:pt x="2973" y="2901"/>
                  <a:pt x="2968" y="2889"/>
                </a:cubicBezTo>
                <a:quadBezTo>
                  <a:pt x="2968" y="2889"/>
                  <a:pt x="2968" y="2889"/>
                </a:quadBezTo>
                <a:quadBezTo>
                  <a:pt x="3490" y="2544"/>
                  <a:pt x="3490" y="2544"/>
                </a:quadBezTo>
                <a:lnTo>
                  <a:pt x="4842" y="1652"/>
                </a:lnTo>
                <a:close/>
                <a:moveTo>
                  <a:pt x="2233" y="3553"/>
                </a:moveTo>
                <a:quadBezTo>
                  <a:pt x="2001" y="2828"/>
                  <a:pt x="2001" y="2828"/>
                </a:quadBezTo>
                <a:cubicBezTo>
                  <a:pt x="2007" y="2825"/>
                  <a:pt x="2011" y="2820"/>
                  <a:pt x="2013" y="2815"/>
                </a:cubicBezTo>
                <a:quadBezTo>
                  <a:pt x="2922" y="2900"/>
                  <a:pt x="2922" y="2900"/>
                </a:quadBezTo>
                <a:cubicBezTo>
                  <a:pt x="2922" y="2902"/>
                  <a:pt x="2923" y="2905"/>
                  <a:pt x="2924" y="2907"/>
                </a:cubicBezTo>
                <a:cubicBezTo>
                  <a:pt x="2925" y="2910"/>
                  <a:pt x="2926" y="2913"/>
                  <a:pt x="2928" y="2915"/>
                </a:cubicBezTo>
                <a:quadBezTo>
                  <a:pt x="2243" y="3557"/>
                  <a:pt x="2243" y="3557"/>
                </a:quadBezTo>
                <a:cubicBezTo>
                  <a:pt x="2240" y="3554"/>
                  <a:pt x="2237" y="3553"/>
                  <a:pt x="2233" y="3553"/>
                </a:cubicBezTo>
                <a:close/>
                <a:moveTo>
                  <a:pt x="726" y="2986"/>
                </a:moveTo>
                <a:cubicBezTo>
                  <a:pt x="726" y="2983"/>
                  <a:pt x="725" y="2980"/>
                  <a:pt x="724" y="2977"/>
                </a:cubicBezTo>
                <a:cubicBezTo>
                  <a:pt x="720" y="2968"/>
                  <a:pt x="712" y="2962"/>
                  <a:pt x="704" y="2960"/>
                </a:cubicBezTo>
                <a:quadBezTo>
                  <a:pt x="866" y="2049"/>
                  <a:pt x="866" y="2049"/>
                </a:quadBezTo>
                <a:quadBezTo>
                  <a:pt x="1972" y="2794"/>
                  <a:pt x="1972" y="2794"/>
                </a:quadBezTo>
                <a:cubicBezTo>
                  <a:pt x="1969" y="2799"/>
                  <a:pt x="1967" y="2806"/>
                  <a:pt x="1969" y="2812"/>
                </a:cubicBezTo>
                <a:lnTo>
                  <a:pt x="726" y="2986"/>
                </a:lnTo>
                <a:close/>
                <a:moveTo>
                  <a:pt x="891" y="1910"/>
                </a:moveTo>
                <a:quadBezTo>
                  <a:pt x="1463" y="2187"/>
                  <a:pt x="1463" y="2187"/>
                </a:quadBezTo>
                <a:quadBezTo>
                  <a:pt x="1973" y="2789"/>
                  <a:pt x="1973" y="2789"/>
                </a:quadBezTo>
                <a:quadBezTo>
                  <a:pt x="867" y="2045"/>
                  <a:pt x="867" y="2045"/>
                </a:quadBezTo>
                <a:lnTo>
                  <a:pt x="891" y="1910"/>
                </a:lnTo>
                <a:close/>
                <a:moveTo>
                  <a:pt x="863" y="2042"/>
                </a:moveTo>
                <a:quadBezTo>
                  <a:pt x="100" y="1529"/>
                  <a:pt x="100" y="1529"/>
                </a:quadBezTo>
                <a:quadBezTo>
                  <a:pt x="887" y="1908"/>
                  <a:pt x="887" y="1908"/>
                </a:quadBezTo>
                <a:lnTo>
                  <a:pt x="863" y="2042"/>
                </a:lnTo>
                <a:close/>
                <a:moveTo>
                  <a:pt x="1972" y="59"/>
                </a:moveTo>
                <a:cubicBezTo>
                  <a:pt x="1975" y="58"/>
                  <a:pt x="1977" y="57"/>
                  <a:pt x="1979" y="55"/>
                </a:cubicBezTo>
                <a:quadBezTo>
                  <a:pt x="2521" y="780"/>
                  <a:pt x="2521" y="780"/>
                </a:quadBezTo>
                <a:quadBezTo>
                  <a:pt x="1971" y="867"/>
                  <a:pt x="1971" y="867"/>
                </a:quadBezTo>
                <a:quadBezTo>
                  <a:pt x="1962" y="61"/>
                  <a:pt x="1962" y="61"/>
                </a:quadBezTo>
                <a:cubicBezTo>
                  <a:pt x="1965" y="61"/>
                  <a:pt x="1969" y="60"/>
                  <a:pt x="1972" y="59"/>
                </a:cubicBezTo>
                <a:close/>
                <a:moveTo>
                  <a:pt x="2524" y="784"/>
                </a:moveTo>
                <a:quadBezTo>
                  <a:pt x="2757" y="1096"/>
                  <a:pt x="2757" y="1096"/>
                </a:quadBezTo>
                <a:cubicBezTo>
                  <a:pt x="2751" y="1101"/>
                  <a:pt x="2746" y="1108"/>
                  <a:pt x="2745" y="1116"/>
                </a:cubicBezTo>
                <a:quadBezTo>
                  <a:pt x="1973" y="960"/>
                  <a:pt x="1973" y="960"/>
                </a:quadBezTo>
                <a:quadBezTo>
                  <a:pt x="1972" y="871"/>
                  <a:pt x="1972" y="871"/>
                </a:quadBezTo>
                <a:lnTo>
                  <a:pt x="2524" y="784"/>
                </a:lnTo>
                <a:close/>
                <a:moveTo>
                  <a:pt x="2602" y="781"/>
                </a:moveTo>
                <a:quadBezTo>
                  <a:pt x="2763" y="1092"/>
                  <a:pt x="2763" y="1092"/>
                </a:quadBezTo>
                <a:cubicBezTo>
                  <a:pt x="2762" y="1092"/>
                  <a:pt x="2761" y="1093"/>
                  <a:pt x="2760" y="1093"/>
                </a:cubicBezTo>
                <a:quadBezTo>
                  <a:pt x="2528" y="783"/>
                  <a:pt x="2528" y="783"/>
                </a:quadBezTo>
                <a:quadBezTo>
                  <a:pt x="2584" y="775"/>
                  <a:pt x="2584" y="775"/>
                </a:quadBezTo>
                <a:cubicBezTo>
                  <a:pt x="2588" y="780"/>
                  <a:pt x="2595" y="782"/>
                  <a:pt x="2602" y="781"/>
                </a:cubicBezTo>
                <a:close/>
                <a:moveTo>
                  <a:pt x="2014" y="2811"/>
                </a:moveTo>
                <a:cubicBezTo>
                  <a:pt x="2015" y="2807"/>
                  <a:pt x="2014" y="2802"/>
                  <a:pt x="2013" y="2798"/>
                </a:cubicBezTo>
                <a:cubicBezTo>
                  <a:pt x="2012" y="2795"/>
                  <a:pt x="2010" y="2793"/>
                  <a:pt x="2007" y="2791"/>
                </a:cubicBezTo>
                <a:quadBezTo>
                  <a:pt x="2138" y="2512"/>
                  <a:pt x="2138" y="2512"/>
                </a:quadBezTo>
                <a:quadBezTo>
                  <a:pt x="2923" y="2892"/>
                  <a:pt x="2923" y="2892"/>
                </a:quadBezTo>
                <a:cubicBezTo>
                  <a:pt x="2922" y="2893"/>
                  <a:pt x="2922" y="2894"/>
                  <a:pt x="2922" y="2896"/>
                </a:cubicBezTo>
                <a:lnTo>
                  <a:pt x="2014" y="2811"/>
                </a:lnTo>
                <a:close/>
                <a:moveTo>
                  <a:pt x="1726" y="931"/>
                </a:moveTo>
                <a:cubicBezTo>
                  <a:pt x="1732" y="928"/>
                  <a:pt x="1737" y="923"/>
                  <a:pt x="1739" y="917"/>
                </a:cubicBezTo>
                <a:quadBezTo>
                  <a:pt x="1969" y="963"/>
                  <a:pt x="1969" y="963"/>
                </a:quadBezTo>
                <a:quadBezTo>
                  <a:pt x="1976" y="1556"/>
                  <a:pt x="1976" y="1556"/>
                </a:quadBezTo>
                <a:quadBezTo>
                  <a:pt x="1807" y="1551"/>
                  <a:pt x="1807" y="1551"/>
                </a:quadBezTo>
                <a:quadBezTo>
                  <a:pt x="1715" y="933"/>
                  <a:pt x="1715" y="933"/>
                </a:quadBezTo>
                <a:cubicBezTo>
                  <a:pt x="1719" y="933"/>
                  <a:pt x="1722" y="932"/>
                  <a:pt x="1726" y="931"/>
                </a:cubicBezTo>
                <a:close/>
                <a:moveTo>
                  <a:pt x="2134" y="2511"/>
                </a:moveTo>
                <a:quadBezTo>
                  <a:pt x="2004" y="2788"/>
                  <a:pt x="2004" y="2788"/>
                </a:quadBezTo>
                <a:cubicBezTo>
                  <a:pt x="2001" y="2786"/>
                  <a:pt x="1998" y="2785"/>
                  <a:pt x="1994" y="2784"/>
                </a:cubicBezTo>
                <a:quadBezTo>
                  <a:pt x="1990" y="2441"/>
                  <a:pt x="1990" y="2441"/>
                </a:quadBezTo>
                <a:lnTo>
                  <a:pt x="2134" y="2511"/>
                </a:lnTo>
                <a:close/>
                <a:moveTo>
                  <a:pt x="1990" y="2437"/>
                </a:moveTo>
                <a:quadBezTo>
                  <a:pt x="1980" y="1560"/>
                  <a:pt x="1980" y="1560"/>
                </a:quadBezTo>
                <a:quadBezTo>
                  <a:pt x="2570" y="1578"/>
                  <a:pt x="2570" y="1578"/>
                </a:quadBezTo>
                <a:quadBezTo>
                  <a:pt x="2136" y="2507"/>
                  <a:pt x="2136" y="2507"/>
                </a:quadBezTo>
                <a:lnTo>
                  <a:pt x="1990" y="2437"/>
                </a:lnTo>
                <a:close/>
                <a:moveTo>
                  <a:pt x="2747" y="1135"/>
                </a:moveTo>
                <a:cubicBezTo>
                  <a:pt x="2751" y="1145"/>
                  <a:pt x="2759" y="1152"/>
                  <a:pt x="2768" y="1155"/>
                </a:cubicBezTo>
                <a:quadBezTo>
                  <a:pt x="2572" y="1574"/>
                  <a:pt x="2572" y="1574"/>
                </a:quadBezTo>
                <a:quadBezTo>
                  <a:pt x="1980" y="1556"/>
                  <a:pt x="1980" y="1556"/>
                </a:quadBezTo>
                <a:quadBezTo>
                  <a:pt x="1973" y="964"/>
                  <a:pt x="1973" y="964"/>
                </a:quadBezTo>
                <a:quadBezTo>
                  <a:pt x="2745" y="1120"/>
                  <a:pt x="2745" y="1120"/>
                </a:quadBezTo>
                <a:cubicBezTo>
                  <a:pt x="2744" y="1125"/>
                  <a:pt x="2745" y="1130"/>
                  <a:pt x="2747" y="1135"/>
                </a:cubicBezTo>
                <a:close/>
                <a:moveTo>
                  <a:pt x="1976" y="1560"/>
                </a:moveTo>
                <a:quadBezTo>
                  <a:pt x="1986" y="2435"/>
                  <a:pt x="1986" y="2435"/>
                </a:quadBezTo>
                <a:quadBezTo>
                  <a:pt x="1935" y="2410"/>
                  <a:pt x="1935" y="2410"/>
                </a:quadBezTo>
                <a:quadBezTo>
                  <a:pt x="1808" y="1555"/>
                  <a:pt x="1808" y="1555"/>
                </a:quadBezTo>
                <a:lnTo>
                  <a:pt x="1976" y="1560"/>
                </a:lnTo>
                <a:close/>
                <a:moveTo>
                  <a:pt x="1986" y="2439"/>
                </a:moveTo>
                <a:quadBezTo>
                  <a:pt x="1990" y="2780"/>
                  <a:pt x="1990" y="2780"/>
                </a:quadBezTo>
                <a:quadBezTo>
                  <a:pt x="1936" y="2415"/>
                  <a:pt x="1936" y="2415"/>
                </a:quadBezTo>
                <a:lnTo>
                  <a:pt x="1986" y="2439"/>
                </a:lnTo>
                <a:close/>
                <a:moveTo>
                  <a:pt x="1987" y="2785"/>
                </a:moveTo>
                <a:cubicBezTo>
                  <a:pt x="1985" y="2785"/>
                  <a:pt x="1984" y="2785"/>
                  <a:pt x="1983" y="2786"/>
                </a:cubicBezTo>
                <a:cubicBezTo>
                  <a:pt x="1981" y="2787"/>
                  <a:pt x="1979" y="2788"/>
                  <a:pt x="1978" y="2789"/>
                </a:cubicBezTo>
                <a:quadBezTo>
                  <a:pt x="1472" y="2191"/>
                  <a:pt x="1472" y="2191"/>
                </a:quadBezTo>
                <a:quadBezTo>
                  <a:pt x="1932" y="2413"/>
                  <a:pt x="1932" y="2413"/>
                </a:quadBezTo>
                <a:lnTo>
                  <a:pt x="1987" y="2785"/>
                </a:lnTo>
                <a:close/>
                <a:moveTo>
                  <a:pt x="2937" y="2876"/>
                </a:moveTo>
                <a:cubicBezTo>
                  <a:pt x="2931" y="2878"/>
                  <a:pt x="2927" y="2883"/>
                  <a:pt x="2924" y="2888"/>
                </a:cubicBezTo>
                <a:quadBezTo>
                  <a:pt x="2139" y="2509"/>
                  <a:pt x="2139" y="2509"/>
                </a:quadBezTo>
                <a:quadBezTo>
                  <a:pt x="2575" y="1579"/>
                  <a:pt x="2575" y="1579"/>
                </a:quadBezTo>
                <a:quadBezTo>
                  <a:pt x="2824" y="1586"/>
                  <a:pt x="2824" y="1586"/>
                </a:quadBezTo>
                <a:quadBezTo>
                  <a:pt x="2944" y="2874"/>
                  <a:pt x="2944" y="2874"/>
                </a:quadBezTo>
                <a:cubicBezTo>
                  <a:pt x="2941" y="2874"/>
                  <a:pt x="2939" y="2875"/>
                  <a:pt x="2937" y="2876"/>
                </a:cubicBezTo>
                <a:close/>
                <a:moveTo>
                  <a:pt x="2576" y="1575"/>
                </a:moveTo>
                <a:quadBezTo>
                  <a:pt x="2772" y="1156"/>
                  <a:pt x="2772" y="1156"/>
                </a:quadBezTo>
                <a:cubicBezTo>
                  <a:pt x="2776" y="1157"/>
                  <a:pt x="2780" y="1157"/>
                  <a:pt x="2784" y="1156"/>
                </a:cubicBezTo>
                <a:quadBezTo>
                  <a:pt x="2823" y="1582"/>
                  <a:pt x="2823" y="1582"/>
                </a:quadBezTo>
                <a:lnTo>
                  <a:pt x="2576" y="1575"/>
                </a:lnTo>
                <a:close/>
                <a:moveTo>
                  <a:pt x="1969" y="959"/>
                </a:moveTo>
                <a:quadBezTo>
                  <a:pt x="1740" y="913"/>
                  <a:pt x="1740" y="913"/>
                </a:quadBezTo>
                <a:cubicBezTo>
                  <a:pt x="1740" y="911"/>
                  <a:pt x="1741" y="909"/>
                  <a:pt x="1740" y="907"/>
                </a:cubicBezTo>
                <a:quadBezTo>
                  <a:pt x="1968" y="871"/>
                  <a:pt x="1968" y="871"/>
                </a:quadBezTo>
                <a:lnTo>
                  <a:pt x="1969" y="959"/>
                </a:lnTo>
                <a:close/>
                <a:moveTo>
                  <a:pt x="1711" y="932"/>
                </a:moveTo>
                <a:quadBezTo>
                  <a:pt x="1803" y="1551"/>
                  <a:pt x="1803" y="1551"/>
                </a:quadBezTo>
                <a:quadBezTo>
                  <a:pt x="1006" y="1526"/>
                  <a:pt x="1006" y="1526"/>
                </a:quadBezTo>
                <a:quadBezTo>
                  <a:pt x="1698" y="923"/>
                  <a:pt x="1698" y="923"/>
                </a:quadBezTo>
                <a:cubicBezTo>
                  <a:pt x="1702" y="928"/>
                  <a:pt x="1706" y="931"/>
                  <a:pt x="1711" y="932"/>
                </a:cubicBezTo>
                <a:close/>
                <a:moveTo>
                  <a:pt x="1804" y="1555"/>
                </a:moveTo>
                <a:quadBezTo>
                  <a:pt x="1931" y="2408"/>
                  <a:pt x="1931" y="2408"/>
                </a:quadBezTo>
                <a:quadBezTo>
                  <a:pt x="1465" y="2183"/>
                  <a:pt x="1465" y="2183"/>
                </a:quadBezTo>
                <a:quadBezTo>
                  <a:pt x="950" y="1575"/>
                  <a:pt x="950" y="1575"/>
                </a:quadBezTo>
                <a:quadBezTo>
                  <a:pt x="1002" y="1530"/>
                  <a:pt x="1002" y="1530"/>
                </a:quadBezTo>
                <a:lnTo>
                  <a:pt x="1804" y="1555"/>
                </a:lnTo>
                <a:close/>
                <a:moveTo>
                  <a:pt x="954" y="1566"/>
                </a:moveTo>
                <a:quadBezTo>
                  <a:pt x="971" y="1529"/>
                  <a:pt x="971" y="1529"/>
                </a:quadBezTo>
                <a:quadBezTo>
                  <a:pt x="996" y="1530"/>
                  <a:pt x="996" y="1530"/>
                </a:quadBezTo>
                <a:lnTo>
                  <a:pt x="954" y="1566"/>
                </a:lnTo>
                <a:close/>
                <a:moveTo>
                  <a:pt x="950" y="1580"/>
                </a:moveTo>
                <a:quadBezTo>
                  <a:pt x="1457" y="2179"/>
                  <a:pt x="1457" y="2179"/>
                </a:quadBezTo>
                <a:quadBezTo>
                  <a:pt x="891" y="1906"/>
                  <a:pt x="891" y="1906"/>
                </a:quadBezTo>
                <a:lnTo>
                  <a:pt x="950" y="1580"/>
                </a:lnTo>
                <a:close/>
                <a:moveTo>
                  <a:pt x="2966" y="2885"/>
                </a:moveTo>
                <a:cubicBezTo>
                  <a:pt x="2962" y="2879"/>
                  <a:pt x="2955" y="2875"/>
                  <a:pt x="2948" y="2874"/>
                </a:cubicBezTo>
                <a:quadBezTo>
                  <a:pt x="2828" y="1586"/>
                  <a:pt x="2828" y="1586"/>
                </a:quadBezTo>
                <a:quadBezTo>
                  <a:pt x="4840" y="1649"/>
                  <a:pt x="4840" y="1649"/>
                </a:quadBezTo>
                <a:lnTo>
                  <a:pt x="2966" y="2885"/>
                </a:lnTo>
                <a:close/>
                <a:moveTo>
                  <a:pt x="4822" y="1644"/>
                </a:moveTo>
                <a:quadBezTo>
                  <a:pt x="2827" y="1582"/>
                  <a:pt x="2827" y="1582"/>
                </a:quadBezTo>
                <a:quadBezTo>
                  <a:pt x="2788" y="1156"/>
                  <a:pt x="2788" y="1156"/>
                </a:quadBezTo>
                <a:cubicBezTo>
                  <a:pt x="2789" y="1155"/>
                  <a:pt x="2790" y="1155"/>
                  <a:pt x="2792" y="1154"/>
                </a:cubicBezTo>
                <a:cubicBezTo>
                  <a:pt x="2801" y="1151"/>
                  <a:pt x="2807" y="1144"/>
                  <a:pt x="2811" y="1135"/>
                </a:cubicBezTo>
                <a:lnTo>
                  <a:pt x="4822" y="1644"/>
                </a:lnTo>
                <a:close/>
                <a:moveTo>
                  <a:pt x="2929" y="648"/>
                </a:moveTo>
                <a:cubicBezTo>
                  <a:pt x="2933" y="656"/>
                  <a:pt x="2939" y="662"/>
                  <a:pt x="2947" y="664"/>
                </a:cubicBezTo>
                <a:quadBezTo>
                  <a:pt x="2794" y="1092"/>
                  <a:pt x="2794" y="1092"/>
                </a:quadBezTo>
                <a:cubicBezTo>
                  <a:pt x="2786" y="1087"/>
                  <a:pt x="2776" y="1087"/>
                  <a:pt x="2766" y="1090"/>
                </a:cubicBezTo>
                <a:quadBezTo>
                  <a:pt x="2606" y="779"/>
                  <a:pt x="2606" y="779"/>
                </a:quadBezTo>
                <a:cubicBezTo>
                  <a:pt x="2612" y="777"/>
                  <a:pt x="2616" y="771"/>
                  <a:pt x="2617" y="765"/>
                </a:cubicBezTo>
                <a:quadBezTo>
                  <a:pt x="2929" y="648"/>
                  <a:pt x="2929" y="648"/>
                </a:quadBezTo>
                <a:quadBezTo>
                  <a:pt x="2929" y="648"/>
                  <a:pt x="2929" y="648"/>
                </a:quadBezTo>
                <a:close/>
                <a:moveTo>
                  <a:pt x="2580" y="769"/>
                </a:moveTo>
                <a:cubicBezTo>
                  <a:pt x="2580" y="770"/>
                  <a:pt x="2581" y="770"/>
                  <a:pt x="2581" y="771"/>
                </a:cubicBezTo>
                <a:quadBezTo>
                  <a:pt x="2526" y="780"/>
                  <a:pt x="2526" y="780"/>
                </a:quadBezTo>
                <a:quadBezTo>
                  <a:pt x="2000" y="77"/>
                  <a:pt x="2000" y="77"/>
                </a:quadBezTo>
                <a:quadBezTo>
                  <a:pt x="2581" y="752"/>
                  <a:pt x="2581" y="752"/>
                </a:quadBezTo>
                <a:cubicBezTo>
                  <a:pt x="2578" y="757"/>
                  <a:pt x="2578" y="763"/>
                  <a:pt x="2580" y="769"/>
                </a:cubicBezTo>
                <a:close/>
                <a:moveTo>
                  <a:pt x="1958" y="61"/>
                </a:moveTo>
                <a:quadBezTo>
                  <a:pt x="1968" y="867"/>
                  <a:pt x="1968" y="867"/>
                </a:quadBezTo>
                <a:quadBezTo>
                  <a:pt x="1740" y="903"/>
                  <a:pt x="1740" y="903"/>
                </a:quadBezTo>
                <a:cubicBezTo>
                  <a:pt x="1739" y="902"/>
                  <a:pt x="1739" y="901"/>
                  <a:pt x="1739" y="901"/>
                </a:cubicBezTo>
                <a:cubicBezTo>
                  <a:pt x="1735" y="892"/>
                  <a:pt x="1728" y="887"/>
                  <a:pt x="1719" y="886"/>
                </a:cubicBezTo>
                <a:quadBezTo>
                  <a:pt x="1954" y="60"/>
                  <a:pt x="1954" y="60"/>
                </a:quadBezTo>
                <a:cubicBezTo>
                  <a:pt x="1955" y="60"/>
                  <a:pt x="1957" y="60"/>
                  <a:pt x="1958" y="61"/>
                </a:cubicBezTo>
                <a:close/>
                <a:moveTo>
                  <a:pt x="1412" y="563"/>
                </a:moveTo>
                <a:cubicBezTo>
                  <a:pt x="1419" y="565"/>
                  <a:pt x="1426" y="565"/>
                  <a:pt x="1433" y="562"/>
                </a:cubicBezTo>
                <a:cubicBezTo>
                  <a:pt x="1435" y="561"/>
                  <a:pt x="1437" y="560"/>
                  <a:pt x="1439" y="558"/>
                </a:cubicBezTo>
                <a:quadBezTo>
                  <a:pt x="1699" y="894"/>
                  <a:pt x="1699" y="894"/>
                </a:quadBezTo>
                <a:cubicBezTo>
                  <a:pt x="1694" y="901"/>
                  <a:pt x="1692" y="910"/>
                  <a:pt x="1695" y="918"/>
                </a:cubicBezTo>
                <a:quadBezTo>
                  <a:pt x="1696" y="919"/>
                  <a:pt x="1696" y="920"/>
                </a:quadBezTo>
                <a:quadBezTo>
                  <a:pt x="1000" y="1526"/>
                  <a:pt x="1000" y="1526"/>
                </a:quadBezTo>
                <a:quadBezTo>
                  <a:pt x="973" y="1525"/>
                  <a:pt x="973" y="1525"/>
                </a:quadBezTo>
                <a:lnTo>
                  <a:pt x="1412" y="563"/>
                </a:lnTo>
                <a:close/>
                <a:moveTo>
                  <a:pt x="947" y="1573"/>
                </a:moveTo>
                <a:quadBezTo>
                  <a:pt x="947" y="1574"/>
                  <a:pt x="947" y="1574"/>
                </a:quadBezTo>
                <a:quadBezTo>
                  <a:pt x="888" y="1904"/>
                  <a:pt x="888" y="1904"/>
                </a:quadBezTo>
                <a:quadBezTo>
                  <a:pt x="77" y="1513"/>
                  <a:pt x="77" y="1513"/>
                </a:quadBezTo>
                <a:cubicBezTo>
                  <a:pt x="78" y="1509"/>
                  <a:pt x="79" y="1505"/>
                  <a:pt x="79" y="1502"/>
                </a:cubicBezTo>
                <a:quadBezTo>
                  <a:pt x="967" y="1529"/>
                  <a:pt x="967" y="1529"/>
                </a:quadBezTo>
                <a:lnTo>
                  <a:pt x="947" y="1573"/>
                </a:lnTo>
                <a:close/>
                <a:moveTo>
                  <a:pt x="64" y="1529"/>
                </a:moveTo>
                <a:cubicBezTo>
                  <a:pt x="69" y="1526"/>
                  <a:pt x="72" y="1522"/>
                  <a:pt x="75" y="1517"/>
                </a:cubicBezTo>
                <a:quadBezTo>
                  <a:pt x="862" y="2047"/>
                  <a:pt x="862" y="2047"/>
                </a:quadBezTo>
                <a:quadBezTo>
                  <a:pt x="700" y="2959"/>
                  <a:pt x="700" y="2959"/>
                </a:quadBezTo>
                <a:cubicBezTo>
                  <a:pt x="695" y="2959"/>
                  <a:pt x="691" y="2959"/>
                  <a:pt x="687" y="2961"/>
                </a:cubicBezTo>
                <a:cubicBezTo>
                  <a:pt x="687" y="2961"/>
                  <a:pt x="686" y="2961"/>
                  <a:pt x="686" y="2962"/>
                </a:cubicBezTo>
                <a:lnTo>
                  <a:pt x="64" y="1529"/>
                </a:lnTo>
                <a:close/>
              </a:path>
            </a:pathLst>
          </a:custGeom>
          <a:solidFill>
            <a:srgbClr val="1CADE4">
              <a:lumMod val="75000"/>
            </a:srgbClr>
          </a:solidFill>
          <a:ln>
            <a:noFill/>
          </a:ln>
        </p:spPr>
        <p:txBody>
          <a:bodyPr vert="horz" wrap="square" lIns="68580" tIns="34290" rIns="68580" bIns="34290" anchor="t" anchorCtr="0">
            <a:prstTxWarp prst="textNoShape">
              <a:avLst/>
            </a:prstTxWarp>
          </a:bodyPr>
          <a:lstStyle/>
          <a:p>
            <a:pPr>
              <a:defRPr/>
            </a:pPr>
            <a:endParaRPr lang="en-US" sz="1350" kern="0">
              <a:solidFill>
                <a:prstClr val="black"/>
              </a:solidFill>
              <a:latin typeface="Roboto Condensed"/>
            </a:endParaRPr>
          </a:p>
        </p:txBody>
      </p:sp>
      <p:pic>
        <p:nvPicPr>
          <p:cNvPr id="50" name="Picture 2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140454" y="1604787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94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4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0"/>
            <a:ext cx="12191999" cy="132337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Статистика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декабрь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2024 ГОДА,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Подготовленная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лабораторией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ДЕЙМОС</a:t>
            </a:r>
            <a:endParaRPr lang="en-US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ru-RU" sz="2600" b="1" cap="all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-1" y="0"/>
            <a:ext cx="12192009" cy="5096960"/>
          </a:xfrm>
          <a:prstGeom prst="rect">
            <a:avLst/>
          </a:prstGeom>
          <a:noFill/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algn="ctr">
              <a:defRPr/>
            </a:pPr>
            <a:endParaRPr lang="id-ID" kern="0">
              <a:solidFill>
                <a:prstClr val="white"/>
              </a:solidFill>
              <a:latin typeface="Roboto Condensed"/>
            </a:endParaRPr>
          </a:p>
        </p:txBody>
      </p:sp>
      <p:sp>
        <p:nvSpPr>
          <p:cNvPr id="361" name="Прямоугольник 360"/>
          <p:cNvSpPr/>
          <p:nvPr/>
        </p:nvSpPr>
        <p:spPr>
          <a:xfrm>
            <a:off x="1258891" y="1415841"/>
            <a:ext cx="10378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</a:pP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активных пользователей из Республики Башкортостан в тематических деструктивных постах во </a:t>
            </a:r>
            <a:r>
              <a:rPr lang="ru-RU" sz="2000" b="1" dirty="0" err="1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%)</a:t>
            </a:r>
          </a:p>
        </p:txBody>
      </p:sp>
      <p:grpSp>
        <p:nvGrpSpPr>
          <p:cNvPr id="362" name="Group 6"/>
          <p:cNvGrpSpPr/>
          <p:nvPr/>
        </p:nvGrpSpPr>
        <p:grpSpPr>
          <a:xfrm rot="5400000">
            <a:off x="1395361" y="581954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363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  <p:sp>
          <p:nvSpPr>
            <p:cNvPr id="364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</p:grpSp>
      <p:grpSp>
        <p:nvGrpSpPr>
          <p:cNvPr id="116" name="Graphic 4"/>
          <p:cNvGrpSpPr/>
          <p:nvPr/>
        </p:nvGrpSpPr>
        <p:grpSpPr>
          <a:xfrm rot="10800000">
            <a:off x="10934295" y="2431504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17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8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9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0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1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2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3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4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5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6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7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8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9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0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1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2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3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4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5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EEF93630-FA8C-36BE-EE5B-69647D3FB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0566" y="2153174"/>
            <a:ext cx="8811178" cy="4167054"/>
          </a:xfrm>
          <a:prstGeom prst="rect">
            <a:avLst/>
          </a:prstGeom>
        </p:spPr>
      </p:pic>
      <p:sp>
        <p:nvSpPr>
          <p:cNvPr id="433" name="Freeform 39"/>
          <p:cNvSpPr>
            <a:spLocks noEditPoints="1"/>
          </p:cNvSpPr>
          <p:nvPr/>
        </p:nvSpPr>
        <p:spPr>
          <a:xfrm rot="19575464">
            <a:off x="480755" y="2480638"/>
            <a:ext cx="3555735" cy="3877607"/>
          </a:xfrm>
          <a:custGeom>
            <a:avLst/>
            <a:gdLst>
              <a:gd name="T0" fmla="*/ 4841 w 4842"/>
              <a:gd name="T1" fmla="*/ 1645 h 3592"/>
              <a:gd name="T2" fmla="*/ 2950 w 4842"/>
              <a:gd name="T3" fmla="*/ 665 h 3592"/>
              <a:gd name="T4" fmla="*/ 2928 w 4842"/>
              <a:gd name="T5" fmla="*/ 644 h 3592"/>
              <a:gd name="T6" fmla="*/ 2583 w 4842"/>
              <a:gd name="T7" fmla="*/ 749 h 3592"/>
              <a:gd name="T8" fmla="*/ 1935 w 4842"/>
              <a:gd name="T9" fmla="*/ 43 h 3592"/>
              <a:gd name="T10" fmla="*/ 1702 w 4842"/>
              <a:gd name="T11" fmla="*/ 891 h 3592"/>
              <a:gd name="T12" fmla="*/ 1395 w 4842"/>
              <a:gd name="T13" fmla="*/ 547 h 3592"/>
              <a:gd name="T14" fmla="*/ 77 w 4842"/>
              <a:gd name="T15" fmla="*/ 1485 h 3592"/>
              <a:gd name="T16" fmla="*/ 60 w 4842"/>
              <a:gd name="T17" fmla="*/ 1531 h 3592"/>
              <a:gd name="T18" fmla="*/ 726 w 4842"/>
              <a:gd name="T19" fmla="*/ 2990 h 3592"/>
              <a:gd name="T20" fmla="*/ 2225 w 4842"/>
              <a:gd name="T21" fmla="*/ 3554 h 3592"/>
              <a:gd name="T22" fmla="*/ 2246 w 4842"/>
              <a:gd name="T23" fmla="*/ 3559 h 3592"/>
              <a:gd name="T24" fmla="*/ 2968 w 4842"/>
              <a:gd name="T25" fmla="*/ 2889 h 3592"/>
              <a:gd name="T26" fmla="*/ 2001 w 4842"/>
              <a:gd name="T27" fmla="*/ 2828 h 3592"/>
              <a:gd name="T28" fmla="*/ 2928 w 4842"/>
              <a:gd name="T29" fmla="*/ 2915 h 3592"/>
              <a:gd name="T30" fmla="*/ 724 w 4842"/>
              <a:gd name="T31" fmla="*/ 2977 h 3592"/>
              <a:gd name="T32" fmla="*/ 1969 w 4842"/>
              <a:gd name="T33" fmla="*/ 2812 h 3592"/>
              <a:gd name="T34" fmla="*/ 1973 w 4842"/>
              <a:gd name="T35" fmla="*/ 2789 h 3592"/>
              <a:gd name="T36" fmla="*/ 100 w 4842"/>
              <a:gd name="T37" fmla="*/ 1529 h 3592"/>
              <a:gd name="T38" fmla="*/ 1979 w 4842"/>
              <a:gd name="T39" fmla="*/ 55 h 3592"/>
              <a:gd name="T40" fmla="*/ 1972 w 4842"/>
              <a:gd name="T41" fmla="*/ 59 h 3592"/>
              <a:gd name="T42" fmla="*/ 1973 w 4842"/>
              <a:gd name="T43" fmla="*/ 960 h 3592"/>
              <a:gd name="T44" fmla="*/ 2763 w 4842"/>
              <a:gd name="T45" fmla="*/ 1092 h 3592"/>
              <a:gd name="T46" fmla="*/ 2602 w 4842"/>
              <a:gd name="T47" fmla="*/ 781 h 3592"/>
              <a:gd name="T48" fmla="*/ 2138 w 4842"/>
              <a:gd name="T49" fmla="*/ 2512 h 3592"/>
              <a:gd name="T50" fmla="*/ 1726 w 4842"/>
              <a:gd name="T51" fmla="*/ 931 h 3592"/>
              <a:gd name="T52" fmla="*/ 1807 w 4842"/>
              <a:gd name="T53" fmla="*/ 1551 h 3592"/>
              <a:gd name="T54" fmla="*/ 2004 w 4842"/>
              <a:gd name="T55" fmla="*/ 2788 h 3592"/>
              <a:gd name="T56" fmla="*/ 1990 w 4842"/>
              <a:gd name="T57" fmla="*/ 2437 h 3592"/>
              <a:gd name="T58" fmla="*/ 1990 w 4842"/>
              <a:gd name="T59" fmla="*/ 2437 h 3592"/>
              <a:gd name="T60" fmla="*/ 1980 w 4842"/>
              <a:gd name="T61" fmla="*/ 1556 h 3592"/>
              <a:gd name="T62" fmla="*/ 1976 w 4842"/>
              <a:gd name="T63" fmla="*/ 1560 h 3592"/>
              <a:gd name="T64" fmla="*/ 1976 w 4842"/>
              <a:gd name="T65" fmla="*/ 1560 h 3592"/>
              <a:gd name="T66" fmla="*/ 1986 w 4842"/>
              <a:gd name="T67" fmla="*/ 2439 h 3592"/>
              <a:gd name="T68" fmla="*/ 1472 w 4842"/>
              <a:gd name="T69" fmla="*/ 2191 h 3592"/>
              <a:gd name="T70" fmla="*/ 2924 w 4842"/>
              <a:gd name="T71" fmla="*/ 2888 h 3592"/>
              <a:gd name="T72" fmla="*/ 2944 w 4842"/>
              <a:gd name="T73" fmla="*/ 2874 h 3592"/>
              <a:gd name="T74" fmla="*/ 2784 w 4842"/>
              <a:gd name="T75" fmla="*/ 1156 h 3592"/>
              <a:gd name="T76" fmla="*/ 1740 w 4842"/>
              <a:gd name="T77" fmla="*/ 913 h 3592"/>
              <a:gd name="T78" fmla="*/ 1711 w 4842"/>
              <a:gd name="T79" fmla="*/ 932 h 3592"/>
              <a:gd name="T80" fmla="*/ 1711 w 4842"/>
              <a:gd name="T81" fmla="*/ 932 h 3592"/>
              <a:gd name="T82" fmla="*/ 950 w 4842"/>
              <a:gd name="T83" fmla="*/ 1575 h 3592"/>
              <a:gd name="T84" fmla="*/ 971 w 4842"/>
              <a:gd name="T85" fmla="*/ 1529 h 3592"/>
              <a:gd name="T86" fmla="*/ 1457 w 4842"/>
              <a:gd name="T87" fmla="*/ 2179 h 3592"/>
              <a:gd name="T88" fmla="*/ 2948 w 4842"/>
              <a:gd name="T89" fmla="*/ 2874 h 3592"/>
              <a:gd name="T90" fmla="*/ 4822 w 4842"/>
              <a:gd name="T91" fmla="*/ 1644 h 3592"/>
              <a:gd name="T92" fmla="*/ 2811 w 4842"/>
              <a:gd name="T93" fmla="*/ 1135 h 3592"/>
              <a:gd name="T94" fmla="*/ 2794 w 4842"/>
              <a:gd name="T95" fmla="*/ 1092 h 3592"/>
              <a:gd name="T96" fmla="*/ 2929 w 4842"/>
              <a:gd name="T97" fmla="*/ 648 h 3592"/>
              <a:gd name="T98" fmla="*/ 2526 w 4842"/>
              <a:gd name="T99" fmla="*/ 780 h 3592"/>
              <a:gd name="T100" fmla="*/ 1958 w 4842"/>
              <a:gd name="T101" fmla="*/ 61 h 3592"/>
              <a:gd name="T102" fmla="*/ 1719 w 4842"/>
              <a:gd name="T103" fmla="*/ 886 h 3592"/>
              <a:gd name="T104" fmla="*/ 1433 w 4842"/>
              <a:gd name="T105" fmla="*/ 562 h 3592"/>
              <a:gd name="T106" fmla="*/ 1696 w 4842"/>
              <a:gd name="T107" fmla="*/ 920 h 3592"/>
              <a:gd name="T108" fmla="*/ 947 w 4842"/>
              <a:gd name="T109" fmla="*/ 1573 h 3592"/>
              <a:gd name="T110" fmla="*/ 79 w 4842"/>
              <a:gd name="T111" fmla="*/ 1502 h 3592"/>
              <a:gd name="T112" fmla="*/ 75 w 4842"/>
              <a:gd name="T113" fmla="*/ 1517 h 3592"/>
              <a:gd name="T114" fmla="*/ 686 w 4842"/>
              <a:gd name="T115" fmla="*/ 2962 h 3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42" h="3592">
                <a:moveTo>
                  <a:pt x="4842" y="1652"/>
                </a:moveTo>
                <a:quadBezTo>
                  <a:pt x="4842" y="1652"/>
                  <a:pt x="4842" y="1652"/>
                </a:quadBezTo>
                <a:quadBezTo>
                  <a:pt x="4842" y="1652"/>
                  <a:pt x="4842" y="1652"/>
                </a:quadBezTo>
                <a:quadBezTo>
                  <a:pt x="4841" y="1645"/>
                  <a:pt x="4841" y="1645"/>
                </a:quadBezTo>
                <a:quadBezTo>
                  <a:pt x="2812" y="1131"/>
                  <a:pt x="2812" y="1131"/>
                </a:quadBezTo>
                <a:cubicBezTo>
                  <a:pt x="2814" y="1124"/>
                  <a:pt x="2814" y="1117"/>
                  <a:pt x="2811" y="1109"/>
                </a:cubicBezTo>
                <a:cubicBezTo>
                  <a:pt x="2808" y="1103"/>
                  <a:pt x="2803" y="1097"/>
                  <a:pt x="2797" y="1094"/>
                </a:cubicBezTo>
                <a:quadBezTo>
                  <a:pt x="2950" y="665"/>
                  <a:pt x="2950" y="665"/>
                </a:quadBezTo>
                <a:cubicBezTo>
                  <a:pt x="2956" y="666"/>
                  <a:pt x="2961" y="666"/>
                  <a:pt x="2967" y="664"/>
                </a:cubicBezTo>
                <a:cubicBezTo>
                  <a:pt x="2981" y="658"/>
                  <a:pt x="2988" y="641"/>
                  <a:pt x="2982" y="627"/>
                </a:cubicBezTo>
                <a:cubicBezTo>
                  <a:pt x="2976" y="612"/>
                  <a:pt x="2960" y="605"/>
                  <a:pt x="2945" y="611"/>
                </a:cubicBezTo>
                <a:cubicBezTo>
                  <a:pt x="2932" y="616"/>
                  <a:pt x="2925" y="630"/>
                  <a:pt x="2928" y="644"/>
                </a:cubicBezTo>
                <a:quadBezTo>
                  <a:pt x="2617" y="761"/>
                  <a:pt x="2617" y="761"/>
                </a:quadBezTo>
                <a:cubicBezTo>
                  <a:pt x="2617" y="759"/>
                  <a:pt x="2617" y="756"/>
                  <a:pt x="2616" y="754"/>
                </a:cubicBezTo>
                <a:cubicBezTo>
                  <a:pt x="2612" y="744"/>
                  <a:pt x="2601" y="740"/>
                  <a:pt x="2591" y="744"/>
                </a:cubicBezTo>
                <a:cubicBezTo>
                  <a:pt x="2588" y="745"/>
                  <a:pt x="2585" y="747"/>
                  <a:pt x="2583" y="749"/>
                </a:cubicBezTo>
                <a:quadBezTo>
                  <a:pt x="1983" y="51"/>
                  <a:pt x="1983" y="51"/>
                </a:quadBezTo>
                <a:cubicBezTo>
                  <a:pt x="1990" y="43"/>
                  <a:pt x="1992" y="32"/>
                  <a:pt x="1988" y="22"/>
                </a:cubicBezTo>
                <a:cubicBezTo>
                  <a:pt x="1982" y="7"/>
                  <a:pt x="1965" y="0"/>
                  <a:pt x="1951" y="6"/>
                </a:cubicBezTo>
                <a:cubicBezTo>
                  <a:pt x="1936" y="12"/>
                  <a:pt x="1929" y="28"/>
                  <a:pt x="1935" y="43"/>
                </a:cubicBezTo>
                <a:cubicBezTo>
                  <a:pt x="1938" y="50"/>
                  <a:pt x="1944" y="55"/>
                  <a:pt x="1950" y="58"/>
                </a:cubicBezTo>
                <a:quadBezTo>
                  <a:pt x="1715" y="886"/>
                  <a:pt x="1715" y="886"/>
                </a:quadBezTo>
                <a:cubicBezTo>
                  <a:pt x="1713" y="886"/>
                  <a:pt x="1711" y="887"/>
                  <a:pt x="1708" y="888"/>
                </a:cubicBezTo>
                <a:cubicBezTo>
                  <a:pt x="1706" y="889"/>
                  <a:pt x="1704" y="890"/>
                  <a:pt x="1702" y="891"/>
                </a:cubicBezTo>
                <a:quadBezTo>
                  <a:pt x="1442" y="556"/>
                  <a:pt x="1442" y="556"/>
                </a:quadBezTo>
                <a:cubicBezTo>
                  <a:pt x="1450" y="548"/>
                  <a:pt x="1453" y="536"/>
                  <a:pt x="1448" y="525"/>
                </a:cubicBezTo>
                <a:cubicBezTo>
                  <a:pt x="1442" y="511"/>
                  <a:pt x="1426" y="504"/>
                  <a:pt x="1411" y="510"/>
                </a:cubicBezTo>
                <a:cubicBezTo>
                  <a:pt x="1397" y="515"/>
                  <a:pt x="1389" y="532"/>
                  <a:pt x="1395" y="547"/>
                </a:cubicBezTo>
                <a:cubicBezTo>
                  <a:pt x="1398" y="553"/>
                  <a:pt x="1403" y="558"/>
                  <a:pt x="1409" y="561"/>
                </a:cubicBezTo>
                <a:quadBezTo>
                  <a:pt x="969" y="1525"/>
                  <a:pt x="969" y="1525"/>
                </a:quadBezTo>
                <a:quadBezTo>
                  <a:pt x="80" y="1498"/>
                  <a:pt x="80" y="1498"/>
                </a:quadBezTo>
                <a:cubicBezTo>
                  <a:pt x="79" y="1493"/>
                  <a:pt x="79" y="1489"/>
                  <a:pt x="77" y="1485"/>
                </a:cubicBezTo>
                <a:cubicBezTo>
                  <a:pt x="69" y="1466"/>
                  <a:pt x="47" y="1457"/>
                  <a:pt x="28" y="1464"/>
                </a:cubicBezTo>
                <a:cubicBezTo>
                  <a:pt x="9" y="1472"/>
                  <a:pt x="0" y="1494"/>
                  <a:pt x="8" y="1513"/>
                </a:cubicBezTo>
                <a:cubicBezTo>
                  <a:pt x="16" y="1532"/>
                  <a:pt x="37" y="1541"/>
                  <a:pt x="56" y="1533"/>
                </a:cubicBezTo>
                <a:cubicBezTo>
                  <a:pt x="58" y="1533"/>
                  <a:pt x="59" y="1532"/>
                  <a:pt x="60" y="1531"/>
                </a:cubicBezTo>
                <a:quadBezTo>
                  <a:pt x="683" y="2963"/>
                  <a:pt x="683" y="2963"/>
                </a:quadBezTo>
                <a:cubicBezTo>
                  <a:pt x="671" y="2971"/>
                  <a:pt x="666" y="2985"/>
                  <a:pt x="671" y="2998"/>
                </a:cubicBezTo>
                <a:cubicBezTo>
                  <a:pt x="677" y="3013"/>
                  <a:pt x="694" y="3020"/>
                  <a:pt x="708" y="3014"/>
                </a:cubicBezTo>
                <a:cubicBezTo>
                  <a:pt x="719" y="3010"/>
                  <a:pt x="725" y="3000"/>
                  <a:pt x="726" y="2990"/>
                </a:cubicBezTo>
                <a:quadBezTo>
                  <a:pt x="1970" y="2816"/>
                  <a:pt x="1970" y="2816"/>
                </a:quadBezTo>
                <a:cubicBezTo>
                  <a:pt x="1975" y="2827"/>
                  <a:pt x="1986" y="2832"/>
                  <a:pt x="1997" y="2829"/>
                </a:cubicBezTo>
                <a:quadBezTo>
                  <a:pt x="2229" y="3553"/>
                  <a:pt x="2229" y="3553"/>
                </a:quadBezTo>
                <a:cubicBezTo>
                  <a:pt x="2227" y="3553"/>
                  <a:pt x="2226" y="3553"/>
                  <a:pt x="2225" y="3554"/>
                </a:cubicBezTo>
                <a:cubicBezTo>
                  <a:pt x="2215" y="3558"/>
                  <a:pt x="2211" y="3568"/>
                  <a:pt x="2214" y="3578"/>
                </a:cubicBezTo>
                <a:cubicBezTo>
                  <a:pt x="2218" y="3587"/>
                  <a:pt x="2229" y="3592"/>
                  <a:pt x="2238" y="3588"/>
                </a:cubicBezTo>
                <a:cubicBezTo>
                  <a:pt x="2248" y="3584"/>
                  <a:pt x="2252" y="3573"/>
                  <a:pt x="2249" y="3564"/>
                </a:cubicBezTo>
                <a:cubicBezTo>
                  <a:pt x="2248" y="3562"/>
                  <a:pt x="2247" y="3561"/>
                  <a:pt x="2246" y="3559"/>
                </a:cubicBezTo>
                <a:quadBezTo>
                  <a:pt x="2931" y="2917"/>
                  <a:pt x="2931" y="2917"/>
                </a:quadBezTo>
                <a:cubicBezTo>
                  <a:pt x="2938" y="2922"/>
                  <a:pt x="2947" y="2924"/>
                  <a:pt x="2955" y="2920"/>
                </a:cubicBezTo>
                <a:cubicBezTo>
                  <a:pt x="2967" y="2915"/>
                  <a:pt x="2973" y="2901"/>
                  <a:pt x="2968" y="2889"/>
                </a:cubicBezTo>
                <a:quadBezTo>
                  <a:pt x="2968" y="2889"/>
                  <a:pt x="2968" y="2889"/>
                </a:quadBezTo>
                <a:quadBezTo>
                  <a:pt x="3490" y="2544"/>
                  <a:pt x="3490" y="2544"/>
                </a:quadBezTo>
                <a:lnTo>
                  <a:pt x="4842" y="1652"/>
                </a:lnTo>
                <a:close/>
                <a:moveTo>
                  <a:pt x="2233" y="3553"/>
                </a:moveTo>
                <a:quadBezTo>
                  <a:pt x="2001" y="2828"/>
                  <a:pt x="2001" y="2828"/>
                </a:quadBezTo>
                <a:cubicBezTo>
                  <a:pt x="2007" y="2825"/>
                  <a:pt x="2011" y="2820"/>
                  <a:pt x="2013" y="2815"/>
                </a:cubicBezTo>
                <a:quadBezTo>
                  <a:pt x="2922" y="2900"/>
                  <a:pt x="2922" y="2900"/>
                </a:quadBezTo>
                <a:cubicBezTo>
                  <a:pt x="2922" y="2902"/>
                  <a:pt x="2923" y="2905"/>
                  <a:pt x="2924" y="2907"/>
                </a:cubicBezTo>
                <a:cubicBezTo>
                  <a:pt x="2925" y="2910"/>
                  <a:pt x="2926" y="2913"/>
                  <a:pt x="2928" y="2915"/>
                </a:cubicBezTo>
                <a:quadBezTo>
                  <a:pt x="2243" y="3557"/>
                  <a:pt x="2243" y="3557"/>
                </a:quadBezTo>
                <a:cubicBezTo>
                  <a:pt x="2240" y="3554"/>
                  <a:pt x="2237" y="3553"/>
                  <a:pt x="2233" y="3553"/>
                </a:cubicBezTo>
                <a:close/>
                <a:moveTo>
                  <a:pt x="726" y="2986"/>
                </a:moveTo>
                <a:cubicBezTo>
                  <a:pt x="726" y="2983"/>
                  <a:pt x="725" y="2980"/>
                  <a:pt x="724" y="2977"/>
                </a:cubicBezTo>
                <a:cubicBezTo>
                  <a:pt x="720" y="2968"/>
                  <a:pt x="712" y="2962"/>
                  <a:pt x="704" y="2960"/>
                </a:cubicBezTo>
                <a:quadBezTo>
                  <a:pt x="866" y="2049"/>
                  <a:pt x="866" y="2049"/>
                </a:quadBezTo>
                <a:quadBezTo>
                  <a:pt x="1972" y="2794"/>
                  <a:pt x="1972" y="2794"/>
                </a:quadBezTo>
                <a:cubicBezTo>
                  <a:pt x="1969" y="2799"/>
                  <a:pt x="1967" y="2806"/>
                  <a:pt x="1969" y="2812"/>
                </a:cubicBezTo>
                <a:lnTo>
                  <a:pt x="726" y="2986"/>
                </a:lnTo>
                <a:close/>
                <a:moveTo>
                  <a:pt x="891" y="1910"/>
                </a:moveTo>
                <a:quadBezTo>
                  <a:pt x="1463" y="2187"/>
                  <a:pt x="1463" y="2187"/>
                </a:quadBezTo>
                <a:quadBezTo>
                  <a:pt x="1973" y="2789"/>
                  <a:pt x="1973" y="2789"/>
                </a:quadBezTo>
                <a:quadBezTo>
                  <a:pt x="867" y="2045"/>
                  <a:pt x="867" y="2045"/>
                </a:quadBezTo>
                <a:lnTo>
                  <a:pt x="891" y="1910"/>
                </a:lnTo>
                <a:close/>
                <a:moveTo>
                  <a:pt x="863" y="2042"/>
                </a:moveTo>
                <a:quadBezTo>
                  <a:pt x="100" y="1529"/>
                  <a:pt x="100" y="1529"/>
                </a:quadBezTo>
                <a:quadBezTo>
                  <a:pt x="887" y="1908"/>
                  <a:pt x="887" y="1908"/>
                </a:quadBezTo>
                <a:lnTo>
                  <a:pt x="863" y="2042"/>
                </a:lnTo>
                <a:close/>
                <a:moveTo>
                  <a:pt x="1972" y="59"/>
                </a:moveTo>
                <a:cubicBezTo>
                  <a:pt x="1975" y="58"/>
                  <a:pt x="1977" y="57"/>
                  <a:pt x="1979" y="55"/>
                </a:cubicBezTo>
                <a:quadBezTo>
                  <a:pt x="2521" y="780"/>
                  <a:pt x="2521" y="780"/>
                </a:quadBezTo>
                <a:quadBezTo>
                  <a:pt x="1971" y="867"/>
                  <a:pt x="1971" y="867"/>
                </a:quadBezTo>
                <a:quadBezTo>
                  <a:pt x="1962" y="61"/>
                  <a:pt x="1962" y="61"/>
                </a:quadBezTo>
                <a:cubicBezTo>
                  <a:pt x="1965" y="61"/>
                  <a:pt x="1969" y="60"/>
                  <a:pt x="1972" y="59"/>
                </a:cubicBezTo>
                <a:close/>
                <a:moveTo>
                  <a:pt x="2524" y="784"/>
                </a:moveTo>
                <a:quadBezTo>
                  <a:pt x="2757" y="1096"/>
                  <a:pt x="2757" y="1096"/>
                </a:quadBezTo>
                <a:cubicBezTo>
                  <a:pt x="2751" y="1101"/>
                  <a:pt x="2746" y="1108"/>
                  <a:pt x="2745" y="1116"/>
                </a:cubicBezTo>
                <a:quadBezTo>
                  <a:pt x="1973" y="960"/>
                  <a:pt x="1973" y="960"/>
                </a:quadBezTo>
                <a:quadBezTo>
                  <a:pt x="1972" y="871"/>
                  <a:pt x="1972" y="871"/>
                </a:quadBezTo>
                <a:lnTo>
                  <a:pt x="2524" y="784"/>
                </a:lnTo>
                <a:close/>
                <a:moveTo>
                  <a:pt x="2602" y="781"/>
                </a:moveTo>
                <a:quadBezTo>
                  <a:pt x="2763" y="1092"/>
                  <a:pt x="2763" y="1092"/>
                </a:quadBezTo>
                <a:cubicBezTo>
                  <a:pt x="2762" y="1092"/>
                  <a:pt x="2761" y="1093"/>
                  <a:pt x="2760" y="1093"/>
                </a:cubicBezTo>
                <a:quadBezTo>
                  <a:pt x="2528" y="783"/>
                  <a:pt x="2528" y="783"/>
                </a:quadBezTo>
                <a:quadBezTo>
                  <a:pt x="2584" y="775"/>
                  <a:pt x="2584" y="775"/>
                </a:quadBezTo>
                <a:cubicBezTo>
                  <a:pt x="2588" y="780"/>
                  <a:pt x="2595" y="782"/>
                  <a:pt x="2602" y="781"/>
                </a:cubicBezTo>
                <a:close/>
                <a:moveTo>
                  <a:pt x="2014" y="2811"/>
                </a:moveTo>
                <a:cubicBezTo>
                  <a:pt x="2015" y="2807"/>
                  <a:pt x="2014" y="2802"/>
                  <a:pt x="2013" y="2798"/>
                </a:cubicBezTo>
                <a:cubicBezTo>
                  <a:pt x="2012" y="2795"/>
                  <a:pt x="2010" y="2793"/>
                  <a:pt x="2007" y="2791"/>
                </a:cubicBezTo>
                <a:quadBezTo>
                  <a:pt x="2138" y="2512"/>
                  <a:pt x="2138" y="2512"/>
                </a:quadBezTo>
                <a:quadBezTo>
                  <a:pt x="2923" y="2892"/>
                  <a:pt x="2923" y="2892"/>
                </a:quadBezTo>
                <a:cubicBezTo>
                  <a:pt x="2922" y="2893"/>
                  <a:pt x="2922" y="2894"/>
                  <a:pt x="2922" y="2896"/>
                </a:cubicBezTo>
                <a:lnTo>
                  <a:pt x="2014" y="2811"/>
                </a:lnTo>
                <a:close/>
                <a:moveTo>
                  <a:pt x="1726" y="931"/>
                </a:moveTo>
                <a:cubicBezTo>
                  <a:pt x="1732" y="928"/>
                  <a:pt x="1737" y="923"/>
                  <a:pt x="1739" y="917"/>
                </a:cubicBezTo>
                <a:quadBezTo>
                  <a:pt x="1969" y="963"/>
                  <a:pt x="1969" y="963"/>
                </a:quadBezTo>
                <a:quadBezTo>
                  <a:pt x="1976" y="1556"/>
                  <a:pt x="1976" y="1556"/>
                </a:quadBezTo>
                <a:quadBezTo>
                  <a:pt x="1807" y="1551"/>
                  <a:pt x="1807" y="1551"/>
                </a:quadBezTo>
                <a:quadBezTo>
                  <a:pt x="1715" y="933"/>
                  <a:pt x="1715" y="933"/>
                </a:quadBezTo>
                <a:cubicBezTo>
                  <a:pt x="1719" y="933"/>
                  <a:pt x="1722" y="932"/>
                  <a:pt x="1726" y="931"/>
                </a:cubicBezTo>
                <a:close/>
                <a:moveTo>
                  <a:pt x="2134" y="2511"/>
                </a:moveTo>
                <a:quadBezTo>
                  <a:pt x="2004" y="2788"/>
                  <a:pt x="2004" y="2788"/>
                </a:quadBezTo>
                <a:cubicBezTo>
                  <a:pt x="2001" y="2786"/>
                  <a:pt x="1998" y="2785"/>
                  <a:pt x="1994" y="2784"/>
                </a:cubicBezTo>
                <a:quadBezTo>
                  <a:pt x="1990" y="2441"/>
                  <a:pt x="1990" y="2441"/>
                </a:quadBezTo>
                <a:lnTo>
                  <a:pt x="2134" y="2511"/>
                </a:lnTo>
                <a:close/>
                <a:moveTo>
                  <a:pt x="1990" y="2437"/>
                </a:moveTo>
                <a:quadBezTo>
                  <a:pt x="1980" y="1560"/>
                  <a:pt x="1980" y="1560"/>
                </a:quadBezTo>
                <a:quadBezTo>
                  <a:pt x="2570" y="1578"/>
                  <a:pt x="2570" y="1578"/>
                </a:quadBezTo>
                <a:quadBezTo>
                  <a:pt x="2136" y="2507"/>
                  <a:pt x="2136" y="2507"/>
                </a:quadBezTo>
                <a:lnTo>
                  <a:pt x="1990" y="2437"/>
                </a:lnTo>
                <a:close/>
                <a:moveTo>
                  <a:pt x="2747" y="1135"/>
                </a:moveTo>
                <a:cubicBezTo>
                  <a:pt x="2751" y="1145"/>
                  <a:pt x="2759" y="1152"/>
                  <a:pt x="2768" y="1155"/>
                </a:cubicBezTo>
                <a:quadBezTo>
                  <a:pt x="2572" y="1574"/>
                  <a:pt x="2572" y="1574"/>
                </a:quadBezTo>
                <a:quadBezTo>
                  <a:pt x="1980" y="1556"/>
                  <a:pt x="1980" y="1556"/>
                </a:quadBezTo>
                <a:quadBezTo>
                  <a:pt x="1973" y="964"/>
                  <a:pt x="1973" y="964"/>
                </a:quadBezTo>
                <a:quadBezTo>
                  <a:pt x="2745" y="1120"/>
                  <a:pt x="2745" y="1120"/>
                </a:quadBezTo>
                <a:cubicBezTo>
                  <a:pt x="2744" y="1125"/>
                  <a:pt x="2745" y="1130"/>
                  <a:pt x="2747" y="1135"/>
                </a:cubicBezTo>
                <a:close/>
                <a:moveTo>
                  <a:pt x="1976" y="1560"/>
                </a:moveTo>
                <a:quadBezTo>
                  <a:pt x="1986" y="2435"/>
                  <a:pt x="1986" y="2435"/>
                </a:quadBezTo>
                <a:quadBezTo>
                  <a:pt x="1935" y="2410"/>
                  <a:pt x="1935" y="2410"/>
                </a:quadBezTo>
                <a:quadBezTo>
                  <a:pt x="1808" y="1555"/>
                  <a:pt x="1808" y="1555"/>
                </a:quadBezTo>
                <a:lnTo>
                  <a:pt x="1976" y="1560"/>
                </a:lnTo>
                <a:close/>
                <a:moveTo>
                  <a:pt x="1986" y="2439"/>
                </a:moveTo>
                <a:quadBezTo>
                  <a:pt x="1990" y="2780"/>
                  <a:pt x="1990" y="2780"/>
                </a:quadBezTo>
                <a:quadBezTo>
                  <a:pt x="1936" y="2415"/>
                  <a:pt x="1936" y="2415"/>
                </a:quadBezTo>
                <a:lnTo>
                  <a:pt x="1986" y="2439"/>
                </a:lnTo>
                <a:close/>
                <a:moveTo>
                  <a:pt x="1987" y="2785"/>
                </a:moveTo>
                <a:cubicBezTo>
                  <a:pt x="1985" y="2785"/>
                  <a:pt x="1984" y="2785"/>
                  <a:pt x="1983" y="2786"/>
                </a:cubicBezTo>
                <a:cubicBezTo>
                  <a:pt x="1981" y="2787"/>
                  <a:pt x="1979" y="2788"/>
                  <a:pt x="1978" y="2789"/>
                </a:cubicBezTo>
                <a:quadBezTo>
                  <a:pt x="1472" y="2191"/>
                  <a:pt x="1472" y="2191"/>
                </a:quadBezTo>
                <a:quadBezTo>
                  <a:pt x="1932" y="2413"/>
                  <a:pt x="1932" y="2413"/>
                </a:quadBezTo>
                <a:lnTo>
                  <a:pt x="1987" y="2785"/>
                </a:lnTo>
                <a:close/>
                <a:moveTo>
                  <a:pt x="2937" y="2876"/>
                </a:moveTo>
                <a:cubicBezTo>
                  <a:pt x="2931" y="2878"/>
                  <a:pt x="2927" y="2883"/>
                  <a:pt x="2924" y="2888"/>
                </a:cubicBezTo>
                <a:quadBezTo>
                  <a:pt x="2139" y="2509"/>
                  <a:pt x="2139" y="2509"/>
                </a:quadBezTo>
                <a:quadBezTo>
                  <a:pt x="2575" y="1579"/>
                  <a:pt x="2575" y="1579"/>
                </a:quadBezTo>
                <a:quadBezTo>
                  <a:pt x="2824" y="1586"/>
                  <a:pt x="2824" y="1586"/>
                </a:quadBezTo>
                <a:quadBezTo>
                  <a:pt x="2944" y="2874"/>
                  <a:pt x="2944" y="2874"/>
                </a:quadBezTo>
                <a:cubicBezTo>
                  <a:pt x="2941" y="2874"/>
                  <a:pt x="2939" y="2875"/>
                  <a:pt x="2937" y="2876"/>
                </a:cubicBezTo>
                <a:close/>
                <a:moveTo>
                  <a:pt x="2576" y="1575"/>
                </a:moveTo>
                <a:quadBezTo>
                  <a:pt x="2772" y="1156"/>
                  <a:pt x="2772" y="1156"/>
                </a:quadBezTo>
                <a:cubicBezTo>
                  <a:pt x="2776" y="1157"/>
                  <a:pt x="2780" y="1157"/>
                  <a:pt x="2784" y="1156"/>
                </a:cubicBezTo>
                <a:quadBezTo>
                  <a:pt x="2823" y="1582"/>
                  <a:pt x="2823" y="1582"/>
                </a:quadBezTo>
                <a:lnTo>
                  <a:pt x="2576" y="1575"/>
                </a:lnTo>
                <a:close/>
                <a:moveTo>
                  <a:pt x="1969" y="959"/>
                </a:moveTo>
                <a:quadBezTo>
                  <a:pt x="1740" y="913"/>
                  <a:pt x="1740" y="913"/>
                </a:quadBezTo>
                <a:cubicBezTo>
                  <a:pt x="1740" y="911"/>
                  <a:pt x="1741" y="909"/>
                  <a:pt x="1740" y="907"/>
                </a:cubicBezTo>
                <a:quadBezTo>
                  <a:pt x="1968" y="871"/>
                  <a:pt x="1968" y="871"/>
                </a:quadBezTo>
                <a:lnTo>
                  <a:pt x="1969" y="959"/>
                </a:lnTo>
                <a:close/>
                <a:moveTo>
                  <a:pt x="1711" y="932"/>
                </a:moveTo>
                <a:quadBezTo>
                  <a:pt x="1803" y="1551"/>
                  <a:pt x="1803" y="1551"/>
                </a:quadBezTo>
                <a:quadBezTo>
                  <a:pt x="1006" y="1526"/>
                  <a:pt x="1006" y="1526"/>
                </a:quadBezTo>
                <a:quadBezTo>
                  <a:pt x="1698" y="923"/>
                  <a:pt x="1698" y="923"/>
                </a:quadBezTo>
                <a:cubicBezTo>
                  <a:pt x="1702" y="928"/>
                  <a:pt x="1706" y="931"/>
                  <a:pt x="1711" y="932"/>
                </a:cubicBezTo>
                <a:close/>
                <a:moveTo>
                  <a:pt x="1804" y="1555"/>
                </a:moveTo>
                <a:quadBezTo>
                  <a:pt x="1931" y="2408"/>
                  <a:pt x="1931" y="2408"/>
                </a:quadBezTo>
                <a:quadBezTo>
                  <a:pt x="1465" y="2183"/>
                  <a:pt x="1465" y="2183"/>
                </a:quadBezTo>
                <a:quadBezTo>
                  <a:pt x="950" y="1575"/>
                  <a:pt x="950" y="1575"/>
                </a:quadBezTo>
                <a:quadBezTo>
                  <a:pt x="1002" y="1530"/>
                  <a:pt x="1002" y="1530"/>
                </a:quadBezTo>
                <a:lnTo>
                  <a:pt x="1804" y="1555"/>
                </a:lnTo>
                <a:close/>
                <a:moveTo>
                  <a:pt x="954" y="1566"/>
                </a:moveTo>
                <a:quadBezTo>
                  <a:pt x="971" y="1529"/>
                  <a:pt x="971" y="1529"/>
                </a:quadBezTo>
                <a:quadBezTo>
                  <a:pt x="996" y="1530"/>
                  <a:pt x="996" y="1530"/>
                </a:quadBezTo>
                <a:lnTo>
                  <a:pt x="954" y="1566"/>
                </a:lnTo>
                <a:close/>
                <a:moveTo>
                  <a:pt x="950" y="1580"/>
                </a:moveTo>
                <a:quadBezTo>
                  <a:pt x="1457" y="2179"/>
                  <a:pt x="1457" y="2179"/>
                </a:quadBezTo>
                <a:quadBezTo>
                  <a:pt x="891" y="1906"/>
                  <a:pt x="891" y="1906"/>
                </a:quadBezTo>
                <a:lnTo>
                  <a:pt x="950" y="1580"/>
                </a:lnTo>
                <a:close/>
                <a:moveTo>
                  <a:pt x="2966" y="2885"/>
                </a:moveTo>
                <a:cubicBezTo>
                  <a:pt x="2962" y="2879"/>
                  <a:pt x="2955" y="2875"/>
                  <a:pt x="2948" y="2874"/>
                </a:cubicBezTo>
                <a:quadBezTo>
                  <a:pt x="2828" y="1586"/>
                  <a:pt x="2828" y="1586"/>
                </a:quadBezTo>
                <a:quadBezTo>
                  <a:pt x="4840" y="1649"/>
                  <a:pt x="4840" y="1649"/>
                </a:quadBezTo>
                <a:lnTo>
                  <a:pt x="2966" y="2885"/>
                </a:lnTo>
                <a:close/>
                <a:moveTo>
                  <a:pt x="4822" y="1644"/>
                </a:moveTo>
                <a:quadBezTo>
                  <a:pt x="2827" y="1582"/>
                  <a:pt x="2827" y="1582"/>
                </a:quadBezTo>
                <a:quadBezTo>
                  <a:pt x="2788" y="1156"/>
                  <a:pt x="2788" y="1156"/>
                </a:quadBezTo>
                <a:cubicBezTo>
                  <a:pt x="2789" y="1155"/>
                  <a:pt x="2790" y="1155"/>
                  <a:pt x="2792" y="1154"/>
                </a:cubicBezTo>
                <a:cubicBezTo>
                  <a:pt x="2801" y="1151"/>
                  <a:pt x="2807" y="1144"/>
                  <a:pt x="2811" y="1135"/>
                </a:cubicBezTo>
                <a:lnTo>
                  <a:pt x="4822" y="1644"/>
                </a:lnTo>
                <a:close/>
                <a:moveTo>
                  <a:pt x="2929" y="648"/>
                </a:moveTo>
                <a:cubicBezTo>
                  <a:pt x="2933" y="656"/>
                  <a:pt x="2939" y="662"/>
                  <a:pt x="2947" y="664"/>
                </a:cubicBezTo>
                <a:quadBezTo>
                  <a:pt x="2794" y="1092"/>
                  <a:pt x="2794" y="1092"/>
                </a:quadBezTo>
                <a:cubicBezTo>
                  <a:pt x="2786" y="1087"/>
                  <a:pt x="2776" y="1087"/>
                  <a:pt x="2766" y="1090"/>
                </a:cubicBezTo>
                <a:quadBezTo>
                  <a:pt x="2606" y="779"/>
                  <a:pt x="2606" y="779"/>
                </a:quadBezTo>
                <a:cubicBezTo>
                  <a:pt x="2612" y="777"/>
                  <a:pt x="2616" y="771"/>
                  <a:pt x="2617" y="765"/>
                </a:cubicBezTo>
                <a:quadBezTo>
                  <a:pt x="2929" y="648"/>
                  <a:pt x="2929" y="648"/>
                </a:quadBezTo>
                <a:quadBezTo>
                  <a:pt x="2929" y="648"/>
                  <a:pt x="2929" y="648"/>
                </a:quadBezTo>
                <a:close/>
                <a:moveTo>
                  <a:pt x="2580" y="769"/>
                </a:moveTo>
                <a:cubicBezTo>
                  <a:pt x="2580" y="770"/>
                  <a:pt x="2581" y="770"/>
                  <a:pt x="2581" y="771"/>
                </a:cubicBezTo>
                <a:quadBezTo>
                  <a:pt x="2526" y="780"/>
                  <a:pt x="2526" y="780"/>
                </a:quadBezTo>
                <a:quadBezTo>
                  <a:pt x="2000" y="77"/>
                  <a:pt x="2000" y="77"/>
                </a:quadBezTo>
                <a:quadBezTo>
                  <a:pt x="2581" y="752"/>
                  <a:pt x="2581" y="752"/>
                </a:quadBezTo>
                <a:cubicBezTo>
                  <a:pt x="2578" y="757"/>
                  <a:pt x="2578" y="763"/>
                  <a:pt x="2580" y="769"/>
                </a:cubicBezTo>
                <a:close/>
                <a:moveTo>
                  <a:pt x="1958" y="61"/>
                </a:moveTo>
                <a:quadBezTo>
                  <a:pt x="1968" y="867"/>
                  <a:pt x="1968" y="867"/>
                </a:quadBezTo>
                <a:quadBezTo>
                  <a:pt x="1740" y="903"/>
                  <a:pt x="1740" y="903"/>
                </a:quadBezTo>
                <a:cubicBezTo>
                  <a:pt x="1739" y="902"/>
                  <a:pt x="1739" y="901"/>
                  <a:pt x="1739" y="901"/>
                </a:cubicBezTo>
                <a:cubicBezTo>
                  <a:pt x="1735" y="892"/>
                  <a:pt x="1728" y="887"/>
                  <a:pt x="1719" y="886"/>
                </a:cubicBezTo>
                <a:quadBezTo>
                  <a:pt x="1954" y="60"/>
                  <a:pt x="1954" y="60"/>
                </a:quadBezTo>
                <a:cubicBezTo>
                  <a:pt x="1955" y="60"/>
                  <a:pt x="1957" y="60"/>
                  <a:pt x="1958" y="61"/>
                </a:cubicBezTo>
                <a:close/>
                <a:moveTo>
                  <a:pt x="1412" y="563"/>
                </a:moveTo>
                <a:cubicBezTo>
                  <a:pt x="1419" y="565"/>
                  <a:pt x="1426" y="565"/>
                  <a:pt x="1433" y="562"/>
                </a:cubicBezTo>
                <a:cubicBezTo>
                  <a:pt x="1435" y="561"/>
                  <a:pt x="1437" y="560"/>
                  <a:pt x="1439" y="558"/>
                </a:cubicBezTo>
                <a:quadBezTo>
                  <a:pt x="1699" y="894"/>
                  <a:pt x="1699" y="894"/>
                </a:quadBezTo>
                <a:cubicBezTo>
                  <a:pt x="1694" y="901"/>
                  <a:pt x="1692" y="910"/>
                  <a:pt x="1695" y="918"/>
                </a:cubicBezTo>
                <a:quadBezTo>
                  <a:pt x="1696" y="919"/>
                  <a:pt x="1696" y="920"/>
                </a:quadBezTo>
                <a:quadBezTo>
                  <a:pt x="1000" y="1526"/>
                  <a:pt x="1000" y="1526"/>
                </a:quadBezTo>
                <a:quadBezTo>
                  <a:pt x="973" y="1525"/>
                  <a:pt x="973" y="1525"/>
                </a:quadBezTo>
                <a:lnTo>
                  <a:pt x="1412" y="563"/>
                </a:lnTo>
                <a:close/>
                <a:moveTo>
                  <a:pt x="947" y="1573"/>
                </a:moveTo>
                <a:quadBezTo>
                  <a:pt x="947" y="1574"/>
                  <a:pt x="947" y="1574"/>
                </a:quadBezTo>
                <a:quadBezTo>
                  <a:pt x="888" y="1904"/>
                  <a:pt x="888" y="1904"/>
                </a:quadBezTo>
                <a:quadBezTo>
                  <a:pt x="77" y="1513"/>
                  <a:pt x="77" y="1513"/>
                </a:quadBezTo>
                <a:cubicBezTo>
                  <a:pt x="78" y="1509"/>
                  <a:pt x="79" y="1505"/>
                  <a:pt x="79" y="1502"/>
                </a:cubicBezTo>
                <a:quadBezTo>
                  <a:pt x="967" y="1529"/>
                  <a:pt x="967" y="1529"/>
                </a:quadBezTo>
                <a:lnTo>
                  <a:pt x="947" y="1573"/>
                </a:lnTo>
                <a:close/>
                <a:moveTo>
                  <a:pt x="64" y="1529"/>
                </a:moveTo>
                <a:cubicBezTo>
                  <a:pt x="69" y="1526"/>
                  <a:pt x="72" y="1522"/>
                  <a:pt x="75" y="1517"/>
                </a:cubicBezTo>
                <a:quadBezTo>
                  <a:pt x="862" y="2047"/>
                  <a:pt x="862" y="2047"/>
                </a:quadBezTo>
                <a:quadBezTo>
                  <a:pt x="700" y="2959"/>
                  <a:pt x="700" y="2959"/>
                </a:quadBezTo>
                <a:cubicBezTo>
                  <a:pt x="695" y="2959"/>
                  <a:pt x="691" y="2959"/>
                  <a:pt x="687" y="2961"/>
                </a:cubicBezTo>
                <a:cubicBezTo>
                  <a:pt x="687" y="2961"/>
                  <a:pt x="686" y="2961"/>
                  <a:pt x="686" y="2962"/>
                </a:cubicBezTo>
                <a:lnTo>
                  <a:pt x="64" y="1529"/>
                </a:lnTo>
                <a:close/>
              </a:path>
            </a:pathLst>
          </a:custGeom>
          <a:solidFill>
            <a:srgbClr val="1CADE4">
              <a:lumMod val="75000"/>
            </a:srgbClr>
          </a:solidFill>
          <a:ln>
            <a:noFill/>
          </a:ln>
        </p:spPr>
        <p:txBody>
          <a:bodyPr vert="horz" wrap="square" lIns="68580" tIns="34290" rIns="68580" bIns="34290" anchor="t" anchorCtr="0">
            <a:prstTxWarp prst="textNoShape">
              <a:avLst/>
            </a:prstTxWarp>
          </a:bodyPr>
          <a:lstStyle/>
          <a:p>
            <a:pPr>
              <a:defRPr/>
            </a:pPr>
            <a:endParaRPr lang="en-US" sz="1350" kern="0">
              <a:solidFill>
                <a:prstClr val="black"/>
              </a:solidFill>
              <a:latin typeface="Roboto Condensed"/>
            </a:endParaRPr>
          </a:p>
        </p:txBody>
      </p:sp>
      <p:pic>
        <p:nvPicPr>
          <p:cNvPr id="50" name="Picture 2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140454" y="1604787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34" name="Graphic 4"/>
          <p:cNvGrpSpPr/>
          <p:nvPr/>
        </p:nvGrpSpPr>
        <p:grpSpPr>
          <a:xfrm rot="16200000">
            <a:off x="4815800" y="5843667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435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6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7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8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9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0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1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2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3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4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5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6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7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8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9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0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1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2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3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2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4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0"/>
            <a:ext cx="12191999" cy="132337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Статистика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декабрь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2024 ГОДА,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Подготовленная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лабораторией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ДЕЙМОС</a:t>
            </a:r>
            <a:endParaRPr lang="en-US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ru-RU" sz="2600" b="1" cap="all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-1" y="0"/>
            <a:ext cx="12192009" cy="5096960"/>
          </a:xfrm>
          <a:prstGeom prst="rect">
            <a:avLst/>
          </a:prstGeom>
          <a:noFill/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algn="ctr">
              <a:defRPr/>
            </a:pPr>
            <a:endParaRPr lang="id-ID" kern="0">
              <a:solidFill>
                <a:prstClr val="white"/>
              </a:solidFill>
              <a:latin typeface="Roboto Condensed"/>
            </a:endParaRPr>
          </a:p>
        </p:txBody>
      </p:sp>
      <p:grpSp>
        <p:nvGrpSpPr>
          <p:cNvPr id="362" name="Group 6"/>
          <p:cNvGrpSpPr/>
          <p:nvPr/>
        </p:nvGrpSpPr>
        <p:grpSpPr>
          <a:xfrm rot="5400000">
            <a:off x="1395361" y="581954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363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  <p:sp>
          <p:nvSpPr>
            <p:cNvPr id="364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</p:grpSp>
      <p:grpSp>
        <p:nvGrpSpPr>
          <p:cNvPr id="116" name="Graphic 4"/>
          <p:cNvGrpSpPr/>
          <p:nvPr/>
        </p:nvGrpSpPr>
        <p:grpSpPr>
          <a:xfrm rot="10800000">
            <a:off x="10934295" y="2431504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17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8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9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0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1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2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3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4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5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6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7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8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9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0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1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2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3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4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5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grpSp>
        <p:nvGrpSpPr>
          <p:cNvPr id="434" name="Graphic 4"/>
          <p:cNvGrpSpPr/>
          <p:nvPr/>
        </p:nvGrpSpPr>
        <p:grpSpPr>
          <a:xfrm rot="16200000">
            <a:off x="4815800" y="5843667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435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6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7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8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9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0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1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2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3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4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5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6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7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8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9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0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1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2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3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8D0AC08C-AA32-BA30-3B31-25922AB51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08" y="2205336"/>
            <a:ext cx="10878589" cy="4428209"/>
          </a:xfrm>
          <a:prstGeom prst="rect">
            <a:avLst/>
          </a:prstGeom>
        </p:spPr>
      </p:pic>
      <p:sp>
        <p:nvSpPr>
          <p:cNvPr id="433" name="Freeform 39"/>
          <p:cNvSpPr>
            <a:spLocks noEditPoints="1"/>
          </p:cNvSpPr>
          <p:nvPr/>
        </p:nvSpPr>
        <p:spPr>
          <a:xfrm rot="19575464">
            <a:off x="480755" y="2480638"/>
            <a:ext cx="3555735" cy="3877607"/>
          </a:xfrm>
          <a:custGeom>
            <a:avLst/>
            <a:gdLst>
              <a:gd name="T0" fmla="*/ 4841 w 4842"/>
              <a:gd name="T1" fmla="*/ 1645 h 3592"/>
              <a:gd name="T2" fmla="*/ 2950 w 4842"/>
              <a:gd name="T3" fmla="*/ 665 h 3592"/>
              <a:gd name="T4" fmla="*/ 2928 w 4842"/>
              <a:gd name="T5" fmla="*/ 644 h 3592"/>
              <a:gd name="T6" fmla="*/ 2583 w 4842"/>
              <a:gd name="T7" fmla="*/ 749 h 3592"/>
              <a:gd name="T8" fmla="*/ 1935 w 4842"/>
              <a:gd name="T9" fmla="*/ 43 h 3592"/>
              <a:gd name="T10" fmla="*/ 1702 w 4842"/>
              <a:gd name="T11" fmla="*/ 891 h 3592"/>
              <a:gd name="T12" fmla="*/ 1395 w 4842"/>
              <a:gd name="T13" fmla="*/ 547 h 3592"/>
              <a:gd name="T14" fmla="*/ 77 w 4842"/>
              <a:gd name="T15" fmla="*/ 1485 h 3592"/>
              <a:gd name="T16" fmla="*/ 60 w 4842"/>
              <a:gd name="T17" fmla="*/ 1531 h 3592"/>
              <a:gd name="T18" fmla="*/ 726 w 4842"/>
              <a:gd name="T19" fmla="*/ 2990 h 3592"/>
              <a:gd name="T20" fmla="*/ 2225 w 4842"/>
              <a:gd name="T21" fmla="*/ 3554 h 3592"/>
              <a:gd name="T22" fmla="*/ 2246 w 4842"/>
              <a:gd name="T23" fmla="*/ 3559 h 3592"/>
              <a:gd name="T24" fmla="*/ 2968 w 4842"/>
              <a:gd name="T25" fmla="*/ 2889 h 3592"/>
              <a:gd name="T26" fmla="*/ 2001 w 4842"/>
              <a:gd name="T27" fmla="*/ 2828 h 3592"/>
              <a:gd name="T28" fmla="*/ 2928 w 4842"/>
              <a:gd name="T29" fmla="*/ 2915 h 3592"/>
              <a:gd name="T30" fmla="*/ 724 w 4842"/>
              <a:gd name="T31" fmla="*/ 2977 h 3592"/>
              <a:gd name="T32" fmla="*/ 1969 w 4842"/>
              <a:gd name="T33" fmla="*/ 2812 h 3592"/>
              <a:gd name="T34" fmla="*/ 1973 w 4842"/>
              <a:gd name="T35" fmla="*/ 2789 h 3592"/>
              <a:gd name="T36" fmla="*/ 100 w 4842"/>
              <a:gd name="T37" fmla="*/ 1529 h 3592"/>
              <a:gd name="T38" fmla="*/ 1979 w 4842"/>
              <a:gd name="T39" fmla="*/ 55 h 3592"/>
              <a:gd name="T40" fmla="*/ 1972 w 4842"/>
              <a:gd name="T41" fmla="*/ 59 h 3592"/>
              <a:gd name="T42" fmla="*/ 1973 w 4842"/>
              <a:gd name="T43" fmla="*/ 960 h 3592"/>
              <a:gd name="T44" fmla="*/ 2763 w 4842"/>
              <a:gd name="T45" fmla="*/ 1092 h 3592"/>
              <a:gd name="T46" fmla="*/ 2602 w 4842"/>
              <a:gd name="T47" fmla="*/ 781 h 3592"/>
              <a:gd name="T48" fmla="*/ 2138 w 4842"/>
              <a:gd name="T49" fmla="*/ 2512 h 3592"/>
              <a:gd name="T50" fmla="*/ 1726 w 4842"/>
              <a:gd name="T51" fmla="*/ 931 h 3592"/>
              <a:gd name="T52" fmla="*/ 1807 w 4842"/>
              <a:gd name="T53" fmla="*/ 1551 h 3592"/>
              <a:gd name="T54" fmla="*/ 2004 w 4842"/>
              <a:gd name="T55" fmla="*/ 2788 h 3592"/>
              <a:gd name="T56" fmla="*/ 1990 w 4842"/>
              <a:gd name="T57" fmla="*/ 2437 h 3592"/>
              <a:gd name="T58" fmla="*/ 1990 w 4842"/>
              <a:gd name="T59" fmla="*/ 2437 h 3592"/>
              <a:gd name="T60" fmla="*/ 1980 w 4842"/>
              <a:gd name="T61" fmla="*/ 1556 h 3592"/>
              <a:gd name="T62" fmla="*/ 1976 w 4842"/>
              <a:gd name="T63" fmla="*/ 1560 h 3592"/>
              <a:gd name="T64" fmla="*/ 1976 w 4842"/>
              <a:gd name="T65" fmla="*/ 1560 h 3592"/>
              <a:gd name="T66" fmla="*/ 1986 w 4842"/>
              <a:gd name="T67" fmla="*/ 2439 h 3592"/>
              <a:gd name="T68" fmla="*/ 1472 w 4842"/>
              <a:gd name="T69" fmla="*/ 2191 h 3592"/>
              <a:gd name="T70" fmla="*/ 2924 w 4842"/>
              <a:gd name="T71" fmla="*/ 2888 h 3592"/>
              <a:gd name="T72" fmla="*/ 2944 w 4842"/>
              <a:gd name="T73" fmla="*/ 2874 h 3592"/>
              <a:gd name="T74" fmla="*/ 2784 w 4842"/>
              <a:gd name="T75" fmla="*/ 1156 h 3592"/>
              <a:gd name="T76" fmla="*/ 1740 w 4842"/>
              <a:gd name="T77" fmla="*/ 913 h 3592"/>
              <a:gd name="T78" fmla="*/ 1711 w 4842"/>
              <a:gd name="T79" fmla="*/ 932 h 3592"/>
              <a:gd name="T80" fmla="*/ 1711 w 4842"/>
              <a:gd name="T81" fmla="*/ 932 h 3592"/>
              <a:gd name="T82" fmla="*/ 950 w 4842"/>
              <a:gd name="T83" fmla="*/ 1575 h 3592"/>
              <a:gd name="T84" fmla="*/ 971 w 4842"/>
              <a:gd name="T85" fmla="*/ 1529 h 3592"/>
              <a:gd name="T86" fmla="*/ 1457 w 4842"/>
              <a:gd name="T87" fmla="*/ 2179 h 3592"/>
              <a:gd name="T88" fmla="*/ 2948 w 4842"/>
              <a:gd name="T89" fmla="*/ 2874 h 3592"/>
              <a:gd name="T90" fmla="*/ 4822 w 4842"/>
              <a:gd name="T91" fmla="*/ 1644 h 3592"/>
              <a:gd name="T92" fmla="*/ 2811 w 4842"/>
              <a:gd name="T93" fmla="*/ 1135 h 3592"/>
              <a:gd name="T94" fmla="*/ 2794 w 4842"/>
              <a:gd name="T95" fmla="*/ 1092 h 3592"/>
              <a:gd name="T96" fmla="*/ 2929 w 4842"/>
              <a:gd name="T97" fmla="*/ 648 h 3592"/>
              <a:gd name="T98" fmla="*/ 2526 w 4842"/>
              <a:gd name="T99" fmla="*/ 780 h 3592"/>
              <a:gd name="T100" fmla="*/ 1958 w 4842"/>
              <a:gd name="T101" fmla="*/ 61 h 3592"/>
              <a:gd name="T102" fmla="*/ 1719 w 4842"/>
              <a:gd name="T103" fmla="*/ 886 h 3592"/>
              <a:gd name="T104" fmla="*/ 1433 w 4842"/>
              <a:gd name="T105" fmla="*/ 562 h 3592"/>
              <a:gd name="T106" fmla="*/ 1696 w 4842"/>
              <a:gd name="T107" fmla="*/ 920 h 3592"/>
              <a:gd name="T108" fmla="*/ 947 w 4842"/>
              <a:gd name="T109" fmla="*/ 1573 h 3592"/>
              <a:gd name="T110" fmla="*/ 79 w 4842"/>
              <a:gd name="T111" fmla="*/ 1502 h 3592"/>
              <a:gd name="T112" fmla="*/ 75 w 4842"/>
              <a:gd name="T113" fmla="*/ 1517 h 3592"/>
              <a:gd name="T114" fmla="*/ 686 w 4842"/>
              <a:gd name="T115" fmla="*/ 2962 h 3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42" h="3592">
                <a:moveTo>
                  <a:pt x="4842" y="1652"/>
                </a:moveTo>
                <a:quadBezTo>
                  <a:pt x="4842" y="1652"/>
                  <a:pt x="4842" y="1652"/>
                </a:quadBezTo>
                <a:quadBezTo>
                  <a:pt x="4842" y="1652"/>
                  <a:pt x="4842" y="1652"/>
                </a:quadBezTo>
                <a:quadBezTo>
                  <a:pt x="4841" y="1645"/>
                  <a:pt x="4841" y="1645"/>
                </a:quadBezTo>
                <a:quadBezTo>
                  <a:pt x="2812" y="1131"/>
                  <a:pt x="2812" y="1131"/>
                </a:quadBezTo>
                <a:cubicBezTo>
                  <a:pt x="2814" y="1124"/>
                  <a:pt x="2814" y="1117"/>
                  <a:pt x="2811" y="1109"/>
                </a:cubicBezTo>
                <a:cubicBezTo>
                  <a:pt x="2808" y="1103"/>
                  <a:pt x="2803" y="1097"/>
                  <a:pt x="2797" y="1094"/>
                </a:cubicBezTo>
                <a:quadBezTo>
                  <a:pt x="2950" y="665"/>
                  <a:pt x="2950" y="665"/>
                </a:quadBezTo>
                <a:cubicBezTo>
                  <a:pt x="2956" y="666"/>
                  <a:pt x="2961" y="666"/>
                  <a:pt x="2967" y="664"/>
                </a:cubicBezTo>
                <a:cubicBezTo>
                  <a:pt x="2981" y="658"/>
                  <a:pt x="2988" y="641"/>
                  <a:pt x="2982" y="627"/>
                </a:cubicBezTo>
                <a:cubicBezTo>
                  <a:pt x="2976" y="612"/>
                  <a:pt x="2960" y="605"/>
                  <a:pt x="2945" y="611"/>
                </a:cubicBezTo>
                <a:cubicBezTo>
                  <a:pt x="2932" y="616"/>
                  <a:pt x="2925" y="630"/>
                  <a:pt x="2928" y="644"/>
                </a:cubicBezTo>
                <a:quadBezTo>
                  <a:pt x="2617" y="761"/>
                  <a:pt x="2617" y="761"/>
                </a:quadBezTo>
                <a:cubicBezTo>
                  <a:pt x="2617" y="759"/>
                  <a:pt x="2617" y="756"/>
                  <a:pt x="2616" y="754"/>
                </a:cubicBezTo>
                <a:cubicBezTo>
                  <a:pt x="2612" y="744"/>
                  <a:pt x="2601" y="740"/>
                  <a:pt x="2591" y="744"/>
                </a:cubicBezTo>
                <a:cubicBezTo>
                  <a:pt x="2588" y="745"/>
                  <a:pt x="2585" y="747"/>
                  <a:pt x="2583" y="749"/>
                </a:cubicBezTo>
                <a:quadBezTo>
                  <a:pt x="1983" y="51"/>
                  <a:pt x="1983" y="51"/>
                </a:quadBezTo>
                <a:cubicBezTo>
                  <a:pt x="1990" y="43"/>
                  <a:pt x="1992" y="32"/>
                  <a:pt x="1988" y="22"/>
                </a:cubicBezTo>
                <a:cubicBezTo>
                  <a:pt x="1982" y="7"/>
                  <a:pt x="1965" y="0"/>
                  <a:pt x="1951" y="6"/>
                </a:cubicBezTo>
                <a:cubicBezTo>
                  <a:pt x="1936" y="12"/>
                  <a:pt x="1929" y="28"/>
                  <a:pt x="1935" y="43"/>
                </a:cubicBezTo>
                <a:cubicBezTo>
                  <a:pt x="1938" y="50"/>
                  <a:pt x="1944" y="55"/>
                  <a:pt x="1950" y="58"/>
                </a:cubicBezTo>
                <a:quadBezTo>
                  <a:pt x="1715" y="886"/>
                  <a:pt x="1715" y="886"/>
                </a:quadBezTo>
                <a:cubicBezTo>
                  <a:pt x="1713" y="886"/>
                  <a:pt x="1711" y="887"/>
                  <a:pt x="1708" y="888"/>
                </a:cubicBezTo>
                <a:cubicBezTo>
                  <a:pt x="1706" y="889"/>
                  <a:pt x="1704" y="890"/>
                  <a:pt x="1702" y="891"/>
                </a:cubicBezTo>
                <a:quadBezTo>
                  <a:pt x="1442" y="556"/>
                  <a:pt x="1442" y="556"/>
                </a:quadBezTo>
                <a:cubicBezTo>
                  <a:pt x="1450" y="548"/>
                  <a:pt x="1453" y="536"/>
                  <a:pt x="1448" y="525"/>
                </a:cubicBezTo>
                <a:cubicBezTo>
                  <a:pt x="1442" y="511"/>
                  <a:pt x="1426" y="504"/>
                  <a:pt x="1411" y="510"/>
                </a:cubicBezTo>
                <a:cubicBezTo>
                  <a:pt x="1397" y="515"/>
                  <a:pt x="1389" y="532"/>
                  <a:pt x="1395" y="547"/>
                </a:cubicBezTo>
                <a:cubicBezTo>
                  <a:pt x="1398" y="553"/>
                  <a:pt x="1403" y="558"/>
                  <a:pt x="1409" y="561"/>
                </a:cubicBezTo>
                <a:quadBezTo>
                  <a:pt x="969" y="1525"/>
                  <a:pt x="969" y="1525"/>
                </a:quadBezTo>
                <a:quadBezTo>
                  <a:pt x="80" y="1498"/>
                  <a:pt x="80" y="1498"/>
                </a:quadBezTo>
                <a:cubicBezTo>
                  <a:pt x="79" y="1493"/>
                  <a:pt x="79" y="1489"/>
                  <a:pt x="77" y="1485"/>
                </a:cubicBezTo>
                <a:cubicBezTo>
                  <a:pt x="69" y="1466"/>
                  <a:pt x="47" y="1457"/>
                  <a:pt x="28" y="1464"/>
                </a:cubicBezTo>
                <a:cubicBezTo>
                  <a:pt x="9" y="1472"/>
                  <a:pt x="0" y="1494"/>
                  <a:pt x="8" y="1513"/>
                </a:cubicBezTo>
                <a:cubicBezTo>
                  <a:pt x="16" y="1532"/>
                  <a:pt x="37" y="1541"/>
                  <a:pt x="56" y="1533"/>
                </a:cubicBezTo>
                <a:cubicBezTo>
                  <a:pt x="58" y="1533"/>
                  <a:pt x="59" y="1532"/>
                  <a:pt x="60" y="1531"/>
                </a:cubicBezTo>
                <a:quadBezTo>
                  <a:pt x="683" y="2963"/>
                  <a:pt x="683" y="2963"/>
                </a:quadBezTo>
                <a:cubicBezTo>
                  <a:pt x="671" y="2971"/>
                  <a:pt x="666" y="2985"/>
                  <a:pt x="671" y="2998"/>
                </a:cubicBezTo>
                <a:cubicBezTo>
                  <a:pt x="677" y="3013"/>
                  <a:pt x="694" y="3020"/>
                  <a:pt x="708" y="3014"/>
                </a:cubicBezTo>
                <a:cubicBezTo>
                  <a:pt x="719" y="3010"/>
                  <a:pt x="725" y="3000"/>
                  <a:pt x="726" y="2990"/>
                </a:cubicBezTo>
                <a:quadBezTo>
                  <a:pt x="1970" y="2816"/>
                  <a:pt x="1970" y="2816"/>
                </a:quadBezTo>
                <a:cubicBezTo>
                  <a:pt x="1975" y="2827"/>
                  <a:pt x="1986" y="2832"/>
                  <a:pt x="1997" y="2829"/>
                </a:cubicBezTo>
                <a:quadBezTo>
                  <a:pt x="2229" y="3553"/>
                  <a:pt x="2229" y="3553"/>
                </a:quadBezTo>
                <a:cubicBezTo>
                  <a:pt x="2227" y="3553"/>
                  <a:pt x="2226" y="3553"/>
                  <a:pt x="2225" y="3554"/>
                </a:cubicBezTo>
                <a:cubicBezTo>
                  <a:pt x="2215" y="3558"/>
                  <a:pt x="2211" y="3568"/>
                  <a:pt x="2214" y="3578"/>
                </a:cubicBezTo>
                <a:cubicBezTo>
                  <a:pt x="2218" y="3587"/>
                  <a:pt x="2229" y="3592"/>
                  <a:pt x="2238" y="3588"/>
                </a:cubicBezTo>
                <a:cubicBezTo>
                  <a:pt x="2248" y="3584"/>
                  <a:pt x="2252" y="3573"/>
                  <a:pt x="2249" y="3564"/>
                </a:cubicBezTo>
                <a:cubicBezTo>
                  <a:pt x="2248" y="3562"/>
                  <a:pt x="2247" y="3561"/>
                  <a:pt x="2246" y="3559"/>
                </a:cubicBezTo>
                <a:quadBezTo>
                  <a:pt x="2931" y="2917"/>
                  <a:pt x="2931" y="2917"/>
                </a:quadBezTo>
                <a:cubicBezTo>
                  <a:pt x="2938" y="2922"/>
                  <a:pt x="2947" y="2924"/>
                  <a:pt x="2955" y="2920"/>
                </a:cubicBezTo>
                <a:cubicBezTo>
                  <a:pt x="2967" y="2915"/>
                  <a:pt x="2973" y="2901"/>
                  <a:pt x="2968" y="2889"/>
                </a:cubicBezTo>
                <a:quadBezTo>
                  <a:pt x="2968" y="2889"/>
                  <a:pt x="2968" y="2889"/>
                </a:quadBezTo>
                <a:quadBezTo>
                  <a:pt x="3490" y="2544"/>
                  <a:pt x="3490" y="2544"/>
                </a:quadBezTo>
                <a:lnTo>
                  <a:pt x="4842" y="1652"/>
                </a:lnTo>
                <a:close/>
                <a:moveTo>
                  <a:pt x="2233" y="3553"/>
                </a:moveTo>
                <a:quadBezTo>
                  <a:pt x="2001" y="2828"/>
                  <a:pt x="2001" y="2828"/>
                </a:quadBezTo>
                <a:cubicBezTo>
                  <a:pt x="2007" y="2825"/>
                  <a:pt x="2011" y="2820"/>
                  <a:pt x="2013" y="2815"/>
                </a:cubicBezTo>
                <a:quadBezTo>
                  <a:pt x="2922" y="2900"/>
                  <a:pt x="2922" y="2900"/>
                </a:quadBezTo>
                <a:cubicBezTo>
                  <a:pt x="2922" y="2902"/>
                  <a:pt x="2923" y="2905"/>
                  <a:pt x="2924" y="2907"/>
                </a:cubicBezTo>
                <a:cubicBezTo>
                  <a:pt x="2925" y="2910"/>
                  <a:pt x="2926" y="2913"/>
                  <a:pt x="2928" y="2915"/>
                </a:cubicBezTo>
                <a:quadBezTo>
                  <a:pt x="2243" y="3557"/>
                  <a:pt x="2243" y="3557"/>
                </a:quadBezTo>
                <a:cubicBezTo>
                  <a:pt x="2240" y="3554"/>
                  <a:pt x="2237" y="3553"/>
                  <a:pt x="2233" y="3553"/>
                </a:cubicBezTo>
                <a:close/>
                <a:moveTo>
                  <a:pt x="726" y="2986"/>
                </a:moveTo>
                <a:cubicBezTo>
                  <a:pt x="726" y="2983"/>
                  <a:pt x="725" y="2980"/>
                  <a:pt x="724" y="2977"/>
                </a:cubicBezTo>
                <a:cubicBezTo>
                  <a:pt x="720" y="2968"/>
                  <a:pt x="712" y="2962"/>
                  <a:pt x="704" y="2960"/>
                </a:cubicBezTo>
                <a:quadBezTo>
                  <a:pt x="866" y="2049"/>
                  <a:pt x="866" y="2049"/>
                </a:quadBezTo>
                <a:quadBezTo>
                  <a:pt x="1972" y="2794"/>
                  <a:pt x="1972" y="2794"/>
                </a:quadBezTo>
                <a:cubicBezTo>
                  <a:pt x="1969" y="2799"/>
                  <a:pt x="1967" y="2806"/>
                  <a:pt x="1969" y="2812"/>
                </a:cubicBezTo>
                <a:lnTo>
                  <a:pt x="726" y="2986"/>
                </a:lnTo>
                <a:close/>
                <a:moveTo>
                  <a:pt x="891" y="1910"/>
                </a:moveTo>
                <a:quadBezTo>
                  <a:pt x="1463" y="2187"/>
                  <a:pt x="1463" y="2187"/>
                </a:quadBezTo>
                <a:quadBezTo>
                  <a:pt x="1973" y="2789"/>
                  <a:pt x="1973" y="2789"/>
                </a:quadBezTo>
                <a:quadBezTo>
                  <a:pt x="867" y="2045"/>
                  <a:pt x="867" y="2045"/>
                </a:quadBezTo>
                <a:lnTo>
                  <a:pt x="891" y="1910"/>
                </a:lnTo>
                <a:close/>
                <a:moveTo>
                  <a:pt x="863" y="2042"/>
                </a:moveTo>
                <a:quadBezTo>
                  <a:pt x="100" y="1529"/>
                  <a:pt x="100" y="1529"/>
                </a:quadBezTo>
                <a:quadBezTo>
                  <a:pt x="887" y="1908"/>
                  <a:pt x="887" y="1908"/>
                </a:quadBezTo>
                <a:lnTo>
                  <a:pt x="863" y="2042"/>
                </a:lnTo>
                <a:close/>
                <a:moveTo>
                  <a:pt x="1972" y="59"/>
                </a:moveTo>
                <a:cubicBezTo>
                  <a:pt x="1975" y="58"/>
                  <a:pt x="1977" y="57"/>
                  <a:pt x="1979" y="55"/>
                </a:cubicBezTo>
                <a:quadBezTo>
                  <a:pt x="2521" y="780"/>
                  <a:pt x="2521" y="780"/>
                </a:quadBezTo>
                <a:quadBezTo>
                  <a:pt x="1971" y="867"/>
                  <a:pt x="1971" y="867"/>
                </a:quadBezTo>
                <a:quadBezTo>
                  <a:pt x="1962" y="61"/>
                  <a:pt x="1962" y="61"/>
                </a:quadBezTo>
                <a:cubicBezTo>
                  <a:pt x="1965" y="61"/>
                  <a:pt x="1969" y="60"/>
                  <a:pt x="1972" y="59"/>
                </a:cubicBezTo>
                <a:close/>
                <a:moveTo>
                  <a:pt x="2524" y="784"/>
                </a:moveTo>
                <a:quadBezTo>
                  <a:pt x="2757" y="1096"/>
                  <a:pt x="2757" y="1096"/>
                </a:quadBezTo>
                <a:cubicBezTo>
                  <a:pt x="2751" y="1101"/>
                  <a:pt x="2746" y="1108"/>
                  <a:pt x="2745" y="1116"/>
                </a:cubicBezTo>
                <a:quadBezTo>
                  <a:pt x="1973" y="960"/>
                  <a:pt x="1973" y="960"/>
                </a:quadBezTo>
                <a:quadBezTo>
                  <a:pt x="1972" y="871"/>
                  <a:pt x="1972" y="871"/>
                </a:quadBezTo>
                <a:lnTo>
                  <a:pt x="2524" y="784"/>
                </a:lnTo>
                <a:close/>
                <a:moveTo>
                  <a:pt x="2602" y="781"/>
                </a:moveTo>
                <a:quadBezTo>
                  <a:pt x="2763" y="1092"/>
                  <a:pt x="2763" y="1092"/>
                </a:quadBezTo>
                <a:cubicBezTo>
                  <a:pt x="2762" y="1092"/>
                  <a:pt x="2761" y="1093"/>
                  <a:pt x="2760" y="1093"/>
                </a:cubicBezTo>
                <a:quadBezTo>
                  <a:pt x="2528" y="783"/>
                  <a:pt x="2528" y="783"/>
                </a:quadBezTo>
                <a:quadBezTo>
                  <a:pt x="2584" y="775"/>
                  <a:pt x="2584" y="775"/>
                </a:quadBezTo>
                <a:cubicBezTo>
                  <a:pt x="2588" y="780"/>
                  <a:pt x="2595" y="782"/>
                  <a:pt x="2602" y="781"/>
                </a:cubicBezTo>
                <a:close/>
                <a:moveTo>
                  <a:pt x="2014" y="2811"/>
                </a:moveTo>
                <a:cubicBezTo>
                  <a:pt x="2015" y="2807"/>
                  <a:pt x="2014" y="2802"/>
                  <a:pt x="2013" y="2798"/>
                </a:cubicBezTo>
                <a:cubicBezTo>
                  <a:pt x="2012" y="2795"/>
                  <a:pt x="2010" y="2793"/>
                  <a:pt x="2007" y="2791"/>
                </a:cubicBezTo>
                <a:quadBezTo>
                  <a:pt x="2138" y="2512"/>
                  <a:pt x="2138" y="2512"/>
                </a:quadBezTo>
                <a:quadBezTo>
                  <a:pt x="2923" y="2892"/>
                  <a:pt x="2923" y="2892"/>
                </a:quadBezTo>
                <a:cubicBezTo>
                  <a:pt x="2922" y="2893"/>
                  <a:pt x="2922" y="2894"/>
                  <a:pt x="2922" y="2896"/>
                </a:cubicBezTo>
                <a:lnTo>
                  <a:pt x="2014" y="2811"/>
                </a:lnTo>
                <a:close/>
                <a:moveTo>
                  <a:pt x="1726" y="931"/>
                </a:moveTo>
                <a:cubicBezTo>
                  <a:pt x="1732" y="928"/>
                  <a:pt x="1737" y="923"/>
                  <a:pt x="1739" y="917"/>
                </a:cubicBezTo>
                <a:quadBezTo>
                  <a:pt x="1969" y="963"/>
                  <a:pt x="1969" y="963"/>
                </a:quadBezTo>
                <a:quadBezTo>
                  <a:pt x="1976" y="1556"/>
                  <a:pt x="1976" y="1556"/>
                </a:quadBezTo>
                <a:quadBezTo>
                  <a:pt x="1807" y="1551"/>
                  <a:pt x="1807" y="1551"/>
                </a:quadBezTo>
                <a:quadBezTo>
                  <a:pt x="1715" y="933"/>
                  <a:pt x="1715" y="933"/>
                </a:quadBezTo>
                <a:cubicBezTo>
                  <a:pt x="1719" y="933"/>
                  <a:pt x="1722" y="932"/>
                  <a:pt x="1726" y="931"/>
                </a:cubicBezTo>
                <a:close/>
                <a:moveTo>
                  <a:pt x="2134" y="2511"/>
                </a:moveTo>
                <a:quadBezTo>
                  <a:pt x="2004" y="2788"/>
                  <a:pt x="2004" y="2788"/>
                </a:quadBezTo>
                <a:cubicBezTo>
                  <a:pt x="2001" y="2786"/>
                  <a:pt x="1998" y="2785"/>
                  <a:pt x="1994" y="2784"/>
                </a:cubicBezTo>
                <a:quadBezTo>
                  <a:pt x="1990" y="2441"/>
                  <a:pt x="1990" y="2441"/>
                </a:quadBezTo>
                <a:lnTo>
                  <a:pt x="2134" y="2511"/>
                </a:lnTo>
                <a:close/>
                <a:moveTo>
                  <a:pt x="1990" y="2437"/>
                </a:moveTo>
                <a:quadBezTo>
                  <a:pt x="1980" y="1560"/>
                  <a:pt x="1980" y="1560"/>
                </a:quadBezTo>
                <a:quadBezTo>
                  <a:pt x="2570" y="1578"/>
                  <a:pt x="2570" y="1578"/>
                </a:quadBezTo>
                <a:quadBezTo>
                  <a:pt x="2136" y="2507"/>
                  <a:pt x="2136" y="2507"/>
                </a:quadBezTo>
                <a:lnTo>
                  <a:pt x="1990" y="2437"/>
                </a:lnTo>
                <a:close/>
                <a:moveTo>
                  <a:pt x="2747" y="1135"/>
                </a:moveTo>
                <a:cubicBezTo>
                  <a:pt x="2751" y="1145"/>
                  <a:pt x="2759" y="1152"/>
                  <a:pt x="2768" y="1155"/>
                </a:cubicBezTo>
                <a:quadBezTo>
                  <a:pt x="2572" y="1574"/>
                  <a:pt x="2572" y="1574"/>
                </a:quadBezTo>
                <a:quadBezTo>
                  <a:pt x="1980" y="1556"/>
                  <a:pt x="1980" y="1556"/>
                </a:quadBezTo>
                <a:quadBezTo>
                  <a:pt x="1973" y="964"/>
                  <a:pt x="1973" y="964"/>
                </a:quadBezTo>
                <a:quadBezTo>
                  <a:pt x="2745" y="1120"/>
                  <a:pt x="2745" y="1120"/>
                </a:quadBezTo>
                <a:cubicBezTo>
                  <a:pt x="2744" y="1125"/>
                  <a:pt x="2745" y="1130"/>
                  <a:pt x="2747" y="1135"/>
                </a:cubicBezTo>
                <a:close/>
                <a:moveTo>
                  <a:pt x="1976" y="1560"/>
                </a:moveTo>
                <a:quadBezTo>
                  <a:pt x="1986" y="2435"/>
                  <a:pt x="1986" y="2435"/>
                </a:quadBezTo>
                <a:quadBezTo>
                  <a:pt x="1935" y="2410"/>
                  <a:pt x="1935" y="2410"/>
                </a:quadBezTo>
                <a:quadBezTo>
                  <a:pt x="1808" y="1555"/>
                  <a:pt x="1808" y="1555"/>
                </a:quadBezTo>
                <a:lnTo>
                  <a:pt x="1976" y="1560"/>
                </a:lnTo>
                <a:close/>
                <a:moveTo>
                  <a:pt x="1986" y="2439"/>
                </a:moveTo>
                <a:quadBezTo>
                  <a:pt x="1990" y="2780"/>
                  <a:pt x="1990" y="2780"/>
                </a:quadBezTo>
                <a:quadBezTo>
                  <a:pt x="1936" y="2415"/>
                  <a:pt x="1936" y="2415"/>
                </a:quadBezTo>
                <a:lnTo>
                  <a:pt x="1986" y="2439"/>
                </a:lnTo>
                <a:close/>
                <a:moveTo>
                  <a:pt x="1987" y="2785"/>
                </a:moveTo>
                <a:cubicBezTo>
                  <a:pt x="1985" y="2785"/>
                  <a:pt x="1984" y="2785"/>
                  <a:pt x="1983" y="2786"/>
                </a:cubicBezTo>
                <a:cubicBezTo>
                  <a:pt x="1981" y="2787"/>
                  <a:pt x="1979" y="2788"/>
                  <a:pt x="1978" y="2789"/>
                </a:cubicBezTo>
                <a:quadBezTo>
                  <a:pt x="1472" y="2191"/>
                  <a:pt x="1472" y="2191"/>
                </a:quadBezTo>
                <a:quadBezTo>
                  <a:pt x="1932" y="2413"/>
                  <a:pt x="1932" y="2413"/>
                </a:quadBezTo>
                <a:lnTo>
                  <a:pt x="1987" y="2785"/>
                </a:lnTo>
                <a:close/>
                <a:moveTo>
                  <a:pt x="2937" y="2876"/>
                </a:moveTo>
                <a:cubicBezTo>
                  <a:pt x="2931" y="2878"/>
                  <a:pt x="2927" y="2883"/>
                  <a:pt x="2924" y="2888"/>
                </a:cubicBezTo>
                <a:quadBezTo>
                  <a:pt x="2139" y="2509"/>
                  <a:pt x="2139" y="2509"/>
                </a:quadBezTo>
                <a:quadBezTo>
                  <a:pt x="2575" y="1579"/>
                  <a:pt x="2575" y="1579"/>
                </a:quadBezTo>
                <a:quadBezTo>
                  <a:pt x="2824" y="1586"/>
                  <a:pt x="2824" y="1586"/>
                </a:quadBezTo>
                <a:quadBezTo>
                  <a:pt x="2944" y="2874"/>
                  <a:pt x="2944" y="2874"/>
                </a:quadBezTo>
                <a:cubicBezTo>
                  <a:pt x="2941" y="2874"/>
                  <a:pt x="2939" y="2875"/>
                  <a:pt x="2937" y="2876"/>
                </a:cubicBezTo>
                <a:close/>
                <a:moveTo>
                  <a:pt x="2576" y="1575"/>
                </a:moveTo>
                <a:quadBezTo>
                  <a:pt x="2772" y="1156"/>
                  <a:pt x="2772" y="1156"/>
                </a:quadBezTo>
                <a:cubicBezTo>
                  <a:pt x="2776" y="1157"/>
                  <a:pt x="2780" y="1157"/>
                  <a:pt x="2784" y="1156"/>
                </a:cubicBezTo>
                <a:quadBezTo>
                  <a:pt x="2823" y="1582"/>
                  <a:pt x="2823" y="1582"/>
                </a:quadBezTo>
                <a:lnTo>
                  <a:pt x="2576" y="1575"/>
                </a:lnTo>
                <a:close/>
                <a:moveTo>
                  <a:pt x="1969" y="959"/>
                </a:moveTo>
                <a:quadBezTo>
                  <a:pt x="1740" y="913"/>
                  <a:pt x="1740" y="913"/>
                </a:quadBezTo>
                <a:cubicBezTo>
                  <a:pt x="1740" y="911"/>
                  <a:pt x="1741" y="909"/>
                  <a:pt x="1740" y="907"/>
                </a:cubicBezTo>
                <a:quadBezTo>
                  <a:pt x="1968" y="871"/>
                  <a:pt x="1968" y="871"/>
                </a:quadBezTo>
                <a:lnTo>
                  <a:pt x="1969" y="959"/>
                </a:lnTo>
                <a:close/>
                <a:moveTo>
                  <a:pt x="1711" y="932"/>
                </a:moveTo>
                <a:quadBezTo>
                  <a:pt x="1803" y="1551"/>
                  <a:pt x="1803" y="1551"/>
                </a:quadBezTo>
                <a:quadBezTo>
                  <a:pt x="1006" y="1526"/>
                  <a:pt x="1006" y="1526"/>
                </a:quadBezTo>
                <a:quadBezTo>
                  <a:pt x="1698" y="923"/>
                  <a:pt x="1698" y="923"/>
                </a:quadBezTo>
                <a:cubicBezTo>
                  <a:pt x="1702" y="928"/>
                  <a:pt x="1706" y="931"/>
                  <a:pt x="1711" y="932"/>
                </a:cubicBezTo>
                <a:close/>
                <a:moveTo>
                  <a:pt x="1804" y="1555"/>
                </a:moveTo>
                <a:quadBezTo>
                  <a:pt x="1931" y="2408"/>
                  <a:pt x="1931" y="2408"/>
                </a:quadBezTo>
                <a:quadBezTo>
                  <a:pt x="1465" y="2183"/>
                  <a:pt x="1465" y="2183"/>
                </a:quadBezTo>
                <a:quadBezTo>
                  <a:pt x="950" y="1575"/>
                  <a:pt x="950" y="1575"/>
                </a:quadBezTo>
                <a:quadBezTo>
                  <a:pt x="1002" y="1530"/>
                  <a:pt x="1002" y="1530"/>
                </a:quadBezTo>
                <a:lnTo>
                  <a:pt x="1804" y="1555"/>
                </a:lnTo>
                <a:close/>
                <a:moveTo>
                  <a:pt x="954" y="1566"/>
                </a:moveTo>
                <a:quadBezTo>
                  <a:pt x="971" y="1529"/>
                  <a:pt x="971" y="1529"/>
                </a:quadBezTo>
                <a:quadBezTo>
                  <a:pt x="996" y="1530"/>
                  <a:pt x="996" y="1530"/>
                </a:quadBezTo>
                <a:lnTo>
                  <a:pt x="954" y="1566"/>
                </a:lnTo>
                <a:close/>
                <a:moveTo>
                  <a:pt x="950" y="1580"/>
                </a:moveTo>
                <a:quadBezTo>
                  <a:pt x="1457" y="2179"/>
                  <a:pt x="1457" y="2179"/>
                </a:quadBezTo>
                <a:quadBezTo>
                  <a:pt x="891" y="1906"/>
                  <a:pt x="891" y="1906"/>
                </a:quadBezTo>
                <a:lnTo>
                  <a:pt x="950" y="1580"/>
                </a:lnTo>
                <a:close/>
                <a:moveTo>
                  <a:pt x="2966" y="2885"/>
                </a:moveTo>
                <a:cubicBezTo>
                  <a:pt x="2962" y="2879"/>
                  <a:pt x="2955" y="2875"/>
                  <a:pt x="2948" y="2874"/>
                </a:cubicBezTo>
                <a:quadBezTo>
                  <a:pt x="2828" y="1586"/>
                  <a:pt x="2828" y="1586"/>
                </a:quadBezTo>
                <a:quadBezTo>
                  <a:pt x="4840" y="1649"/>
                  <a:pt x="4840" y="1649"/>
                </a:quadBezTo>
                <a:lnTo>
                  <a:pt x="2966" y="2885"/>
                </a:lnTo>
                <a:close/>
                <a:moveTo>
                  <a:pt x="4822" y="1644"/>
                </a:moveTo>
                <a:quadBezTo>
                  <a:pt x="2827" y="1582"/>
                  <a:pt x="2827" y="1582"/>
                </a:quadBezTo>
                <a:quadBezTo>
                  <a:pt x="2788" y="1156"/>
                  <a:pt x="2788" y="1156"/>
                </a:quadBezTo>
                <a:cubicBezTo>
                  <a:pt x="2789" y="1155"/>
                  <a:pt x="2790" y="1155"/>
                  <a:pt x="2792" y="1154"/>
                </a:cubicBezTo>
                <a:cubicBezTo>
                  <a:pt x="2801" y="1151"/>
                  <a:pt x="2807" y="1144"/>
                  <a:pt x="2811" y="1135"/>
                </a:cubicBezTo>
                <a:lnTo>
                  <a:pt x="4822" y="1644"/>
                </a:lnTo>
                <a:close/>
                <a:moveTo>
                  <a:pt x="2929" y="648"/>
                </a:moveTo>
                <a:cubicBezTo>
                  <a:pt x="2933" y="656"/>
                  <a:pt x="2939" y="662"/>
                  <a:pt x="2947" y="664"/>
                </a:cubicBezTo>
                <a:quadBezTo>
                  <a:pt x="2794" y="1092"/>
                  <a:pt x="2794" y="1092"/>
                </a:quadBezTo>
                <a:cubicBezTo>
                  <a:pt x="2786" y="1087"/>
                  <a:pt x="2776" y="1087"/>
                  <a:pt x="2766" y="1090"/>
                </a:cubicBezTo>
                <a:quadBezTo>
                  <a:pt x="2606" y="779"/>
                  <a:pt x="2606" y="779"/>
                </a:quadBezTo>
                <a:cubicBezTo>
                  <a:pt x="2612" y="777"/>
                  <a:pt x="2616" y="771"/>
                  <a:pt x="2617" y="765"/>
                </a:cubicBezTo>
                <a:quadBezTo>
                  <a:pt x="2929" y="648"/>
                  <a:pt x="2929" y="648"/>
                </a:quadBezTo>
                <a:quadBezTo>
                  <a:pt x="2929" y="648"/>
                  <a:pt x="2929" y="648"/>
                </a:quadBezTo>
                <a:close/>
                <a:moveTo>
                  <a:pt x="2580" y="769"/>
                </a:moveTo>
                <a:cubicBezTo>
                  <a:pt x="2580" y="770"/>
                  <a:pt x="2581" y="770"/>
                  <a:pt x="2581" y="771"/>
                </a:cubicBezTo>
                <a:quadBezTo>
                  <a:pt x="2526" y="780"/>
                  <a:pt x="2526" y="780"/>
                </a:quadBezTo>
                <a:quadBezTo>
                  <a:pt x="2000" y="77"/>
                  <a:pt x="2000" y="77"/>
                </a:quadBezTo>
                <a:quadBezTo>
                  <a:pt x="2581" y="752"/>
                  <a:pt x="2581" y="752"/>
                </a:quadBezTo>
                <a:cubicBezTo>
                  <a:pt x="2578" y="757"/>
                  <a:pt x="2578" y="763"/>
                  <a:pt x="2580" y="769"/>
                </a:cubicBezTo>
                <a:close/>
                <a:moveTo>
                  <a:pt x="1958" y="61"/>
                </a:moveTo>
                <a:quadBezTo>
                  <a:pt x="1968" y="867"/>
                  <a:pt x="1968" y="867"/>
                </a:quadBezTo>
                <a:quadBezTo>
                  <a:pt x="1740" y="903"/>
                  <a:pt x="1740" y="903"/>
                </a:quadBezTo>
                <a:cubicBezTo>
                  <a:pt x="1739" y="902"/>
                  <a:pt x="1739" y="901"/>
                  <a:pt x="1739" y="901"/>
                </a:cubicBezTo>
                <a:cubicBezTo>
                  <a:pt x="1735" y="892"/>
                  <a:pt x="1728" y="887"/>
                  <a:pt x="1719" y="886"/>
                </a:cubicBezTo>
                <a:quadBezTo>
                  <a:pt x="1954" y="60"/>
                  <a:pt x="1954" y="60"/>
                </a:quadBezTo>
                <a:cubicBezTo>
                  <a:pt x="1955" y="60"/>
                  <a:pt x="1957" y="60"/>
                  <a:pt x="1958" y="61"/>
                </a:cubicBezTo>
                <a:close/>
                <a:moveTo>
                  <a:pt x="1412" y="563"/>
                </a:moveTo>
                <a:cubicBezTo>
                  <a:pt x="1419" y="565"/>
                  <a:pt x="1426" y="565"/>
                  <a:pt x="1433" y="562"/>
                </a:cubicBezTo>
                <a:cubicBezTo>
                  <a:pt x="1435" y="561"/>
                  <a:pt x="1437" y="560"/>
                  <a:pt x="1439" y="558"/>
                </a:cubicBezTo>
                <a:quadBezTo>
                  <a:pt x="1699" y="894"/>
                  <a:pt x="1699" y="894"/>
                </a:quadBezTo>
                <a:cubicBezTo>
                  <a:pt x="1694" y="901"/>
                  <a:pt x="1692" y="910"/>
                  <a:pt x="1695" y="918"/>
                </a:cubicBezTo>
                <a:quadBezTo>
                  <a:pt x="1696" y="919"/>
                  <a:pt x="1696" y="920"/>
                </a:quadBezTo>
                <a:quadBezTo>
                  <a:pt x="1000" y="1526"/>
                  <a:pt x="1000" y="1526"/>
                </a:quadBezTo>
                <a:quadBezTo>
                  <a:pt x="973" y="1525"/>
                  <a:pt x="973" y="1525"/>
                </a:quadBezTo>
                <a:lnTo>
                  <a:pt x="1412" y="563"/>
                </a:lnTo>
                <a:close/>
                <a:moveTo>
                  <a:pt x="947" y="1573"/>
                </a:moveTo>
                <a:quadBezTo>
                  <a:pt x="947" y="1574"/>
                  <a:pt x="947" y="1574"/>
                </a:quadBezTo>
                <a:quadBezTo>
                  <a:pt x="888" y="1904"/>
                  <a:pt x="888" y="1904"/>
                </a:quadBezTo>
                <a:quadBezTo>
                  <a:pt x="77" y="1513"/>
                  <a:pt x="77" y="1513"/>
                </a:quadBezTo>
                <a:cubicBezTo>
                  <a:pt x="78" y="1509"/>
                  <a:pt x="79" y="1505"/>
                  <a:pt x="79" y="1502"/>
                </a:cubicBezTo>
                <a:quadBezTo>
                  <a:pt x="967" y="1529"/>
                  <a:pt x="967" y="1529"/>
                </a:quadBezTo>
                <a:lnTo>
                  <a:pt x="947" y="1573"/>
                </a:lnTo>
                <a:close/>
                <a:moveTo>
                  <a:pt x="64" y="1529"/>
                </a:moveTo>
                <a:cubicBezTo>
                  <a:pt x="69" y="1526"/>
                  <a:pt x="72" y="1522"/>
                  <a:pt x="75" y="1517"/>
                </a:cubicBezTo>
                <a:quadBezTo>
                  <a:pt x="862" y="2047"/>
                  <a:pt x="862" y="2047"/>
                </a:quadBezTo>
                <a:quadBezTo>
                  <a:pt x="700" y="2959"/>
                  <a:pt x="700" y="2959"/>
                </a:quadBezTo>
                <a:cubicBezTo>
                  <a:pt x="695" y="2959"/>
                  <a:pt x="691" y="2959"/>
                  <a:pt x="687" y="2961"/>
                </a:cubicBezTo>
                <a:cubicBezTo>
                  <a:pt x="687" y="2961"/>
                  <a:pt x="686" y="2961"/>
                  <a:pt x="686" y="2962"/>
                </a:cubicBezTo>
                <a:lnTo>
                  <a:pt x="64" y="1529"/>
                </a:lnTo>
                <a:close/>
              </a:path>
            </a:pathLst>
          </a:custGeom>
          <a:solidFill>
            <a:srgbClr val="1CADE4">
              <a:lumMod val="75000"/>
            </a:srgbClr>
          </a:solidFill>
          <a:ln>
            <a:noFill/>
          </a:ln>
        </p:spPr>
        <p:txBody>
          <a:bodyPr vert="horz" wrap="square" lIns="68580" tIns="34290" rIns="68580" bIns="34290" anchor="t" anchorCtr="0">
            <a:prstTxWarp prst="textNoShape">
              <a:avLst/>
            </a:prstTxWarp>
          </a:bodyPr>
          <a:lstStyle/>
          <a:p>
            <a:pPr>
              <a:defRPr/>
            </a:pPr>
            <a:endParaRPr lang="en-US" sz="1350" kern="0">
              <a:solidFill>
                <a:prstClr val="black"/>
              </a:solidFill>
              <a:latin typeface="Roboto Condensed"/>
            </a:endParaRPr>
          </a:p>
        </p:txBody>
      </p:sp>
      <p:pic>
        <p:nvPicPr>
          <p:cNvPr id="50" name="Picture 2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140454" y="1604787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1" name="Прямоугольник 360"/>
          <p:cNvSpPr/>
          <p:nvPr/>
        </p:nvSpPr>
        <p:spPr>
          <a:xfrm>
            <a:off x="1258891" y="1415841"/>
            <a:ext cx="102234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</a:pP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Активные пользователи из Республики Башкортостан по годам рождения </a:t>
            </a:r>
            <a:r>
              <a:rPr lang="ru-RU" sz="20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тематических деструктивных постах во </a:t>
            </a:r>
            <a:r>
              <a:rPr lang="ru-RU" sz="2000" b="1" dirty="0" err="1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sz="20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возрасте до 25 лет)</a:t>
            </a:r>
          </a:p>
        </p:txBody>
      </p:sp>
    </p:spTree>
    <p:extLst>
      <p:ext uri="{BB962C8B-B14F-4D97-AF65-F5344CB8AC3E}">
        <p14:creationId xmlns:p14="http://schemas.microsoft.com/office/powerpoint/2010/main" val="27275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4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0"/>
            <a:ext cx="12191999" cy="132337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Статистика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декабрь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2024 ГОДА,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Подготовленная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лабораторией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ДЕЙМОС</a:t>
            </a:r>
            <a:endParaRPr lang="en-US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ru-RU" sz="2600" b="1" cap="all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-1" y="0"/>
            <a:ext cx="12192009" cy="5096960"/>
          </a:xfrm>
          <a:prstGeom prst="rect">
            <a:avLst/>
          </a:prstGeom>
          <a:noFill/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algn="ctr">
              <a:defRPr/>
            </a:pPr>
            <a:endParaRPr lang="id-ID" kern="0">
              <a:solidFill>
                <a:prstClr val="white"/>
              </a:solidFill>
              <a:latin typeface="Roboto Condensed"/>
            </a:endParaRPr>
          </a:p>
        </p:txBody>
      </p:sp>
      <p:sp>
        <p:nvSpPr>
          <p:cNvPr id="361" name="Прямоугольник 360"/>
          <p:cNvSpPr/>
          <p:nvPr/>
        </p:nvSpPr>
        <p:spPr>
          <a:xfrm>
            <a:off x="1258891" y="1415841"/>
            <a:ext cx="97982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</a:pP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просмотров деструктивных тематических постов за </a:t>
            </a:r>
            <a:r>
              <a:rPr lang="ru-RU" sz="20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декабрь 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г. (в тыс.)</a:t>
            </a:r>
          </a:p>
        </p:txBody>
      </p:sp>
      <p:grpSp>
        <p:nvGrpSpPr>
          <p:cNvPr id="362" name="Group 6"/>
          <p:cNvGrpSpPr/>
          <p:nvPr/>
        </p:nvGrpSpPr>
        <p:grpSpPr>
          <a:xfrm rot="5400000">
            <a:off x="1395361" y="581954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363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  <p:sp>
          <p:nvSpPr>
            <p:cNvPr id="364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</p:grpSp>
      <p:grpSp>
        <p:nvGrpSpPr>
          <p:cNvPr id="116" name="Graphic 4"/>
          <p:cNvGrpSpPr/>
          <p:nvPr/>
        </p:nvGrpSpPr>
        <p:grpSpPr>
          <a:xfrm rot="10800000">
            <a:off x="10934295" y="2431504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17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8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9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0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1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2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3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4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5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6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7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8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9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0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1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2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3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4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5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sp>
        <p:nvSpPr>
          <p:cNvPr id="433" name="Freeform 39"/>
          <p:cNvSpPr>
            <a:spLocks noEditPoints="1"/>
          </p:cNvSpPr>
          <p:nvPr/>
        </p:nvSpPr>
        <p:spPr>
          <a:xfrm rot="19575464">
            <a:off x="480755" y="2480638"/>
            <a:ext cx="3555735" cy="3877607"/>
          </a:xfrm>
          <a:custGeom>
            <a:avLst/>
            <a:gdLst>
              <a:gd name="T0" fmla="*/ 4841 w 4842"/>
              <a:gd name="T1" fmla="*/ 1645 h 3592"/>
              <a:gd name="T2" fmla="*/ 2950 w 4842"/>
              <a:gd name="T3" fmla="*/ 665 h 3592"/>
              <a:gd name="T4" fmla="*/ 2928 w 4842"/>
              <a:gd name="T5" fmla="*/ 644 h 3592"/>
              <a:gd name="T6" fmla="*/ 2583 w 4842"/>
              <a:gd name="T7" fmla="*/ 749 h 3592"/>
              <a:gd name="T8" fmla="*/ 1935 w 4842"/>
              <a:gd name="T9" fmla="*/ 43 h 3592"/>
              <a:gd name="T10" fmla="*/ 1702 w 4842"/>
              <a:gd name="T11" fmla="*/ 891 h 3592"/>
              <a:gd name="T12" fmla="*/ 1395 w 4842"/>
              <a:gd name="T13" fmla="*/ 547 h 3592"/>
              <a:gd name="T14" fmla="*/ 77 w 4842"/>
              <a:gd name="T15" fmla="*/ 1485 h 3592"/>
              <a:gd name="T16" fmla="*/ 60 w 4842"/>
              <a:gd name="T17" fmla="*/ 1531 h 3592"/>
              <a:gd name="T18" fmla="*/ 726 w 4842"/>
              <a:gd name="T19" fmla="*/ 2990 h 3592"/>
              <a:gd name="T20" fmla="*/ 2225 w 4842"/>
              <a:gd name="T21" fmla="*/ 3554 h 3592"/>
              <a:gd name="T22" fmla="*/ 2246 w 4842"/>
              <a:gd name="T23" fmla="*/ 3559 h 3592"/>
              <a:gd name="T24" fmla="*/ 2968 w 4842"/>
              <a:gd name="T25" fmla="*/ 2889 h 3592"/>
              <a:gd name="T26" fmla="*/ 2001 w 4842"/>
              <a:gd name="T27" fmla="*/ 2828 h 3592"/>
              <a:gd name="T28" fmla="*/ 2928 w 4842"/>
              <a:gd name="T29" fmla="*/ 2915 h 3592"/>
              <a:gd name="T30" fmla="*/ 724 w 4842"/>
              <a:gd name="T31" fmla="*/ 2977 h 3592"/>
              <a:gd name="T32" fmla="*/ 1969 w 4842"/>
              <a:gd name="T33" fmla="*/ 2812 h 3592"/>
              <a:gd name="T34" fmla="*/ 1973 w 4842"/>
              <a:gd name="T35" fmla="*/ 2789 h 3592"/>
              <a:gd name="T36" fmla="*/ 100 w 4842"/>
              <a:gd name="T37" fmla="*/ 1529 h 3592"/>
              <a:gd name="T38" fmla="*/ 1979 w 4842"/>
              <a:gd name="T39" fmla="*/ 55 h 3592"/>
              <a:gd name="T40" fmla="*/ 1972 w 4842"/>
              <a:gd name="T41" fmla="*/ 59 h 3592"/>
              <a:gd name="T42" fmla="*/ 1973 w 4842"/>
              <a:gd name="T43" fmla="*/ 960 h 3592"/>
              <a:gd name="T44" fmla="*/ 2763 w 4842"/>
              <a:gd name="T45" fmla="*/ 1092 h 3592"/>
              <a:gd name="T46" fmla="*/ 2602 w 4842"/>
              <a:gd name="T47" fmla="*/ 781 h 3592"/>
              <a:gd name="T48" fmla="*/ 2138 w 4842"/>
              <a:gd name="T49" fmla="*/ 2512 h 3592"/>
              <a:gd name="T50" fmla="*/ 1726 w 4842"/>
              <a:gd name="T51" fmla="*/ 931 h 3592"/>
              <a:gd name="T52" fmla="*/ 1807 w 4842"/>
              <a:gd name="T53" fmla="*/ 1551 h 3592"/>
              <a:gd name="T54" fmla="*/ 2004 w 4842"/>
              <a:gd name="T55" fmla="*/ 2788 h 3592"/>
              <a:gd name="T56" fmla="*/ 1990 w 4842"/>
              <a:gd name="T57" fmla="*/ 2437 h 3592"/>
              <a:gd name="T58" fmla="*/ 1990 w 4842"/>
              <a:gd name="T59" fmla="*/ 2437 h 3592"/>
              <a:gd name="T60" fmla="*/ 1980 w 4842"/>
              <a:gd name="T61" fmla="*/ 1556 h 3592"/>
              <a:gd name="T62" fmla="*/ 1976 w 4842"/>
              <a:gd name="T63" fmla="*/ 1560 h 3592"/>
              <a:gd name="T64" fmla="*/ 1976 w 4842"/>
              <a:gd name="T65" fmla="*/ 1560 h 3592"/>
              <a:gd name="T66" fmla="*/ 1986 w 4842"/>
              <a:gd name="T67" fmla="*/ 2439 h 3592"/>
              <a:gd name="T68" fmla="*/ 1472 w 4842"/>
              <a:gd name="T69" fmla="*/ 2191 h 3592"/>
              <a:gd name="T70" fmla="*/ 2924 w 4842"/>
              <a:gd name="T71" fmla="*/ 2888 h 3592"/>
              <a:gd name="T72" fmla="*/ 2944 w 4842"/>
              <a:gd name="T73" fmla="*/ 2874 h 3592"/>
              <a:gd name="T74" fmla="*/ 2784 w 4842"/>
              <a:gd name="T75" fmla="*/ 1156 h 3592"/>
              <a:gd name="T76" fmla="*/ 1740 w 4842"/>
              <a:gd name="T77" fmla="*/ 913 h 3592"/>
              <a:gd name="T78" fmla="*/ 1711 w 4842"/>
              <a:gd name="T79" fmla="*/ 932 h 3592"/>
              <a:gd name="T80" fmla="*/ 1711 w 4842"/>
              <a:gd name="T81" fmla="*/ 932 h 3592"/>
              <a:gd name="T82" fmla="*/ 950 w 4842"/>
              <a:gd name="T83" fmla="*/ 1575 h 3592"/>
              <a:gd name="T84" fmla="*/ 971 w 4842"/>
              <a:gd name="T85" fmla="*/ 1529 h 3592"/>
              <a:gd name="T86" fmla="*/ 1457 w 4842"/>
              <a:gd name="T87" fmla="*/ 2179 h 3592"/>
              <a:gd name="T88" fmla="*/ 2948 w 4842"/>
              <a:gd name="T89" fmla="*/ 2874 h 3592"/>
              <a:gd name="T90" fmla="*/ 4822 w 4842"/>
              <a:gd name="T91" fmla="*/ 1644 h 3592"/>
              <a:gd name="T92" fmla="*/ 2811 w 4842"/>
              <a:gd name="T93" fmla="*/ 1135 h 3592"/>
              <a:gd name="T94" fmla="*/ 2794 w 4842"/>
              <a:gd name="T95" fmla="*/ 1092 h 3592"/>
              <a:gd name="T96" fmla="*/ 2929 w 4842"/>
              <a:gd name="T97" fmla="*/ 648 h 3592"/>
              <a:gd name="T98" fmla="*/ 2526 w 4842"/>
              <a:gd name="T99" fmla="*/ 780 h 3592"/>
              <a:gd name="T100" fmla="*/ 1958 w 4842"/>
              <a:gd name="T101" fmla="*/ 61 h 3592"/>
              <a:gd name="T102" fmla="*/ 1719 w 4842"/>
              <a:gd name="T103" fmla="*/ 886 h 3592"/>
              <a:gd name="T104" fmla="*/ 1433 w 4842"/>
              <a:gd name="T105" fmla="*/ 562 h 3592"/>
              <a:gd name="T106" fmla="*/ 1696 w 4842"/>
              <a:gd name="T107" fmla="*/ 920 h 3592"/>
              <a:gd name="T108" fmla="*/ 947 w 4842"/>
              <a:gd name="T109" fmla="*/ 1573 h 3592"/>
              <a:gd name="T110" fmla="*/ 79 w 4842"/>
              <a:gd name="T111" fmla="*/ 1502 h 3592"/>
              <a:gd name="T112" fmla="*/ 75 w 4842"/>
              <a:gd name="T113" fmla="*/ 1517 h 3592"/>
              <a:gd name="T114" fmla="*/ 686 w 4842"/>
              <a:gd name="T115" fmla="*/ 2962 h 3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42" h="3592">
                <a:moveTo>
                  <a:pt x="4842" y="1652"/>
                </a:moveTo>
                <a:quadBezTo>
                  <a:pt x="4842" y="1652"/>
                  <a:pt x="4842" y="1652"/>
                </a:quadBezTo>
                <a:quadBezTo>
                  <a:pt x="4842" y="1652"/>
                  <a:pt x="4842" y="1652"/>
                </a:quadBezTo>
                <a:quadBezTo>
                  <a:pt x="4841" y="1645"/>
                  <a:pt x="4841" y="1645"/>
                </a:quadBezTo>
                <a:quadBezTo>
                  <a:pt x="2812" y="1131"/>
                  <a:pt x="2812" y="1131"/>
                </a:quadBezTo>
                <a:cubicBezTo>
                  <a:pt x="2814" y="1124"/>
                  <a:pt x="2814" y="1117"/>
                  <a:pt x="2811" y="1109"/>
                </a:cubicBezTo>
                <a:cubicBezTo>
                  <a:pt x="2808" y="1103"/>
                  <a:pt x="2803" y="1097"/>
                  <a:pt x="2797" y="1094"/>
                </a:cubicBezTo>
                <a:quadBezTo>
                  <a:pt x="2950" y="665"/>
                  <a:pt x="2950" y="665"/>
                </a:quadBezTo>
                <a:cubicBezTo>
                  <a:pt x="2956" y="666"/>
                  <a:pt x="2961" y="666"/>
                  <a:pt x="2967" y="664"/>
                </a:cubicBezTo>
                <a:cubicBezTo>
                  <a:pt x="2981" y="658"/>
                  <a:pt x="2988" y="641"/>
                  <a:pt x="2982" y="627"/>
                </a:cubicBezTo>
                <a:cubicBezTo>
                  <a:pt x="2976" y="612"/>
                  <a:pt x="2960" y="605"/>
                  <a:pt x="2945" y="611"/>
                </a:cubicBezTo>
                <a:cubicBezTo>
                  <a:pt x="2932" y="616"/>
                  <a:pt x="2925" y="630"/>
                  <a:pt x="2928" y="644"/>
                </a:cubicBezTo>
                <a:quadBezTo>
                  <a:pt x="2617" y="761"/>
                  <a:pt x="2617" y="761"/>
                </a:quadBezTo>
                <a:cubicBezTo>
                  <a:pt x="2617" y="759"/>
                  <a:pt x="2617" y="756"/>
                  <a:pt x="2616" y="754"/>
                </a:cubicBezTo>
                <a:cubicBezTo>
                  <a:pt x="2612" y="744"/>
                  <a:pt x="2601" y="740"/>
                  <a:pt x="2591" y="744"/>
                </a:cubicBezTo>
                <a:cubicBezTo>
                  <a:pt x="2588" y="745"/>
                  <a:pt x="2585" y="747"/>
                  <a:pt x="2583" y="749"/>
                </a:cubicBezTo>
                <a:quadBezTo>
                  <a:pt x="1983" y="51"/>
                  <a:pt x="1983" y="51"/>
                </a:quadBezTo>
                <a:cubicBezTo>
                  <a:pt x="1990" y="43"/>
                  <a:pt x="1992" y="32"/>
                  <a:pt x="1988" y="22"/>
                </a:cubicBezTo>
                <a:cubicBezTo>
                  <a:pt x="1982" y="7"/>
                  <a:pt x="1965" y="0"/>
                  <a:pt x="1951" y="6"/>
                </a:cubicBezTo>
                <a:cubicBezTo>
                  <a:pt x="1936" y="12"/>
                  <a:pt x="1929" y="28"/>
                  <a:pt x="1935" y="43"/>
                </a:cubicBezTo>
                <a:cubicBezTo>
                  <a:pt x="1938" y="50"/>
                  <a:pt x="1944" y="55"/>
                  <a:pt x="1950" y="58"/>
                </a:cubicBezTo>
                <a:quadBezTo>
                  <a:pt x="1715" y="886"/>
                  <a:pt x="1715" y="886"/>
                </a:quadBezTo>
                <a:cubicBezTo>
                  <a:pt x="1713" y="886"/>
                  <a:pt x="1711" y="887"/>
                  <a:pt x="1708" y="888"/>
                </a:cubicBezTo>
                <a:cubicBezTo>
                  <a:pt x="1706" y="889"/>
                  <a:pt x="1704" y="890"/>
                  <a:pt x="1702" y="891"/>
                </a:cubicBezTo>
                <a:quadBezTo>
                  <a:pt x="1442" y="556"/>
                  <a:pt x="1442" y="556"/>
                </a:quadBezTo>
                <a:cubicBezTo>
                  <a:pt x="1450" y="548"/>
                  <a:pt x="1453" y="536"/>
                  <a:pt x="1448" y="525"/>
                </a:cubicBezTo>
                <a:cubicBezTo>
                  <a:pt x="1442" y="511"/>
                  <a:pt x="1426" y="504"/>
                  <a:pt x="1411" y="510"/>
                </a:cubicBezTo>
                <a:cubicBezTo>
                  <a:pt x="1397" y="515"/>
                  <a:pt x="1389" y="532"/>
                  <a:pt x="1395" y="547"/>
                </a:cubicBezTo>
                <a:cubicBezTo>
                  <a:pt x="1398" y="553"/>
                  <a:pt x="1403" y="558"/>
                  <a:pt x="1409" y="561"/>
                </a:cubicBezTo>
                <a:quadBezTo>
                  <a:pt x="969" y="1525"/>
                  <a:pt x="969" y="1525"/>
                </a:quadBezTo>
                <a:quadBezTo>
                  <a:pt x="80" y="1498"/>
                  <a:pt x="80" y="1498"/>
                </a:quadBezTo>
                <a:cubicBezTo>
                  <a:pt x="79" y="1493"/>
                  <a:pt x="79" y="1489"/>
                  <a:pt x="77" y="1485"/>
                </a:cubicBezTo>
                <a:cubicBezTo>
                  <a:pt x="69" y="1466"/>
                  <a:pt x="47" y="1457"/>
                  <a:pt x="28" y="1464"/>
                </a:cubicBezTo>
                <a:cubicBezTo>
                  <a:pt x="9" y="1472"/>
                  <a:pt x="0" y="1494"/>
                  <a:pt x="8" y="1513"/>
                </a:cubicBezTo>
                <a:cubicBezTo>
                  <a:pt x="16" y="1532"/>
                  <a:pt x="37" y="1541"/>
                  <a:pt x="56" y="1533"/>
                </a:cubicBezTo>
                <a:cubicBezTo>
                  <a:pt x="58" y="1533"/>
                  <a:pt x="59" y="1532"/>
                  <a:pt x="60" y="1531"/>
                </a:cubicBezTo>
                <a:quadBezTo>
                  <a:pt x="683" y="2963"/>
                  <a:pt x="683" y="2963"/>
                </a:quadBezTo>
                <a:cubicBezTo>
                  <a:pt x="671" y="2971"/>
                  <a:pt x="666" y="2985"/>
                  <a:pt x="671" y="2998"/>
                </a:cubicBezTo>
                <a:cubicBezTo>
                  <a:pt x="677" y="3013"/>
                  <a:pt x="694" y="3020"/>
                  <a:pt x="708" y="3014"/>
                </a:cubicBezTo>
                <a:cubicBezTo>
                  <a:pt x="719" y="3010"/>
                  <a:pt x="725" y="3000"/>
                  <a:pt x="726" y="2990"/>
                </a:cubicBezTo>
                <a:quadBezTo>
                  <a:pt x="1970" y="2816"/>
                  <a:pt x="1970" y="2816"/>
                </a:quadBezTo>
                <a:cubicBezTo>
                  <a:pt x="1975" y="2827"/>
                  <a:pt x="1986" y="2832"/>
                  <a:pt x="1997" y="2829"/>
                </a:cubicBezTo>
                <a:quadBezTo>
                  <a:pt x="2229" y="3553"/>
                  <a:pt x="2229" y="3553"/>
                </a:quadBezTo>
                <a:cubicBezTo>
                  <a:pt x="2227" y="3553"/>
                  <a:pt x="2226" y="3553"/>
                  <a:pt x="2225" y="3554"/>
                </a:cubicBezTo>
                <a:cubicBezTo>
                  <a:pt x="2215" y="3558"/>
                  <a:pt x="2211" y="3568"/>
                  <a:pt x="2214" y="3578"/>
                </a:cubicBezTo>
                <a:cubicBezTo>
                  <a:pt x="2218" y="3587"/>
                  <a:pt x="2229" y="3592"/>
                  <a:pt x="2238" y="3588"/>
                </a:cubicBezTo>
                <a:cubicBezTo>
                  <a:pt x="2248" y="3584"/>
                  <a:pt x="2252" y="3573"/>
                  <a:pt x="2249" y="3564"/>
                </a:cubicBezTo>
                <a:cubicBezTo>
                  <a:pt x="2248" y="3562"/>
                  <a:pt x="2247" y="3561"/>
                  <a:pt x="2246" y="3559"/>
                </a:cubicBezTo>
                <a:quadBezTo>
                  <a:pt x="2931" y="2917"/>
                  <a:pt x="2931" y="2917"/>
                </a:quadBezTo>
                <a:cubicBezTo>
                  <a:pt x="2938" y="2922"/>
                  <a:pt x="2947" y="2924"/>
                  <a:pt x="2955" y="2920"/>
                </a:cubicBezTo>
                <a:cubicBezTo>
                  <a:pt x="2967" y="2915"/>
                  <a:pt x="2973" y="2901"/>
                  <a:pt x="2968" y="2889"/>
                </a:cubicBezTo>
                <a:quadBezTo>
                  <a:pt x="2968" y="2889"/>
                  <a:pt x="2968" y="2889"/>
                </a:quadBezTo>
                <a:quadBezTo>
                  <a:pt x="3490" y="2544"/>
                  <a:pt x="3490" y="2544"/>
                </a:quadBezTo>
                <a:lnTo>
                  <a:pt x="4842" y="1652"/>
                </a:lnTo>
                <a:close/>
                <a:moveTo>
                  <a:pt x="2233" y="3553"/>
                </a:moveTo>
                <a:quadBezTo>
                  <a:pt x="2001" y="2828"/>
                  <a:pt x="2001" y="2828"/>
                </a:quadBezTo>
                <a:cubicBezTo>
                  <a:pt x="2007" y="2825"/>
                  <a:pt x="2011" y="2820"/>
                  <a:pt x="2013" y="2815"/>
                </a:cubicBezTo>
                <a:quadBezTo>
                  <a:pt x="2922" y="2900"/>
                  <a:pt x="2922" y="2900"/>
                </a:quadBezTo>
                <a:cubicBezTo>
                  <a:pt x="2922" y="2902"/>
                  <a:pt x="2923" y="2905"/>
                  <a:pt x="2924" y="2907"/>
                </a:cubicBezTo>
                <a:cubicBezTo>
                  <a:pt x="2925" y="2910"/>
                  <a:pt x="2926" y="2913"/>
                  <a:pt x="2928" y="2915"/>
                </a:cubicBezTo>
                <a:quadBezTo>
                  <a:pt x="2243" y="3557"/>
                  <a:pt x="2243" y="3557"/>
                </a:quadBezTo>
                <a:cubicBezTo>
                  <a:pt x="2240" y="3554"/>
                  <a:pt x="2237" y="3553"/>
                  <a:pt x="2233" y="3553"/>
                </a:cubicBezTo>
                <a:close/>
                <a:moveTo>
                  <a:pt x="726" y="2986"/>
                </a:moveTo>
                <a:cubicBezTo>
                  <a:pt x="726" y="2983"/>
                  <a:pt x="725" y="2980"/>
                  <a:pt x="724" y="2977"/>
                </a:cubicBezTo>
                <a:cubicBezTo>
                  <a:pt x="720" y="2968"/>
                  <a:pt x="712" y="2962"/>
                  <a:pt x="704" y="2960"/>
                </a:cubicBezTo>
                <a:quadBezTo>
                  <a:pt x="866" y="2049"/>
                  <a:pt x="866" y="2049"/>
                </a:quadBezTo>
                <a:quadBezTo>
                  <a:pt x="1972" y="2794"/>
                  <a:pt x="1972" y="2794"/>
                </a:quadBezTo>
                <a:cubicBezTo>
                  <a:pt x="1969" y="2799"/>
                  <a:pt x="1967" y="2806"/>
                  <a:pt x="1969" y="2812"/>
                </a:cubicBezTo>
                <a:lnTo>
                  <a:pt x="726" y="2986"/>
                </a:lnTo>
                <a:close/>
                <a:moveTo>
                  <a:pt x="891" y="1910"/>
                </a:moveTo>
                <a:quadBezTo>
                  <a:pt x="1463" y="2187"/>
                  <a:pt x="1463" y="2187"/>
                </a:quadBezTo>
                <a:quadBezTo>
                  <a:pt x="1973" y="2789"/>
                  <a:pt x="1973" y="2789"/>
                </a:quadBezTo>
                <a:quadBezTo>
                  <a:pt x="867" y="2045"/>
                  <a:pt x="867" y="2045"/>
                </a:quadBezTo>
                <a:lnTo>
                  <a:pt x="891" y="1910"/>
                </a:lnTo>
                <a:close/>
                <a:moveTo>
                  <a:pt x="863" y="2042"/>
                </a:moveTo>
                <a:quadBezTo>
                  <a:pt x="100" y="1529"/>
                  <a:pt x="100" y="1529"/>
                </a:quadBezTo>
                <a:quadBezTo>
                  <a:pt x="887" y="1908"/>
                  <a:pt x="887" y="1908"/>
                </a:quadBezTo>
                <a:lnTo>
                  <a:pt x="863" y="2042"/>
                </a:lnTo>
                <a:close/>
                <a:moveTo>
                  <a:pt x="1972" y="59"/>
                </a:moveTo>
                <a:cubicBezTo>
                  <a:pt x="1975" y="58"/>
                  <a:pt x="1977" y="57"/>
                  <a:pt x="1979" y="55"/>
                </a:cubicBezTo>
                <a:quadBezTo>
                  <a:pt x="2521" y="780"/>
                  <a:pt x="2521" y="780"/>
                </a:quadBezTo>
                <a:quadBezTo>
                  <a:pt x="1971" y="867"/>
                  <a:pt x="1971" y="867"/>
                </a:quadBezTo>
                <a:quadBezTo>
                  <a:pt x="1962" y="61"/>
                  <a:pt x="1962" y="61"/>
                </a:quadBezTo>
                <a:cubicBezTo>
                  <a:pt x="1965" y="61"/>
                  <a:pt x="1969" y="60"/>
                  <a:pt x="1972" y="59"/>
                </a:cubicBezTo>
                <a:close/>
                <a:moveTo>
                  <a:pt x="2524" y="784"/>
                </a:moveTo>
                <a:quadBezTo>
                  <a:pt x="2757" y="1096"/>
                  <a:pt x="2757" y="1096"/>
                </a:quadBezTo>
                <a:cubicBezTo>
                  <a:pt x="2751" y="1101"/>
                  <a:pt x="2746" y="1108"/>
                  <a:pt x="2745" y="1116"/>
                </a:cubicBezTo>
                <a:quadBezTo>
                  <a:pt x="1973" y="960"/>
                  <a:pt x="1973" y="960"/>
                </a:quadBezTo>
                <a:quadBezTo>
                  <a:pt x="1972" y="871"/>
                  <a:pt x="1972" y="871"/>
                </a:quadBezTo>
                <a:lnTo>
                  <a:pt x="2524" y="784"/>
                </a:lnTo>
                <a:close/>
                <a:moveTo>
                  <a:pt x="2602" y="781"/>
                </a:moveTo>
                <a:quadBezTo>
                  <a:pt x="2763" y="1092"/>
                  <a:pt x="2763" y="1092"/>
                </a:quadBezTo>
                <a:cubicBezTo>
                  <a:pt x="2762" y="1092"/>
                  <a:pt x="2761" y="1093"/>
                  <a:pt x="2760" y="1093"/>
                </a:cubicBezTo>
                <a:quadBezTo>
                  <a:pt x="2528" y="783"/>
                  <a:pt x="2528" y="783"/>
                </a:quadBezTo>
                <a:quadBezTo>
                  <a:pt x="2584" y="775"/>
                  <a:pt x="2584" y="775"/>
                </a:quadBezTo>
                <a:cubicBezTo>
                  <a:pt x="2588" y="780"/>
                  <a:pt x="2595" y="782"/>
                  <a:pt x="2602" y="781"/>
                </a:cubicBezTo>
                <a:close/>
                <a:moveTo>
                  <a:pt x="2014" y="2811"/>
                </a:moveTo>
                <a:cubicBezTo>
                  <a:pt x="2015" y="2807"/>
                  <a:pt x="2014" y="2802"/>
                  <a:pt x="2013" y="2798"/>
                </a:cubicBezTo>
                <a:cubicBezTo>
                  <a:pt x="2012" y="2795"/>
                  <a:pt x="2010" y="2793"/>
                  <a:pt x="2007" y="2791"/>
                </a:cubicBezTo>
                <a:quadBezTo>
                  <a:pt x="2138" y="2512"/>
                  <a:pt x="2138" y="2512"/>
                </a:quadBezTo>
                <a:quadBezTo>
                  <a:pt x="2923" y="2892"/>
                  <a:pt x="2923" y="2892"/>
                </a:quadBezTo>
                <a:cubicBezTo>
                  <a:pt x="2922" y="2893"/>
                  <a:pt x="2922" y="2894"/>
                  <a:pt x="2922" y="2896"/>
                </a:cubicBezTo>
                <a:lnTo>
                  <a:pt x="2014" y="2811"/>
                </a:lnTo>
                <a:close/>
                <a:moveTo>
                  <a:pt x="1726" y="931"/>
                </a:moveTo>
                <a:cubicBezTo>
                  <a:pt x="1732" y="928"/>
                  <a:pt x="1737" y="923"/>
                  <a:pt x="1739" y="917"/>
                </a:cubicBezTo>
                <a:quadBezTo>
                  <a:pt x="1969" y="963"/>
                  <a:pt x="1969" y="963"/>
                </a:quadBezTo>
                <a:quadBezTo>
                  <a:pt x="1976" y="1556"/>
                  <a:pt x="1976" y="1556"/>
                </a:quadBezTo>
                <a:quadBezTo>
                  <a:pt x="1807" y="1551"/>
                  <a:pt x="1807" y="1551"/>
                </a:quadBezTo>
                <a:quadBezTo>
                  <a:pt x="1715" y="933"/>
                  <a:pt x="1715" y="933"/>
                </a:quadBezTo>
                <a:cubicBezTo>
                  <a:pt x="1719" y="933"/>
                  <a:pt x="1722" y="932"/>
                  <a:pt x="1726" y="931"/>
                </a:cubicBezTo>
                <a:close/>
                <a:moveTo>
                  <a:pt x="2134" y="2511"/>
                </a:moveTo>
                <a:quadBezTo>
                  <a:pt x="2004" y="2788"/>
                  <a:pt x="2004" y="2788"/>
                </a:quadBezTo>
                <a:cubicBezTo>
                  <a:pt x="2001" y="2786"/>
                  <a:pt x="1998" y="2785"/>
                  <a:pt x="1994" y="2784"/>
                </a:cubicBezTo>
                <a:quadBezTo>
                  <a:pt x="1990" y="2441"/>
                  <a:pt x="1990" y="2441"/>
                </a:quadBezTo>
                <a:lnTo>
                  <a:pt x="2134" y="2511"/>
                </a:lnTo>
                <a:close/>
                <a:moveTo>
                  <a:pt x="1990" y="2437"/>
                </a:moveTo>
                <a:quadBezTo>
                  <a:pt x="1980" y="1560"/>
                  <a:pt x="1980" y="1560"/>
                </a:quadBezTo>
                <a:quadBezTo>
                  <a:pt x="2570" y="1578"/>
                  <a:pt x="2570" y="1578"/>
                </a:quadBezTo>
                <a:quadBezTo>
                  <a:pt x="2136" y="2507"/>
                  <a:pt x="2136" y="2507"/>
                </a:quadBezTo>
                <a:lnTo>
                  <a:pt x="1990" y="2437"/>
                </a:lnTo>
                <a:close/>
                <a:moveTo>
                  <a:pt x="2747" y="1135"/>
                </a:moveTo>
                <a:cubicBezTo>
                  <a:pt x="2751" y="1145"/>
                  <a:pt x="2759" y="1152"/>
                  <a:pt x="2768" y="1155"/>
                </a:cubicBezTo>
                <a:quadBezTo>
                  <a:pt x="2572" y="1574"/>
                  <a:pt x="2572" y="1574"/>
                </a:quadBezTo>
                <a:quadBezTo>
                  <a:pt x="1980" y="1556"/>
                  <a:pt x="1980" y="1556"/>
                </a:quadBezTo>
                <a:quadBezTo>
                  <a:pt x="1973" y="964"/>
                  <a:pt x="1973" y="964"/>
                </a:quadBezTo>
                <a:quadBezTo>
                  <a:pt x="2745" y="1120"/>
                  <a:pt x="2745" y="1120"/>
                </a:quadBezTo>
                <a:cubicBezTo>
                  <a:pt x="2744" y="1125"/>
                  <a:pt x="2745" y="1130"/>
                  <a:pt x="2747" y="1135"/>
                </a:cubicBezTo>
                <a:close/>
                <a:moveTo>
                  <a:pt x="1976" y="1560"/>
                </a:moveTo>
                <a:quadBezTo>
                  <a:pt x="1986" y="2435"/>
                  <a:pt x="1986" y="2435"/>
                </a:quadBezTo>
                <a:quadBezTo>
                  <a:pt x="1935" y="2410"/>
                  <a:pt x="1935" y="2410"/>
                </a:quadBezTo>
                <a:quadBezTo>
                  <a:pt x="1808" y="1555"/>
                  <a:pt x="1808" y="1555"/>
                </a:quadBezTo>
                <a:lnTo>
                  <a:pt x="1976" y="1560"/>
                </a:lnTo>
                <a:close/>
                <a:moveTo>
                  <a:pt x="1986" y="2439"/>
                </a:moveTo>
                <a:quadBezTo>
                  <a:pt x="1990" y="2780"/>
                  <a:pt x="1990" y="2780"/>
                </a:quadBezTo>
                <a:quadBezTo>
                  <a:pt x="1936" y="2415"/>
                  <a:pt x="1936" y="2415"/>
                </a:quadBezTo>
                <a:lnTo>
                  <a:pt x="1986" y="2439"/>
                </a:lnTo>
                <a:close/>
                <a:moveTo>
                  <a:pt x="1987" y="2785"/>
                </a:moveTo>
                <a:cubicBezTo>
                  <a:pt x="1985" y="2785"/>
                  <a:pt x="1984" y="2785"/>
                  <a:pt x="1983" y="2786"/>
                </a:cubicBezTo>
                <a:cubicBezTo>
                  <a:pt x="1981" y="2787"/>
                  <a:pt x="1979" y="2788"/>
                  <a:pt x="1978" y="2789"/>
                </a:cubicBezTo>
                <a:quadBezTo>
                  <a:pt x="1472" y="2191"/>
                  <a:pt x="1472" y="2191"/>
                </a:quadBezTo>
                <a:quadBezTo>
                  <a:pt x="1932" y="2413"/>
                  <a:pt x="1932" y="2413"/>
                </a:quadBezTo>
                <a:lnTo>
                  <a:pt x="1987" y="2785"/>
                </a:lnTo>
                <a:close/>
                <a:moveTo>
                  <a:pt x="2937" y="2876"/>
                </a:moveTo>
                <a:cubicBezTo>
                  <a:pt x="2931" y="2878"/>
                  <a:pt x="2927" y="2883"/>
                  <a:pt x="2924" y="2888"/>
                </a:cubicBezTo>
                <a:quadBezTo>
                  <a:pt x="2139" y="2509"/>
                  <a:pt x="2139" y="2509"/>
                </a:quadBezTo>
                <a:quadBezTo>
                  <a:pt x="2575" y="1579"/>
                  <a:pt x="2575" y="1579"/>
                </a:quadBezTo>
                <a:quadBezTo>
                  <a:pt x="2824" y="1586"/>
                  <a:pt x="2824" y="1586"/>
                </a:quadBezTo>
                <a:quadBezTo>
                  <a:pt x="2944" y="2874"/>
                  <a:pt x="2944" y="2874"/>
                </a:quadBezTo>
                <a:cubicBezTo>
                  <a:pt x="2941" y="2874"/>
                  <a:pt x="2939" y="2875"/>
                  <a:pt x="2937" y="2876"/>
                </a:cubicBezTo>
                <a:close/>
                <a:moveTo>
                  <a:pt x="2576" y="1575"/>
                </a:moveTo>
                <a:quadBezTo>
                  <a:pt x="2772" y="1156"/>
                  <a:pt x="2772" y="1156"/>
                </a:quadBezTo>
                <a:cubicBezTo>
                  <a:pt x="2776" y="1157"/>
                  <a:pt x="2780" y="1157"/>
                  <a:pt x="2784" y="1156"/>
                </a:cubicBezTo>
                <a:quadBezTo>
                  <a:pt x="2823" y="1582"/>
                  <a:pt x="2823" y="1582"/>
                </a:quadBezTo>
                <a:lnTo>
                  <a:pt x="2576" y="1575"/>
                </a:lnTo>
                <a:close/>
                <a:moveTo>
                  <a:pt x="1969" y="959"/>
                </a:moveTo>
                <a:quadBezTo>
                  <a:pt x="1740" y="913"/>
                  <a:pt x="1740" y="913"/>
                </a:quadBezTo>
                <a:cubicBezTo>
                  <a:pt x="1740" y="911"/>
                  <a:pt x="1741" y="909"/>
                  <a:pt x="1740" y="907"/>
                </a:cubicBezTo>
                <a:quadBezTo>
                  <a:pt x="1968" y="871"/>
                  <a:pt x="1968" y="871"/>
                </a:quadBezTo>
                <a:lnTo>
                  <a:pt x="1969" y="959"/>
                </a:lnTo>
                <a:close/>
                <a:moveTo>
                  <a:pt x="1711" y="932"/>
                </a:moveTo>
                <a:quadBezTo>
                  <a:pt x="1803" y="1551"/>
                  <a:pt x="1803" y="1551"/>
                </a:quadBezTo>
                <a:quadBezTo>
                  <a:pt x="1006" y="1526"/>
                  <a:pt x="1006" y="1526"/>
                </a:quadBezTo>
                <a:quadBezTo>
                  <a:pt x="1698" y="923"/>
                  <a:pt x="1698" y="923"/>
                </a:quadBezTo>
                <a:cubicBezTo>
                  <a:pt x="1702" y="928"/>
                  <a:pt x="1706" y="931"/>
                  <a:pt x="1711" y="932"/>
                </a:cubicBezTo>
                <a:close/>
                <a:moveTo>
                  <a:pt x="1804" y="1555"/>
                </a:moveTo>
                <a:quadBezTo>
                  <a:pt x="1931" y="2408"/>
                  <a:pt x="1931" y="2408"/>
                </a:quadBezTo>
                <a:quadBezTo>
                  <a:pt x="1465" y="2183"/>
                  <a:pt x="1465" y="2183"/>
                </a:quadBezTo>
                <a:quadBezTo>
                  <a:pt x="950" y="1575"/>
                  <a:pt x="950" y="1575"/>
                </a:quadBezTo>
                <a:quadBezTo>
                  <a:pt x="1002" y="1530"/>
                  <a:pt x="1002" y="1530"/>
                </a:quadBezTo>
                <a:lnTo>
                  <a:pt x="1804" y="1555"/>
                </a:lnTo>
                <a:close/>
                <a:moveTo>
                  <a:pt x="954" y="1566"/>
                </a:moveTo>
                <a:quadBezTo>
                  <a:pt x="971" y="1529"/>
                  <a:pt x="971" y="1529"/>
                </a:quadBezTo>
                <a:quadBezTo>
                  <a:pt x="996" y="1530"/>
                  <a:pt x="996" y="1530"/>
                </a:quadBezTo>
                <a:lnTo>
                  <a:pt x="954" y="1566"/>
                </a:lnTo>
                <a:close/>
                <a:moveTo>
                  <a:pt x="950" y="1580"/>
                </a:moveTo>
                <a:quadBezTo>
                  <a:pt x="1457" y="2179"/>
                  <a:pt x="1457" y="2179"/>
                </a:quadBezTo>
                <a:quadBezTo>
                  <a:pt x="891" y="1906"/>
                  <a:pt x="891" y="1906"/>
                </a:quadBezTo>
                <a:lnTo>
                  <a:pt x="950" y="1580"/>
                </a:lnTo>
                <a:close/>
                <a:moveTo>
                  <a:pt x="2966" y="2885"/>
                </a:moveTo>
                <a:cubicBezTo>
                  <a:pt x="2962" y="2879"/>
                  <a:pt x="2955" y="2875"/>
                  <a:pt x="2948" y="2874"/>
                </a:cubicBezTo>
                <a:quadBezTo>
                  <a:pt x="2828" y="1586"/>
                  <a:pt x="2828" y="1586"/>
                </a:quadBezTo>
                <a:quadBezTo>
                  <a:pt x="4840" y="1649"/>
                  <a:pt x="4840" y="1649"/>
                </a:quadBezTo>
                <a:lnTo>
                  <a:pt x="2966" y="2885"/>
                </a:lnTo>
                <a:close/>
                <a:moveTo>
                  <a:pt x="4822" y="1644"/>
                </a:moveTo>
                <a:quadBezTo>
                  <a:pt x="2827" y="1582"/>
                  <a:pt x="2827" y="1582"/>
                </a:quadBezTo>
                <a:quadBezTo>
                  <a:pt x="2788" y="1156"/>
                  <a:pt x="2788" y="1156"/>
                </a:quadBezTo>
                <a:cubicBezTo>
                  <a:pt x="2789" y="1155"/>
                  <a:pt x="2790" y="1155"/>
                  <a:pt x="2792" y="1154"/>
                </a:cubicBezTo>
                <a:cubicBezTo>
                  <a:pt x="2801" y="1151"/>
                  <a:pt x="2807" y="1144"/>
                  <a:pt x="2811" y="1135"/>
                </a:cubicBezTo>
                <a:lnTo>
                  <a:pt x="4822" y="1644"/>
                </a:lnTo>
                <a:close/>
                <a:moveTo>
                  <a:pt x="2929" y="648"/>
                </a:moveTo>
                <a:cubicBezTo>
                  <a:pt x="2933" y="656"/>
                  <a:pt x="2939" y="662"/>
                  <a:pt x="2947" y="664"/>
                </a:cubicBezTo>
                <a:quadBezTo>
                  <a:pt x="2794" y="1092"/>
                  <a:pt x="2794" y="1092"/>
                </a:quadBezTo>
                <a:cubicBezTo>
                  <a:pt x="2786" y="1087"/>
                  <a:pt x="2776" y="1087"/>
                  <a:pt x="2766" y="1090"/>
                </a:cubicBezTo>
                <a:quadBezTo>
                  <a:pt x="2606" y="779"/>
                  <a:pt x="2606" y="779"/>
                </a:quadBezTo>
                <a:cubicBezTo>
                  <a:pt x="2612" y="777"/>
                  <a:pt x="2616" y="771"/>
                  <a:pt x="2617" y="765"/>
                </a:cubicBezTo>
                <a:quadBezTo>
                  <a:pt x="2929" y="648"/>
                  <a:pt x="2929" y="648"/>
                </a:quadBezTo>
                <a:quadBezTo>
                  <a:pt x="2929" y="648"/>
                  <a:pt x="2929" y="648"/>
                </a:quadBezTo>
                <a:close/>
                <a:moveTo>
                  <a:pt x="2580" y="769"/>
                </a:moveTo>
                <a:cubicBezTo>
                  <a:pt x="2580" y="770"/>
                  <a:pt x="2581" y="770"/>
                  <a:pt x="2581" y="771"/>
                </a:cubicBezTo>
                <a:quadBezTo>
                  <a:pt x="2526" y="780"/>
                  <a:pt x="2526" y="780"/>
                </a:quadBezTo>
                <a:quadBezTo>
                  <a:pt x="2000" y="77"/>
                  <a:pt x="2000" y="77"/>
                </a:quadBezTo>
                <a:quadBezTo>
                  <a:pt x="2581" y="752"/>
                  <a:pt x="2581" y="752"/>
                </a:quadBezTo>
                <a:cubicBezTo>
                  <a:pt x="2578" y="757"/>
                  <a:pt x="2578" y="763"/>
                  <a:pt x="2580" y="769"/>
                </a:cubicBezTo>
                <a:close/>
                <a:moveTo>
                  <a:pt x="1958" y="61"/>
                </a:moveTo>
                <a:quadBezTo>
                  <a:pt x="1968" y="867"/>
                  <a:pt x="1968" y="867"/>
                </a:quadBezTo>
                <a:quadBezTo>
                  <a:pt x="1740" y="903"/>
                  <a:pt x="1740" y="903"/>
                </a:quadBezTo>
                <a:cubicBezTo>
                  <a:pt x="1739" y="902"/>
                  <a:pt x="1739" y="901"/>
                  <a:pt x="1739" y="901"/>
                </a:cubicBezTo>
                <a:cubicBezTo>
                  <a:pt x="1735" y="892"/>
                  <a:pt x="1728" y="887"/>
                  <a:pt x="1719" y="886"/>
                </a:cubicBezTo>
                <a:quadBezTo>
                  <a:pt x="1954" y="60"/>
                  <a:pt x="1954" y="60"/>
                </a:quadBezTo>
                <a:cubicBezTo>
                  <a:pt x="1955" y="60"/>
                  <a:pt x="1957" y="60"/>
                  <a:pt x="1958" y="61"/>
                </a:cubicBezTo>
                <a:close/>
                <a:moveTo>
                  <a:pt x="1412" y="563"/>
                </a:moveTo>
                <a:cubicBezTo>
                  <a:pt x="1419" y="565"/>
                  <a:pt x="1426" y="565"/>
                  <a:pt x="1433" y="562"/>
                </a:cubicBezTo>
                <a:cubicBezTo>
                  <a:pt x="1435" y="561"/>
                  <a:pt x="1437" y="560"/>
                  <a:pt x="1439" y="558"/>
                </a:cubicBezTo>
                <a:quadBezTo>
                  <a:pt x="1699" y="894"/>
                  <a:pt x="1699" y="894"/>
                </a:quadBezTo>
                <a:cubicBezTo>
                  <a:pt x="1694" y="901"/>
                  <a:pt x="1692" y="910"/>
                  <a:pt x="1695" y="918"/>
                </a:cubicBezTo>
                <a:quadBezTo>
                  <a:pt x="1696" y="919"/>
                  <a:pt x="1696" y="920"/>
                </a:quadBezTo>
                <a:quadBezTo>
                  <a:pt x="1000" y="1526"/>
                  <a:pt x="1000" y="1526"/>
                </a:quadBezTo>
                <a:quadBezTo>
                  <a:pt x="973" y="1525"/>
                  <a:pt x="973" y="1525"/>
                </a:quadBezTo>
                <a:lnTo>
                  <a:pt x="1412" y="563"/>
                </a:lnTo>
                <a:close/>
                <a:moveTo>
                  <a:pt x="947" y="1573"/>
                </a:moveTo>
                <a:quadBezTo>
                  <a:pt x="947" y="1574"/>
                  <a:pt x="947" y="1574"/>
                </a:quadBezTo>
                <a:quadBezTo>
                  <a:pt x="888" y="1904"/>
                  <a:pt x="888" y="1904"/>
                </a:quadBezTo>
                <a:quadBezTo>
                  <a:pt x="77" y="1513"/>
                  <a:pt x="77" y="1513"/>
                </a:quadBezTo>
                <a:cubicBezTo>
                  <a:pt x="78" y="1509"/>
                  <a:pt x="79" y="1505"/>
                  <a:pt x="79" y="1502"/>
                </a:cubicBezTo>
                <a:quadBezTo>
                  <a:pt x="967" y="1529"/>
                  <a:pt x="967" y="1529"/>
                </a:quadBezTo>
                <a:lnTo>
                  <a:pt x="947" y="1573"/>
                </a:lnTo>
                <a:close/>
                <a:moveTo>
                  <a:pt x="64" y="1529"/>
                </a:moveTo>
                <a:cubicBezTo>
                  <a:pt x="69" y="1526"/>
                  <a:pt x="72" y="1522"/>
                  <a:pt x="75" y="1517"/>
                </a:cubicBezTo>
                <a:quadBezTo>
                  <a:pt x="862" y="2047"/>
                  <a:pt x="862" y="2047"/>
                </a:quadBezTo>
                <a:quadBezTo>
                  <a:pt x="700" y="2959"/>
                  <a:pt x="700" y="2959"/>
                </a:quadBezTo>
                <a:cubicBezTo>
                  <a:pt x="695" y="2959"/>
                  <a:pt x="691" y="2959"/>
                  <a:pt x="687" y="2961"/>
                </a:cubicBezTo>
                <a:cubicBezTo>
                  <a:pt x="687" y="2961"/>
                  <a:pt x="686" y="2961"/>
                  <a:pt x="686" y="2962"/>
                </a:cubicBezTo>
                <a:lnTo>
                  <a:pt x="64" y="1529"/>
                </a:lnTo>
                <a:close/>
              </a:path>
            </a:pathLst>
          </a:custGeom>
          <a:solidFill>
            <a:srgbClr val="1CADE4">
              <a:lumMod val="75000"/>
            </a:srgbClr>
          </a:solidFill>
          <a:ln>
            <a:noFill/>
          </a:ln>
        </p:spPr>
        <p:txBody>
          <a:bodyPr vert="horz" wrap="square" lIns="68580" tIns="34290" rIns="68580" bIns="34290" anchor="t" anchorCtr="0">
            <a:prstTxWarp prst="textNoShape">
              <a:avLst/>
            </a:prstTxWarp>
          </a:bodyPr>
          <a:lstStyle/>
          <a:p>
            <a:pPr>
              <a:defRPr/>
            </a:pPr>
            <a:endParaRPr lang="en-US" sz="1350" kern="0">
              <a:solidFill>
                <a:prstClr val="black"/>
              </a:solidFill>
              <a:latin typeface="Roboto Condensed"/>
            </a:endParaRPr>
          </a:p>
        </p:txBody>
      </p:sp>
      <p:pic>
        <p:nvPicPr>
          <p:cNvPr id="50" name="Picture 2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5988087" y="1524890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34" name="Graphic 4"/>
          <p:cNvGrpSpPr/>
          <p:nvPr/>
        </p:nvGrpSpPr>
        <p:grpSpPr>
          <a:xfrm rot="16200000">
            <a:off x="4815800" y="5843667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435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6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7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8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9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0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1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2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3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4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5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6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7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8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9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0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1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2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3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BC2B6B87-4D88-309F-060B-9018D1781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64" y="2347740"/>
            <a:ext cx="10526393" cy="414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6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4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0"/>
            <a:ext cx="12191999" cy="132337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Статистика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декабрь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2024 ГОДА,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Подготовленная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лабораторией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ДЕЙМОС</a:t>
            </a:r>
            <a:endParaRPr lang="en-US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ru-RU" sz="2600" b="1" cap="all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-1" y="0"/>
            <a:ext cx="12192009" cy="5096960"/>
          </a:xfrm>
          <a:prstGeom prst="rect">
            <a:avLst/>
          </a:prstGeom>
          <a:noFill/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algn="ctr">
              <a:defRPr/>
            </a:pPr>
            <a:endParaRPr lang="id-ID" kern="0">
              <a:solidFill>
                <a:prstClr val="white"/>
              </a:solidFill>
              <a:latin typeface="Roboto Condensed"/>
            </a:endParaRPr>
          </a:p>
        </p:txBody>
      </p:sp>
      <p:grpSp>
        <p:nvGrpSpPr>
          <p:cNvPr id="362" name="Group 6"/>
          <p:cNvGrpSpPr/>
          <p:nvPr/>
        </p:nvGrpSpPr>
        <p:grpSpPr>
          <a:xfrm rot="5400000">
            <a:off x="1395361" y="581954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363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  <p:sp>
          <p:nvSpPr>
            <p:cNvPr id="364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</p:grpSp>
      <p:grpSp>
        <p:nvGrpSpPr>
          <p:cNvPr id="116" name="Graphic 4"/>
          <p:cNvGrpSpPr/>
          <p:nvPr/>
        </p:nvGrpSpPr>
        <p:grpSpPr>
          <a:xfrm rot="10800000">
            <a:off x="10934295" y="2431504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17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8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9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0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1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2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3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4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5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6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7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8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9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0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1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2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3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4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5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grpSp>
        <p:nvGrpSpPr>
          <p:cNvPr id="434" name="Graphic 4"/>
          <p:cNvGrpSpPr/>
          <p:nvPr/>
        </p:nvGrpSpPr>
        <p:grpSpPr>
          <a:xfrm rot="16200000">
            <a:off x="4815800" y="5843667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435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6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7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8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9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0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1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2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3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4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5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6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7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8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9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0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1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2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3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89F56C60-44CD-098C-1E2B-723117014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44" y="1619858"/>
            <a:ext cx="10933153" cy="4981575"/>
          </a:xfrm>
          <a:prstGeom prst="rect">
            <a:avLst/>
          </a:prstGeom>
        </p:spPr>
      </p:pic>
      <p:sp>
        <p:nvSpPr>
          <p:cNvPr id="433" name="Freeform 39"/>
          <p:cNvSpPr>
            <a:spLocks noEditPoints="1"/>
          </p:cNvSpPr>
          <p:nvPr/>
        </p:nvSpPr>
        <p:spPr>
          <a:xfrm rot="19575464">
            <a:off x="480755" y="2480638"/>
            <a:ext cx="3555735" cy="3877607"/>
          </a:xfrm>
          <a:custGeom>
            <a:avLst/>
            <a:gdLst>
              <a:gd name="T0" fmla="*/ 4841 w 4842"/>
              <a:gd name="T1" fmla="*/ 1645 h 3592"/>
              <a:gd name="T2" fmla="*/ 2950 w 4842"/>
              <a:gd name="T3" fmla="*/ 665 h 3592"/>
              <a:gd name="T4" fmla="*/ 2928 w 4842"/>
              <a:gd name="T5" fmla="*/ 644 h 3592"/>
              <a:gd name="T6" fmla="*/ 2583 w 4842"/>
              <a:gd name="T7" fmla="*/ 749 h 3592"/>
              <a:gd name="T8" fmla="*/ 1935 w 4842"/>
              <a:gd name="T9" fmla="*/ 43 h 3592"/>
              <a:gd name="T10" fmla="*/ 1702 w 4842"/>
              <a:gd name="T11" fmla="*/ 891 h 3592"/>
              <a:gd name="T12" fmla="*/ 1395 w 4842"/>
              <a:gd name="T13" fmla="*/ 547 h 3592"/>
              <a:gd name="T14" fmla="*/ 77 w 4842"/>
              <a:gd name="T15" fmla="*/ 1485 h 3592"/>
              <a:gd name="T16" fmla="*/ 60 w 4842"/>
              <a:gd name="T17" fmla="*/ 1531 h 3592"/>
              <a:gd name="T18" fmla="*/ 726 w 4842"/>
              <a:gd name="T19" fmla="*/ 2990 h 3592"/>
              <a:gd name="T20" fmla="*/ 2225 w 4842"/>
              <a:gd name="T21" fmla="*/ 3554 h 3592"/>
              <a:gd name="T22" fmla="*/ 2246 w 4842"/>
              <a:gd name="T23" fmla="*/ 3559 h 3592"/>
              <a:gd name="T24" fmla="*/ 2968 w 4842"/>
              <a:gd name="T25" fmla="*/ 2889 h 3592"/>
              <a:gd name="T26" fmla="*/ 2001 w 4842"/>
              <a:gd name="T27" fmla="*/ 2828 h 3592"/>
              <a:gd name="T28" fmla="*/ 2928 w 4842"/>
              <a:gd name="T29" fmla="*/ 2915 h 3592"/>
              <a:gd name="T30" fmla="*/ 724 w 4842"/>
              <a:gd name="T31" fmla="*/ 2977 h 3592"/>
              <a:gd name="T32" fmla="*/ 1969 w 4842"/>
              <a:gd name="T33" fmla="*/ 2812 h 3592"/>
              <a:gd name="T34" fmla="*/ 1973 w 4842"/>
              <a:gd name="T35" fmla="*/ 2789 h 3592"/>
              <a:gd name="T36" fmla="*/ 100 w 4842"/>
              <a:gd name="T37" fmla="*/ 1529 h 3592"/>
              <a:gd name="T38" fmla="*/ 1979 w 4842"/>
              <a:gd name="T39" fmla="*/ 55 h 3592"/>
              <a:gd name="T40" fmla="*/ 1972 w 4842"/>
              <a:gd name="T41" fmla="*/ 59 h 3592"/>
              <a:gd name="T42" fmla="*/ 1973 w 4842"/>
              <a:gd name="T43" fmla="*/ 960 h 3592"/>
              <a:gd name="T44" fmla="*/ 2763 w 4842"/>
              <a:gd name="T45" fmla="*/ 1092 h 3592"/>
              <a:gd name="T46" fmla="*/ 2602 w 4842"/>
              <a:gd name="T47" fmla="*/ 781 h 3592"/>
              <a:gd name="T48" fmla="*/ 2138 w 4842"/>
              <a:gd name="T49" fmla="*/ 2512 h 3592"/>
              <a:gd name="T50" fmla="*/ 1726 w 4842"/>
              <a:gd name="T51" fmla="*/ 931 h 3592"/>
              <a:gd name="T52" fmla="*/ 1807 w 4842"/>
              <a:gd name="T53" fmla="*/ 1551 h 3592"/>
              <a:gd name="T54" fmla="*/ 2004 w 4842"/>
              <a:gd name="T55" fmla="*/ 2788 h 3592"/>
              <a:gd name="T56" fmla="*/ 1990 w 4842"/>
              <a:gd name="T57" fmla="*/ 2437 h 3592"/>
              <a:gd name="T58" fmla="*/ 1990 w 4842"/>
              <a:gd name="T59" fmla="*/ 2437 h 3592"/>
              <a:gd name="T60" fmla="*/ 1980 w 4842"/>
              <a:gd name="T61" fmla="*/ 1556 h 3592"/>
              <a:gd name="T62" fmla="*/ 1976 w 4842"/>
              <a:gd name="T63" fmla="*/ 1560 h 3592"/>
              <a:gd name="T64" fmla="*/ 1976 w 4842"/>
              <a:gd name="T65" fmla="*/ 1560 h 3592"/>
              <a:gd name="T66" fmla="*/ 1986 w 4842"/>
              <a:gd name="T67" fmla="*/ 2439 h 3592"/>
              <a:gd name="T68" fmla="*/ 1472 w 4842"/>
              <a:gd name="T69" fmla="*/ 2191 h 3592"/>
              <a:gd name="T70" fmla="*/ 2924 w 4842"/>
              <a:gd name="T71" fmla="*/ 2888 h 3592"/>
              <a:gd name="T72" fmla="*/ 2944 w 4842"/>
              <a:gd name="T73" fmla="*/ 2874 h 3592"/>
              <a:gd name="T74" fmla="*/ 2784 w 4842"/>
              <a:gd name="T75" fmla="*/ 1156 h 3592"/>
              <a:gd name="T76" fmla="*/ 1740 w 4842"/>
              <a:gd name="T77" fmla="*/ 913 h 3592"/>
              <a:gd name="T78" fmla="*/ 1711 w 4842"/>
              <a:gd name="T79" fmla="*/ 932 h 3592"/>
              <a:gd name="T80" fmla="*/ 1711 w 4842"/>
              <a:gd name="T81" fmla="*/ 932 h 3592"/>
              <a:gd name="T82" fmla="*/ 950 w 4842"/>
              <a:gd name="T83" fmla="*/ 1575 h 3592"/>
              <a:gd name="T84" fmla="*/ 971 w 4842"/>
              <a:gd name="T85" fmla="*/ 1529 h 3592"/>
              <a:gd name="T86" fmla="*/ 1457 w 4842"/>
              <a:gd name="T87" fmla="*/ 2179 h 3592"/>
              <a:gd name="T88" fmla="*/ 2948 w 4842"/>
              <a:gd name="T89" fmla="*/ 2874 h 3592"/>
              <a:gd name="T90" fmla="*/ 4822 w 4842"/>
              <a:gd name="T91" fmla="*/ 1644 h 3592"/>
              <a:gd name="T92" fmla="*/ 2811 w 4842"/>
              <a:gd name="T93" fmla="*/ 1135 h 3592"/>
              <a:gd name="T94" fmla="*/ 2794 w 4842"/>
              <a:gd name="T95" fmla="*/ 1092 h 3592"/>
              <a:gd name="T96" fmla="*/ 2929 w 4842"/>
              <a:gd name="T97" fmla="*/ 648 h 3592"/>
              <a:gd name="T98" fmla="*/ 2526 w 4842"/>
              <a:gd name="T99" fmla="*/ 780 h 3592"/>
              <a:gd name="T100" fmla="*/ 1958 w 4842"/>
              <a:gd name="T101" fmla="*/ 61 h 3592"/>
              <a:gd name="T102" fmla="*/ 1719 w 4842"/>
              <a:gd name="T103" fmla="*/ 886 h 3592"/>
              <a:gd name="T104" fmla="*/ 1433 w 4842"/>
              <a:gd name="T105" fmla="*/ 562 h 3592"/>
              <a:gd name="T106" fmla="*/ 1696 w 4842"/>
              <a:gd name="T107" fmla="*/ 920 h 3592"/>
              <a:gd name="T108" fmla="*/ 947 w 4842"/>
              <a:gd name="T109" fmla="*/ 1573 h 3592"/>
              <a:gd name="T110" fmla="*/ 79 w 4842"/>
              <a:gd name="T111" fmla="*/ 1502 h 3592"/>
              <a:gd name="T112" fmla="*/ 75 w 4842"/>
              <a:gd name="T113" fmla="*/ 1517 h 3592"/>
              <a:gd name="T114" fmla="*/ 686 w 4842"/>
              <a:gd name="T115" fmla="*/ 2962 h 3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42" h="3592">
                <a:moveTo>
                  <a:pt x="4842" y="1652"/>
                </a:moveTo>
                <a:quadBezTo>
                  <a:pt x="4842" y="1652"/>
                  <a:pt x="4842" y="1652"/>
                </a:quadBezTo>
                <a:quadBezTo>
                  <a:pt x="4842" y="1652"/>
                  <a:pt x="4842" y="1652"/>
                </a:quadBezTo>
                <a:quadBezTo>
                  <a:pt x="4841" y="1645"/>
                  <a:pt x="4841" y="1645"/>
                </a:quadBezTo>
                <a:quadBezTo>
                  <a:pt x="2812" y="1131"/>
                  <a:pt x="2812" y="1131"/>
                </a:quadBezTo>
                <a:cubicBezTo>
                  <a:pt x="2814" y="1124"/>
                  <a:pt x="2814" y="1117"/>
                  <a:pt x="2811" y="1109"/>
                </a:cubicBezTo>
                <a:cubicBezTo>
                  <a:pt x="2808" y="1103"/>
                  <a:pt x="2803" y="1097"/>
                  <a:pt x="2797" y="1094"/>
                </a:cubicBezTo>
                <a:quadBezTo>
                  <a:pt x="2950" y="665"/>
                  <a:pt x="2950" y="665"/>
                </a:quadBezTo>
                <a:cubicBezTo>
                  <a:pt x="2956" y="666"/>
                  <a:pt x="2961" y="666"/>
                  <a:pt x="2967" y="664"/>
                </a:cubicBezTo>
                <a:cubicBezTo>
                  <a:pt x="2981" y="658"/>
                  <a:pt x="2988" y="641"/>
                  <a:pt x="2982" y="627"/>
                </a:cubicBezTo>
                <a:cubicBezTo>
                  <a:pt x="2976" y="612"/>
                  <a:pt x="2960" y="605"/>
                  <a:pt x="2945" y="611"/>
                </a:cubicBezTo>
                <a:cubicBezTo>
                  <a:pt x="2932" y="616"/>
                  <a:pt x="2925" y="630"/>
                  <a:pt x="2928" y="644"/>
                </a:cubicBezTo>
                <a:quadBezTo>
                  <a:pt x="2617" y="761"/>
                  <a:pt x="2617" y="761"/>
                </a:quadBezTo>
                <a:cubicBezTo>
                  <a:pt x="2617" y="759"/>
                  <a:pt x="2617" y="756"/>
                  <a:pt x="2616" y="754"/>
                </a:cubicBezTo>
                <a:cubicBezTo>
                  <a:pt x="2612" y="744"/>
                  <a:pt x="2601" y="740"/>
                  <a:pt x="2591" y="744"/>
                </a:cubicBezTo>
                <a:cubicBezTo>
                  <a:pt x="2588" y="745"/>
                  <a:pt x="2585" y="747"/>
                  <a:pt x="2583" y="749"/>
                </a:cubicBezTo>
                <a:quadBezTo>
                  <a:pt x="1983" y="51"/>
                  <a:pt x="1983" y="51"/>
                </a:quadBezTo>
                <a:cubicBezTo>
                  <a:pt x="1990" y="43"/>
                  <a:pt x="1992" y="32"/>
                  <a:pt x="1988" y="22"/>
                </a:cubicBezTo>
                <a:cubicBezTo>
                  <a:pt x="1982" y="7"/>
                  <a:pt x="1965" y="0"/>
                  <a:pt x="1951" y="6"/>
                </a:cubicBezTo>
                <a:cubicBezTo>
                  <a:pt x="1936" y="12"/>
                  <a:pt x="1929" y="28"/>
                  <a:pt x="1935" y="43"/>
                </a:cubicBezTo>
                <a:cubicBezTo>
                  <a:pt x="1938" y="50"/>
                  <a:pt x="1944" y="55"/>
                  <a:pt x="1950" y="58"/>
                </a:cubicBezTo>
                <a:quadBezTo>
                  <a:pt x="1715" y="886"/>
                  <a:pt x="1715" y="886"/>
                </a:quadBezTo>
                <a:cubicBezTo>
                  <a:pt x="1713" y="886"/>
                  <a:pt x="1711" y="887"/>
                  <a:pt x="1708" y="888"/>
                </a:cubicBezTo>
                <a:cubicBezTo>
                  <a:pt x="1706" y="889"/>
                  <a:pt x="1704" y="890"/>
                  <a:pt x="1702" y="891"/>
                </a:cubicBezTo>
                <a:quadBezTo>
                  <a:pt x="1442" y="556"/>
                  <a:pt x="1442" y="556"/>
                </a:quadBezTo>
                <a:cubicBezTo>
                  <a:pt x="1450" y="548"/>
                  <a:pt x="1453" y="536"/>
                  <a:pt x="1448" y="525"/>
                </a:cubicBezTo>
                <a:cubicBezTo>
                  <a:pt x="1442" y="511"/>
                  <a:pt x="1426" y="504"/>
                  <a:pt x="1411" y="510"/>
                </a:cubicBezTo>
                <a:cubicBezTo>
                  <a:pt x="1397" y="515"/>
                  <a:pt x="1389" y="532"/>
                  <a:pt x="1395" y="547"/>
                </a:cubicBezTo>
                <a:cubicBezTo>
                  <a:pt x="1398" y="553"/>
                  <a:pt x="1403" y="558"/>
                  <a:pt x="1409" y="561"/>
                </a:cubicBezTo>
                <a:quadBezTo>
                  <a:pt x="969" y="1525"/>
                  <a:pt x="969" y="1525"/>
                </a:quadBezTo>
                <a:quadBezTo>
                  <a:pt x="80" y="1498"/>
                  <a:pt x="80" y="1498"/>
                </a:quadBezTo>
                <a:cubicBezTo>
                  <a:pt x="79" y="1493"/>
                  <a:pt x="79" y="1489"/>
                  <a:pt x="77" y="1485"/>
                </a:cubicBezTo>
                <a:cubicBezTo>
                  <a:pt x="69" y="1466"/>
                  <a:pt x="47" y="1457"/>
                  <a:pt x="28" y="1464"/>
                </a:cubicBezTo>
                <a:cubicBezTo>
                  <a:pt x="9" y="1472"/>
                  <a:pt x="0" y="1494"/>
                  <a:pt x="8" y="1513"/>
                </a:cubicBezTo>
                <a:cubicBezTo>
                  <a:pt x="16" y="1532"/>
                  <a:pt x="37" y="1541"/>
                  <a:pt x="56" y="1533"/>
                </a:cubicBezTo>
                <a:cubicBezTo>
                  <a:pt x="58" y="1533"/>
                  <a:pt x="59" y="1532"/>
                  <a:pt x="60" y="1531"/>
                </a:cubicBezTo>
                <a:quadBezTo>
                  <a:pt x="683" y="2963"/>
                  <a:pt x="683" y="2963"/>
                </a:quadBezTo>
                <a:cubicBezTo>
                  <a:pt x="671" y="2971"/>
                  <a:pt x="666" y="2985"/>
                  <a:pt x="671" y="2998"/>
                </a:cubicBezTo>
                <a:cubicBezTo>
                  <a:pt x="677" y="3013"/>
                  <a:pt x="694" y="3020"/>
                  <a:pt x="708" y="3014"/>
                </a:cubicBezTo>
                <a:cubicBezTo>
                  <a:pt x="719" y="3010"/>
                  <a:pt x="725" y="3000"/>
                  <a:pt x="726" y="2990"/>
                </a:cubicBezTo>
                <a:quadBezTo>
                  <a:pt x="1970" y="2816"/>
                  <a:pt x="1970" y="2816"/>
                </a:quadBezTo>
                <a:cubicBezTo>
                  <a:pt x="1975" y="2827"/>
                  <a:pt x="1986" y="2832"/>
                  <a:pt x="1997" y="2829"/>
                </a:cubicBezTo>
                <a:quadBezTo>
                  <a:pt x="2229" y="3553"/>
                  <a:pt x="2229" y="3553"/>
                </a:quadBezTo>
                <a:cubicBezTo>
                  <a:pt x="2227" y="3553"/>
                  <a:pt x="2226" y="3553"/>
                  <a:pt x="2225" y="3554"/>
                </a:cubicBezTo>
                <a:cubicBezTo>
                  <a:pt x="2215" y="3558"/>
                  <a:pt x="2211" y="3568"/>
                  <a:pt x="2214" y="3578"/>
                </a:cubicBezTo>
                <a:cubicBezTo>
                  <a:pt x="2218" y="3587"/>
                  <a:pt x="2229" y="3592"/>
                  <a:pt x="2238" y="3588"/>
                </a:cubicBezTo>
                <a:cubicBezTo>
                  <a:pt x="2248" y="3584"/>
                  <a:pt x="2252" y="3573"/>
                  <a:pt x="2249" y="3564"/>
                </a:cubicBezTo>
                <a:cubicBezTo>
                  <a:pt x="2248" y="3562"/>
                  <a:pt x="2247" y="3561"/>
                  <a:pt x="2246" y="3559"/>
                </a:cubicBezTo>
                <a:quadBezTo>
                  <a:pt x="2931" y="2917"/>
                  <a:pt x="2931" y="2917"/>
                </a:quadBezTo>
                <a:cubicBezTo>
                  <a:pt x="2938" y="2922"/>
                  <a:pt x="2947" y="2924"/>
                  <a:pt x="2955" y="2920"/>
                </a:cubicBezTo>
                <a:cubicBezTo>
                  <a:pt x="2967" y="2915"/>
                  <a:pt x="2973" y="2901"/>
                  <a:pt x="2968" y="2889"/>
                </a:cubicBezTo>
                <a:quadBezTo>
                  <a:pt x="2968" y="2889"/>
                  <a:pt x="2968" y="2889"/>
                </a:quadBezTo>
                <a:quadBezTo>
                  <a:pt x="3490" y="2544"/>
                  <a:pt x="3490" y="2544"/>
                </a:quadBezTo>
                <a:lnTo>
                  <a:pt x="4842" y="1652"/>
                </a:lnTo>
                <a:close/>
                <a:moveTo>
                  <a:pt x="2233" y="3553"/>
                </a:moveTo>
                <a:quadBezTo>
                  <a:pt x="2001" y="2828"/>
                  <a:pt x="2001" y="2828"/>
                </a:quadBezTo>
                <a:cubicBezTo>
                  <a:pt x="2007" y="2825"/>
                  <a:pt x="2011" y="2820"/>
                  <a:pt x="2013" y="2815"/>
                </a:cubicBezTo>
                <a:quadBezTo>
                  <a:pt x="2922" y="2900"/>
                  <a:pt x="2922" y="2900"/>
                </a:quadBezTo>
                <a:cubicBezTo>
                  <a:pt x="2922" y="2902"/>
                  <a:pt x="2923" y="2905"/>
                  <a:pt x="2924" y="2907"/>
                </a:cubicBezTo>
                <a:cubicBezTo>
                  <a:pt x="2925" y="2910"/>
                  <a:pt x="2926" y="2913"/>
                  <a:pt x="2928" y="2915"/>
                </a:cubicBezTo>
                <a:quadBezTo>
                  <a:pt x="2243" y="3557"/>
                  <a:pt x="2243" y="3557"/>
                </a:quadBezTo>
                <a:cubicBezTo>
                  <a:pt x="2240" y="3554"/>
                  <a:pt x="2237" y="3553"/>
                  <a:pt x="2233" y="3553"/>
                </a:cubicBezTo>
                <a:close/>
                <a:moveTo>
                  <a:pt x="726" y="2986"/>
                </a:moveTo>
                <a:cubicBezTo>
                  <a:pt x="726" y="2983"/>
                  <a:pt x="725" y="2980"/>
                  <a:pt x="724" y="2977"/>
                </a:cubicBezTo>
                <a:cubicBezTo>
                  <a:pt x="720" y="2968"/>
                  <a:pt x="712" y="2962"/>
                  <a:pt x="704" y="2960"/>
                </a:cubicBezTo>
                <a:quadBezTo>
                  <a:pt x="866" y="2049"/>
                  <a:pt x="866" y="2049"/>
                </a:quadBezTo>
                <a:quadBezTo>
                  <a:pt x="1972" y="2794"/>
                  <a:pt x="1972" y="2794"/>
                </a:quadBezTo>
                <a:cubicBezTo>
                  <a:pt x="1969" y="2799"/>
                  <a:pt x="1967" y="2806"/>
                  <a:pt x="1969" y="2812"/>
                </a:cubicBezTo>
                <a:lnTo>
                  <a:pt x="726" y="2986"/>
                </a:lnTo>
                <a:close/>
                <a:moveTo>
                  <a:pt x="891" y="1910"/>
                </a:moveTo>
                <a:quadBezTo>
                  <a:pt x="1463" y="2187"/>
                  <a:pt x="1463" y="2187"/>
                </a:quadBezTo>
                <a:quadBezTo>
                  <a:pt x="1973" y="2789"/>
                  <a:pt x="1973" y="2789"/>
                </a:quadBezTo>
                <a:quadBezTo>
                  <a:pt x="867" y="2045"/>
                  <a:pt x="867" y="2045"/>
                </a:quadBezTo>
                <a:lnTo>
                  <a:pt x="891" y="1910"/>
                </a:lnTo>
                <a:close/>
                <a:moveTo>
                  <a:pt x="863" y="2042"/>
                </a:moveTo>
                <a:quadBezTo>
                  <a:pt x="100" y="1529"/>
                  <a:pt x="100" y="1529"/>
                </a:quadBezTo>
                <a:quadBezTo>
                  <a:pt x="887" y="1908"/>
                  <a:pt x="887" y="1908"/>
                </a:quadBezTo>
                <a:lnTo>
                  <a:pt x="863" y="2042"/>
                </a:lnTo>
                <a:close/>
                <a:moveTo>
                  <a:pt x="1972" y="59"/>
                </a:moveTo>
                <a:cubicBezTo>
                  <a:pt x="1975" y="58"/>
                  <a:pt x="1977" y="57"/>
                  <a:pt x="1979" y="55"/>
                </a:cubicBezTo>
                <a:quadBezTo>
                  <a:pt x="2521" y="780"/>
                  <a:pt x="2521" y="780"/>
                </a:quadBezTo>
                <a:quadBezTo>
                  <a:pt x="1971" y="867"/>
                  <a:pt x="1971" y="867"/>
                </a:quadBezTo>
                <a:quadBezTo>
                  <a:pt x="1962" y="61"/>
                  <a:pt x="1962" y="61"/>
                </a:quadBezTo>
                <a:cubicBezTo>
                  <a:pt x="1965" y="61"/>
                  <a:pt x="1969" y="60"/>
                  <a:pt x="1972" y="59"/>
                </a:cubicBezTo>
                <a:close/>
                <a:moveTo>
                  <a:pt x="2524" y="784"/>
                </a:moveTo>
                <a:quadBezTo>
                  <a:pt x="2757" y="1096"/>
                  <a:pt x="2757" y="1096"/>
                </a:quadBezTo>
                <a:cubicBezTo>
                  <a:pt x="2751" y="1101"/>
                  <a:pt x="2746" y="1108"/>
                  <a:pt x="2745" y="1116"/>
                </a:cubicBezTo>
                <a:quadBezTo>
                  <a:pt x="1973" y="960"/>
                  <a:pt x="1973" y="960"/>
                </a:quadBezTo>
                <a:quadBezTo>
                  <a:pt x="1972" y="871"/>
                  <a:pt x="1972" y="871"/>
                </a:quadBezTo>
                <a:lnTo>
                  <a:pt x="2524" y="784"/>
                </a:lnTo>
                <a:close/>
                <a:moveTo>
                  <a:pt x="2602" y="781"/>
                </a:moveTo>
                <a:quadBezTo>
                  <a:pt x="2763" y="1092"/>
                  <a:pt x="2763" y="1092"/>
                </a:quadBezTo>
                <a:cubicBezTo>
                  <a:pt x="2762" y="1092"/>
                  <a:pt x="2761" y="1093"/>
                  <a:pt x="2760" y="1093"/>
                </a:cubicBezTo>
                <a:quadBezTo>
                  <a:pt x="2528" y="783"/>
                  <a:pt x="2528" y="783"/>
                </a:quadBezTo>
                <a:quadBezTo>
                  <a:pt x="2584" y="775"/>
                  <a:pt x="2584" y="775"/>
                </a:quadBezTo>
                <a:cubicBezTo>
                  <a:pt x="2588" y="780"/>
                  <a:pt x="2595" y="782"/>
                  <a:pt x="2602" y="781"/>
                </a:cubicBezTo>
                <a:close/>
                <a:moveTo>
                  <a:pt x="2014" y="2811"/>
                </a:moveTo>
                <a:cubicBezTo>
                  <a:pt x="2015" y="2807"/>
                  <a:pt x="2014" y="2802"/>
                  <a:pt x="2013" y="2798"/>
                </a:cubicBezTo>
                <a:cubicBezTo>
                  <a:pt x="2012" y="2795"/>
                  <a:pt x="2010" y="2793"/>
                  <a:pt x="2007" y="2791"/>
                </a:cubicBezTo>
                <a:quadBezTo>
                  <a:pt x="2138" y="2512"/>
                  <a:pt x="2138" y="2512"/>
                </a:quadBezTo>
                <a:quadBezTo>
                  <a:pt x="2923" y="2892"/>
                  <a:pt x="2923" y="2892"/>
                </a:quadBezTo>
                <a:cubicBezTo>
                  <a:pt x="2922" y="2893"/>
                  <a:pt x="2922" y="2894"/>
                  <a:pt x="2922" y="2896"/>
                </a:cubicBezTo>
                <a:lnTo>
                  <a:pt x="2014" y="2811"/>
                </a:lnTo>
                <a:close/>
                <a:moveTo>
                  <a:pt x="1726" y="931"/>
                </a:moveTo>
                <a:cubicBezTo>
                  <a:pt x="1732" y="928"/>
                  <a:pt x="1737" y="923"/>
                  <a:pt x="1739" y="917"/>
                </a:cubicBezTo>
                <a:quadBezTo>
                  <a:pt x="1969" y="963"/>
                  <a:pt x="1969" y="963"/>
                </a:quadBezTo>
                <a:quadBezTo>
                  <a:pt x="1976" y="1556"/>
                  <a:pt x="1976" y="1556"/>
                </a:quadBezTo>
                <a:quadBezTo>
                  <a:pt x="1807" y="1551"/>
                  <a:pt x="1807" y="1551"/>
                </a:quadBezTo>
                <a:quadBezTo>
                  <a:pt x="1715" y="933"/>
                  <a:pt x="1715" y="933"/>
                </a:quadBezTo>
                <a:cubicBezTo>
                  <a:pt x="1719" y="933"/>
                  <a:pt x="1722" y="932"/>
                  <a:pt x="1726" y="931"/>
                </a:cubicBezTo>
                <a:close/>
                <a:moveTo>
                  <a:pt x="2134" y="2511"/>
                </a:moveTo>
                <a:quadBezTo>
                  <a:pt x="2004" y="2788"/>
                  <a:pt x="2004" y="2788"/>
                </a:quadBezTo>
                <a:cubicBezTo>
                  <a:pt x="2001" y="2786"/>
                  <a:pt x="1998" y="2785"/>
                  <a:pt x="1994" y="2784"/>
                </a:cubicBezTo>
                <a:quadBezTo>
                  <a:pt x="1990" y="2441"/>
                  <a:pt x="1990" y="2441"/>
                </a:quadBezTo>
                <a:lnTo>
                  <a:pt x="2134" y="2511"/>
                </a:lnTo>
                <a:close/>
                <a:moveTo>
                  <a:pt x="1990" y="2437"/>
                </a:moveTo>
                <a:quadBezTo>
                  <a:pt x="1980" y="1560"/>
                  <a:pt x="1980" y="1560"/>
                </a:quadBezTo>
                <a:quadBezTo>
                  <a:pt x="2570" y="1578"/>
                  <a:pt x="2570" y="1578"/>
                </a:quadBezTo>
                <a:quadBezTo>
                  <a:pt x="2136" y="2507"/>
                  <a:pt x="2136" y="2507"/>
                </a:quadBezTo>
                <a:lnTo>
                  <a:pt x="1990" y="2437"/>
                </a:lnTo>
                <a:close/>
                <a:moveTo>
                  <a:pt x="2747" y="1135"/>
                </a:moveTo>
                <a:cubicBezTo>
                  <a:pt x="2751" y="1145"/>
                  <a:pt x="2759" y="1152"/>
                  <a:pt x="2768" y="1155"/>
                </a:cubicBezTo>
                <a:quadBezTo>
                  <a:pt x="2572" y="1574"/>
                  <a:pt x="2572" y="1574"/>
                </a:quadBezTo>
                <a:quadBezTo>
                  <a:pt x="1980" y="1556"/>
                  <a:pt x="1980" y="1556"/>
                </a:quadBezTo>
                <a:quadBezTo>
                  <a:pt x="1973" y="964"/>
                  <a:pt x="1973" y="964"/>
                </a:quadBezTo>
                <a:quadBezTo>
                  <a:pt x="2745" y="1120"/>
                  <a:pt x="2745" y="1120"/>
                </a:quadBezTo>
                <a:cubicBezTo>
                  <a:pt x="2744" y="1125"/>
                  <a:pt x="2745" y="1130"/>
                  <a:pt x="2747" y="1135"/>
                </a:cubicBezTo>
                <a:close/>
                <a:moveTo>
                  <a:pt x="1976" y="1560"/>
                </a:moveTo>
                <a:quadBezTo>
                  <a:pt x="1986" y="2435"/>
                  <a:pt x="1986" y="2435"/>
                </a:quadBezTo>
                <a:quadBezTo>
                  <a:pt x="1935" y="2410"/>
                  <a:pt x="1935" y="2410"/>
                </a:quadBezTo>
                <a:quadBezTo>
                  <a:pt x="1808" y="1555"/>
                  <a:pt x="1808" y="1555"/>
                </a:quadBezTo>
                <a:lnTo>
                  <a:pt x="1976" y="1560"/>
                </a:lnTo>
                <a:close/>
                <a:moveTo>
                  <a:pt x="1986" y="2439"/>
                </a:moveTo>
                <a:quadBezTo>
                  <a:pt x="1990" y="2780"/>
                  <a:pt x="1990" y="2780"/>
                </a:quadBezTo>
                <a:quadBezTo>
                  <a:pt x="1936" y="2415"/>
                  <a:pt x="1936" y="2415"/>
                </a:quadBezTo>
                <a:lnTo>
                  <a:pt x="1986" y="2439"/>
                </a:lnTo>
                <a:close/>
                <a:moveTo>
                  <a:pt x="1987" y="2785"/>
                </a:moveTo>
                <a:cubicBezTo>
                  <a:pt x="1985" y="2785"/>
                  <a:pt x="1984" y="2785"/>
                  <a:pt x="1983" y="2786"/>
                </a:cubicBezTo>
                <a:cubicBezTo>
                  <a:pt x="1981" y="2787"/>
                  <a:pt x="1979" y="2788"/>
                  <a:pt x="1978" y="2789"/>
                </a:cubicBezTo>
                <a:quadBezTo>
                  <a:pt x="1472" y="2191"/>
                  <a:pt x="1472" y="2191"/>
                </a:quadBezTo>
                <a:quadBezTo>
                  <a:pt x="1932" y="2413"/>
                  <a:pt x="1932" y="2413"/>
                </a:quadBezTo>
                <a:lnTo>
                  <a:pt x="1987" y="2785"/>
                </a:lnTo>
                <a:close/>
                <a:moveTo>
                  <a:pt x="2937" y="2876"/>
                </a:moveTo>
                <a:cubicBezTo>
                  <a:pt x="2931" y="2878"/>
                  <a:pt x="2927" y="2883"/>
                  <a:pt x="2924" y="2888"/>
                </a:cubicBezTo>
                <a:quadBezTo>
                  <a:pt x="2139" y="2509"/>
                  <a:pt x="2139" y="2509"/>
                </a:quadBezTo>
                <a:quadBezTo>
                  <a:pt x="2575" y="1579"/>
                  <a:pt x="2575" y="1579"/>
                </a:quadBezTo>
                <a:quadBezTo>
                  <a:pt x="2824" y="1586"/>
                  <a:pt x="2824" y="1586"/>
                </a:quadBezTo>
                <a:quadBezTo>
                  <a:pt x="2944" y="2874"/>
                  <a:pt x="2944" y="2874"/>
                </a:quadBezTo>
                <a:cubicBezTo>
                  <a:pt x="2941" y="2874"/>
                  <a:pt x="2939" y="2875"/>
                  <a:pt x="2937" y="2876"/>
                </a:cubicBezTo>
                <a:close/>
                <a:moveTo>
                  <a:pt x="2576" y="1575"/>
                </a:moveTo>
                <a:quadBezTo>
                  <a:pt x="2772" y="1156"/>
                  <a:pt x="2772" y="1156"/>
                </a:quadBezTo>
                <a:cubicBezTo>
                  <a:pt x="2776" y="1157"/>
                  <a:pt x="2780" y="1157"/>
                  <a:pt x="2784" y="1156"/>
                </a:cubicBezTo>
                <a:quadBezTo>
                  <a:pt x="2823" y="1582"/>
                  <a:pt x="2823" y="1582"/>
                </a:quadBezTo>
                <a:lnTo>
                  <a:pt x="2576" y="1575"/>
                </a:lnTo>
                <a:close/>
                <a:moveTo>
                  <a:pt x="1969" y="959"/>
                </a:moveTo>
                <a:quadBezTo>
                  <a:pt x="1740" y="913"/>
                  <a:pt x="1740" y="913"/>
                </a:quadBezTo>
                <a:cubicBezTo>
                  <a:pt x="1740" y="911"/>
                  <a:pt x="1741" y="909"/>
                  <a:pt x="1740" y="907"/>
                </a:cubicBezTo>
                <a:quadBezTo>
                  <a:pt x="1968" y="871"/>
                  <a:pt x="1968" y="871"/>
                </a:quadBezTo>
                <a:lnTo>
                  <a:pt x="1969" y="959"/>
                </a:lnTo>
                <a:close/>
                <a:moveTo>
                  <a:pt x="1711" y="932"/>
                </a:moveTo>
                <a:quadBezTo>
                  <a:pt x="1803" y="1551"/>
                  <a:pt x="1803" y="1551"/>
                </a:quadBezTo>
                <a:quadBezTo>
                  <a:pt x="1006" y="1526"/>
                  <a:pt x="1006" y="1526"/>
                </a:quadBezTo>
                <a:quadBezTo>
                  <a:pt x="1698" y="923"/>
                  <a:pt x="1698" y="923"/>
                </a:quadBezTo>
                <a:cubicBezTo>
                  <a:pt x="1702" y="928"/>
                  <a:pt x="1706" y="931"/>
                  <a:pt x="1711" y="932"/>
                </a:cubicBezTo>
                <a:close/>
                <a:moveTo>
                  <a:pt x="1804" y="1555"/>
                </a:moveTo>
                <a:quadBezTo>
                  <a:pt x="1931" y="2408"/>
                  <a:pt x="1931" y="2408"/>
                </a:quadBezTo>
                <a:quadBezTo>
                  <a:pt x="1465" y="2183"/>
                  <a:pt x="1465" y="2183"/>
                </a:quadBezTo>
                <a:quadBezTo>
                  <a:pt x="950" y="1575"/>
                  <a:pt x="950" y="1575"/>
                </a:quadBezTo>
                <a:quadBezTo>
                  <a:pt x="1002" y="1530"/>
                  <a:pt x="1002" y="1530"/>
                </a:quadBezTo>
                <a:lnTo>
                  <a:pt x="1804" y="1555"/>
                </a:lnTo>
                <a:close/>
                <a:moveTo>
                  <a:pt x="954" y="1566"/>
                </a:moveTo>
                <a:quadBezTo>
                  <a:pt x="971" y="1529"/>
                  <a:pt x="971" y="1529"/>
                </a:quadBezTo>
                <a:quadBezTo>
                  <a:pt x="996" y="1530"/>
                  <a:pt x="996" y="1530"/>
                </a:quadBezTo>
                <a:lnTo>
                  <a:pt x="954" y="1566"/>
                </a:lnTo>
                <a:close/>
                <a:moveTo>
                  <a:pt x="950" y="1580"/>
                </a:moveTo>
                <a:quadBezTo>
                  <a:pt x="1457" y="2179"/>
                  <a:pt x="1457" y="2179"/>
                </a:quadBezTo>
                <a:quadBezTo>
                  <a:pt x="891" y="1906"/>
                  <a:pt x="891" y="1906"/>
                </a:quadBezTo>
                <a:lnTo>
                  <a:pt x="950" y="1580"/>
                </a:lnTo>
                <a:close/>
                <a:moveTo>
                  <a:pt x="2966" y="2885"/>
                </a:moveTo>
                <a:cubicBezTo>
                  <a:pt x="2962" y="2879"/>
                  <a:pt x="2955" y="2875"/>
                  <a:pt x="2948" y="2874"/>
                </a:cubicBezTo>
                <a:quadBezTo>
                  <a:pt x="2828" y="1586"/>
                  <a:pt x="2828" y="1586"/>
                </a:quadBezTo>
                <a:quadBezTo>
                  <a:pt x="4840" y="1649"/>
                  <a:pt x="4840" y="1649"/>
                </a:quadBezTo>
                <a:lnTo>
                  <a:pt x="2966" y="2885"/>
                </a:lnTo>
                <a:close/>
                <a:moveTo>
                  <a:pt x="4822" y="1644"/>
                </a:moveTo>
                <a:quadBezTo>
                  <a:pt x="2827" y="1582"/>
                  <a:pt x="2827" y="1582"/>
                </a:quadBezTo>
                <a:quadBezTo>
                  <a:pt x="2788" y="1156"/>
                  <a:pt x="2788" y="1156"/>
                </a:quadBezTo>
                <a:cubicBezTo>
                  <a:pt x="2789" y="1155"/>
                  <a:pt x="2790" y="1155"/>
                  <a:pt x="2792" y="1154"/>
                </a:cubicBezTo>
                <a:cubicBezTo>
                  <a:pt x="2801" y="1151"/>
                  <a:pt x="2807" y="1144"/>
                  <a:pt x="2811" y="1135"/>
                </a:cubicBezTo>
                <a:lnTo>
                  <a:pt x="4822" y="1644"/>
                </a:lnTo>
                <a:close/>
                <a:moveTo>
                  <a:pt x="2929" y="648"/>
                </a:moveTo>
                <a:cubicBezTo>
                  <a:pt x="2933" y="656"/>
                  <a:pt x="2939" y="662"/>
                  <a:pt x="2947" y="664"/>
                </a:cubicBezTo>
                <a:quadBezTo>
                  <a:pt x="2794" y="1092"/>
                  <a:pt x="2794" y="1092"/>
                </a:quadBezTo>
                <a:cubicBezTo>
                  <a:pt x="2786" y="1087"/>
                  <a:pt x="2776" y="1087"/>
                  <a:pt x="2766" y="1090"/>
                </a:cubicBezTo>
                <a:quadBezTo>
                  <a:pt x="2606" y="779"/>
                  <a:pt x="2606" y="779"/>
                </a:quadBezTo>
                <a:cubicBezTo>
                  <a:pt x="2612" y="777"/>
                  <a:pt x="2616" y="771"/>
                  <a:pt x="2617" y="765"/>
                </a:cubicBezTo>
                <a:quadBezTo>
                  <a:pt x="2929" y="648"/>
                  <a:pt x="2929" y="648"/>
                </a:quadBezTo>
                <a:quadBezTo>
                  <a:pt x="2929" y="648"/>
                  <a:pt x="2929" y="648"/>
                </a:quadBezTo>
                <a:close/>
                <a:moveTo>
                  <a:pt x="2580" y="769"/>
                </a:moveTo>
                <a:cubicBezTo>
                  <a:pt x="2580" y="770"/>
                  <a:pt x="2581" y="770"/>
                  <a:pt x="2581" y="771"/>
                </a:cubicBezTo>
                <a:quadBezTo>
                  <a:pt x="2526" y="780"/>
                  <a:pt x="2526" y="780"/>
                </a:quadBezTo>
                <a:quadBezTo>
                  <a:pt x="2000" y="77"/>
                  <a:pt x="2000" y="77"/>
                </a:quadBezTo>
                <a:quadBezTo>
                  <a:pt x="2581" y="752"/>
                  <a:pt x="2581" y="752"/>
                </a:quadBezTo>
                <a:cubicBezTo>
                  <a:pt x="2578" y="757"/>
                  <a:pt x="2578" y="763"/>
                  <a:pt x="2580" y="769"/>
                </a:cubicBezTo>
                <a:close/>
                <a:moveTo>
                  <a:pt x="1958" y="61"/>
                </a:moveTo>
                <a:quadBezTo>
                  <a:pt x="1968" y="867"/>
                  <a:pt x="1968" y="867"/>
                </a:quadBezTo>
                <a:quadBezTo>
                  <a:pt x="1740" y="903"/>
                  <a:pt x="1740" y="903"/>
                </a:quadBezTo>
                <a:cubicBezTo>
                  <a:pt x="1739" y="902"/>
                  <a:pt x="1739" y="901"/>
                  <a:pt x="1739" y="901"/>
                </a:cubicBezTo>
                <a:cubicBezTo>
                  <a:pt x="1735" y="892"/>
                  <a:pt x="1728" y="887"/>
                  <a:pt x="1719" y="886"/>
                </a:cubicBezTo>
                <a:quadBezTo>
                  <a:pt x="1954" y="60"/>
                  <a:pt x="1954" y="60"/>
                </a:quadBezTo>
                <a:cubicBezTo>
                  <a:pt x="1955" y="60"/>
                  <a:pt x="1957" y="60"/>
                  <a:pt x="1958" y="61"/>
                </a:cubicBezTo>
                <a:close/>
                <a:moveTo>
                  <a:pt x="1412" y="563"/>
                </a:moveTo>
                <a:cubicBezTo>
                  <a:pt x="1419" y="565"/>
                  <a:pt x="1426" y="565"/>
                  <a:pt x="1433" y="562"/>
                </a:cubicBezTo>
                <a:cubicBezTo>
                  <a:pt x="1435" y="561"/>
                  <a:pt x="1437" y="560"/>
                  <a:pt x="1439" y="558"/>
                </a:cubicBezTo>
                <a:quadBezTo>
                  <a:pt x="1699" y="894"/>
                  <a:pt x="1699" y="894"/>
                </a:quadBezTo>
                <a:cubicBezTo>
                  <a:pt x="1694" y="901"/>
                  <a:pt x="1692" y="910"/>
                  <a:pt x="1695" y="918"/>
                </a:cubicBezTo>
                <a:quadBezTo>
                  <a:pt x="1696" y="919"/>
                  <a:pt x="1696" y="920"/>
                </a:quadBezTo>
                <a:quadBezTo>
                  <a:pt x="1000" y="1526"/>
                  <a:pt x="1000" y="1526"/>
                </a:quadBezTo>
                <a:quadBezTo>
                  <a:pt x="973" y="1525"/>
                  <a:pt x="973" y="1525"/>
                </a:quadBezTo>
                <a:lnTo>
                  <a:pt x="1412" y="563"/>
                </a:lnTo>
                <a:close/>
                <a:moveTo>
                  <a:pt x="947" y="1573"/>
                </a:moveTo>
                <a:quadBezTo>
                  <a:pt x="947" y="1574"/>
                  <a:pt x="947" y="1574"/>
                </a:quadBezTo>
                <a:quadBezTo>
                  <a:pt x="888" y="1904"/>
                  <a:pt x="888" y="1904"/>
                </a:quadBezTo>
                <a:quadBezTo>
                  <a:pt x="77" y="1513"/>
                  <a:pt x="77" y="1513"/>
                </a:quadBezTo>
                <a:cubicBezTo>
                  <a:pt x="78" y="1509"/>
                  <a:pt x="79" y="1505"/>
                  <a:pt x="79" y="1502"/>
                </a:cubicBezTo>
                <a:quadBezTo>
                  <a:pt x="967" y="1529"/>
                  <a:pt x="967" y="1529"/>
                </a:quadBezTo>
                <a:lnTo>
                  <a:pt x="947" y="1573"/>
                </a:lnTo>
                <a:close/>
                <a:moveTo>
                  <a:pt x="64" y="1529"/>
                </a:moveTo>
                <a:cubicBezTo>
                  <a:pt x="69" y="1526"/>
                  <a:pt x="72" y="1522"/>
                  <a:pt x="75" y="1517"/>
                </a:cubicBezTo>
                <a:quadBezTo>
                  <a:pt x="862" y="2047"/>
                  <a:pt x="862" y="2047"/>
                </a:quadBezTo>
                <a:quadBezTo>
                  <a:pt x="700" y="2959"/>
                  <a:pt x="700" y="2959"/>
                </a:quadBezTo>
                <a:cubicBezTo>
                  <a:pt x="695" y="2959"/>
                  <a:pt x="691" y="2959"/>
                  <a:pt x="687" y="2961"/>
                </a:cubicBezTo>
                <a:cubicBezTo>
                  <a:pt x="687" y="2961"/>
                  <a:pt x="686" y="2961"/>
                  <a:pt x="686" y="2962"/>
                </a:cubicBezTo>
                <a:lnTo>
                  <a:pt x="64" y="1529"/>
                </a:lnTo>
                <a:close/>
              </a:path>
            </a:pathLst>
          </a:custGeom>
          <a:solidFill>
            <a:srgbClr val="1CADE4">
              <a:lumMod val="75000"/>
            </a:srgbClr>
          </a:solidFill>
          <a:ln>
            <a:noFill/>
          </a:ln>
        </p:spPr>
        <p:txBody>
          <a:bodyPr vert="horz" wrap="square" lIns="68580" tIns="34290" rIns="68580" bIns="34290" anchor="t" anchorCtr="0">
            <a:prstTxWarp prst="textNoShape">
              <a:avLst/>
            </a:prstTxWarp>
          </a:bodyPr>
          <a:lstStyle/>
          <a:p>
            <a:pPr>
              <a:defRPr/>
            </a:pPr>
            <a:endParaRPr lang="en-US" sz="1350" kern="0">
              <a:solidFill>
                <a:prstClr val="black"/>
              </a:solidFill>
              <a:latin typeface="Roboto Condensed"/>
            </a:endParaRPr>
          </a:p>
        </p:txBody>
      </p:sp>
      <p:pic>
        <p:nvPicPr>
          <p:cNvPr id="50" name="Picture 2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140454" y="1604787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1" name="Прямоугольник 360"/>
          <p:cNvSpPr/>
          <p:nvPr/>
        </p:nvSpPr>
        <p:spPr>
          <a:xfrm>
            <a:off x="1258891" y="1415841"/>
            <a:ext cx="103789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</a:pP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</a:t>
            </a:r>
            <a:r>
              <a:rPr lang="ru-RU" sz="2000" b="1" dirty="0" err="1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лайков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деструктивных тематических постов </a:t>
            </a:r>
            <a:r>
              <a:rPr lang="ru-RU" sz="20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декабрь 2024 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(в тыс.)</a:t>
            </a:r>
          </a:p>
        </p:txBody>
      </p:sp>
    </p:spTree>
    <p:extLst>
      <p:ext uri="{BB962C8B-B14F-4D97-AF65-F5344CB8AC3E}">
        <p14:creationId xmlns:p14="http://schemas.microsoft.com/office/powerpoint/2010/main" val="415304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4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74DBDDF0-F0C5-4B3C-F46F-0E2743430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23" y="2220647"/>
            <a:ext cx="11153775" cy="416242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0"/>
            <a:ext cx="12191999" cy="132337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Статистика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декабрь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2024 ГОДА,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Подготовленная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лабораторией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ДЕЙМОС</a:t>
            </a:r>
            <a:endParaRPr lang="en-US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ru-RU" sz="2600" b="1" cap="all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-1" y="0"/>
            <a:ext cx="12192009" cy="5096960"/>
          </a:xfrm>
          <a:prstGeom prst="rect">
            <a:avLst/>
          </a:prstGeom>
          <a:noFill/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algn="ctr">
              <a:defRPr/>
            </a:pPr>
            <a:endParaRPr lang="id-ID" kern="0">
              <a:solidFill>
                <a:prstClr val="white"/>
              </a:solidFill>
              <a:latin typeface="Roboto Condensed"/>
            </a:endParaRPr>
          </a:p>
        </p:txBody>
      </p:sp>
      <p:grpSp>
        <p:nvGrpSpPr>
          <p:cNvPr id="362" name="Group 6"/>
          <p:cNvGrpSpPr/>
          <p:nvPr/>
        </p:nvGrpSpPr>
        <p:grpSpPr>
          <a:xfrm rot="5400000">
            <a:off x="1395361" y="581954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363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  <p:sp>
          <p:nvSpPr>
            <p:cNvPr id="364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</p:grpSp>
      <p:grpSp>
        <p:nvGrpSpPr>
          <p:cNvPr id="116" name="Graphic 4"/>
          <p:cNvGrpSpPr/>
          <p:nvPr/>
        </p:nvGrpSpPr>
        <p:grpSpPr>
          <a:xfrm rot="10800000">
            <a:off x="10934295" y="2431504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17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8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9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0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1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2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3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4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5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6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7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8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9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0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1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2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3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4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5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pic>
        <p:nvPicPr>
          <p:cNvPr id="50" name="Picture 2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140454" y="1604787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1" name="Прямоугольник 360"/>
          <p:cNvSpPr/>
          <p:nvPr/>
        </p:nvSpPr>
        <p:spPr>
          <a:xfrm>
            <a:off x="1258891" y="1415841"/>
            <a:ext cx="103789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</a:pP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</a:t>
            </a:r>
            <a:r>
              <a:rPr lang="ru-RU" sz="2000" b="1" dirty="0" err="1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репостов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деструктивных тематических постов за </a:t>
            </a:r>
            <a:r>
              <a:rPr lang="ru-RU" sz="20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декабрь 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г. (в тыс.)</a:t>
            </a:r>
          </a:p>
        </p:txBody>
      </p:sp>
      <p:sp>
        <p:nvSpPr>
          <p:cNvPr id="433" name="Freeform 39"/>
          <p:cNvSpPr>
            <a:spLocks noEditPoints="1"/>
          </p:cNvSpPr>
          <p:nvPr/>
        </p:nvSpPr>
        <p:spPr>
          <a:xfrm rot="19575464">
            <a:off x="480755" y="2480638"/>
            <a:ext cx="3555735" cy="3877607"/>
          </a:xfrm>
          <a:custGeom>
            <a:avLst/>
            <a:gdLst>
              <a:gd name="T0" fmla="*/ 4841 w 4842"/>
              <a:gd name="T1" fmla="*/ 1645 h 3592"/>
              <a:gd name="T2" fmla="*/ 2950 w 4842"/>
              <a:gd name="T3" fmla="*/ 665 h 3592"/>
              <a:gd name="T4" fmla="*/ 2928 w 4842"/>
              <a:gd name="T5" fmla="*/ 644 h 3592"/>
              <a:gd name="T6" fmla="*/ 2583 w 4842"/>
              <a:gd name="T7" fmla="*/ 749 h 3592"/>
              <a:gd name="T8" fmla="*/ 1935 w 4842"/>
              <a:gd name="T9" fmla="*/ 43 h 3592"/>
              <a:gd name="T10" fmla="*/ 1702 w 4842"/>
              <a:gd name="T11" fmla="*/ 891 h 3592"/>
              <a:gd name="T12" fmla="*/ 1395 w 4842"/>
              <a:gd name="T13" fmla="*/ 547 h 3592"/>
              <a:gd name="T14" fmla="*/ 77 w 4842"/>
              <a:gd name="T15" fmla="*/ 1485 h 3592"/>
              <a:gd name="T16" fmla="*/ 60 w 4842"/>
              <a:gd name="T17" fmla="*/ 1531 h 3592"/>
              <a:gd name="T18" fmla="*/ 726 w 4842"/>
              <a:gd name="T19" fmla="*/ 2990 h 3592"/>
              <a:gd name="T20" fmla="*/ 2225 w 4842"/>
              <a:gd name="T21" fmla="*/ 3554 h 3592"/>
              <a:gd name="T22" fmla="*/ 2246 w 4842"/>
              <a:gd name="T23" fmla="*/ 3559 h 3592"/>
              <a:gd name="T24" fmla="*/ 2968 w 4842"/>
              <a:gd name="T25" fmla="*/ 2889 h 3592"/>
              <a:gd name="T26" fmla="*/ 2001 w 4842"/>
              <a:gd name="T27" fmla="*/ 2828 h 3592"/>
              <a:gd name="T28" fmla="*/ 2928 w 4842"/>
              <a:gd name="T29" fmla="*/ 2915 h 3592"/>
              <a:gd name="T30" fmla="*/ 724 w 4842"/>
              <a:gd name="T31" fmla="*/ 2977 h 3592"/>
              <a:gd name="T32" fmla="*/ 1969 w 4842"/>
              <a:gd name="T33" fmla="*/ 2812 h 3592"/>
              <a:gd name="T34" fmla="*/ 1973 w 4842"/>
              <a:gd name="T35" fmla="*/ 2789 h 3592"/>
              <a:gd name="T36" fmla="*/ 100 w 4842"/>
              <a:gd name="T37" fmla="*/ 1529 h 3592"/>
              <a:gd name="T38" fmla="*/ 1979 w 4842"/>
              <a:gd name="T39" fmla="*/ 55 h 3592"/>
              <a:gd name="T40" fmla="*/ 1972 w 4842"/>
              <a:gd name="T41" fmla="*/ 59 h 3592"/>
              <a:gd name="T42" fmla="*/ 1973 w 4842"/>
              <a:gd name="T43" fmla="*/ 960 h 3592"/>
              <a:gd name="T44" fmla="*/ 2763 w 4842"/>
              <a:gd name="T45" fmla="*/ 1092 h 3592"/>
              <a:gd name="T46" fmla="*/ 2602 w 4842"/>
              <a:gd name="T47" fmla="*/ 781 h 3592"/>
              <a:gd name="T48" fmla="*/ 2138 w 4842"/>
              <a:gd name="T49" fmla="*/ 2512 h 3592"/>
              <a:gd name="T50" fmla="*/ 1726 w 4842"/>
              <a:gd name="T51" fmla="*/ 931 h 3592"/>
              <a:gd name="T52" fmla="*/ 1807 w 4842"/>
              <a:gd name="T53" fmla="*/ 1551 h 3592"/>
              <a:gd name="T54" fmla="*/ 2004 w 4842"/>
              <a:gd name="T55" fmla="*/ 2788 h 3592"/>
              <a:gd name="T56" fmla="*/ 1990 w 4842"/>
              <a:gd name="T57" fmla="*/ 2437 h 3592"/>
              <a:gd name="T58" fmla="*/ 1990 w 4842"/>
              <a:gd name="T59" fmla="*/ 2437 h 3592"/>
              <a:gd name="T60" fmla="*/ 1980 w 4842"/>
              <a:gd name="T61" fmla="*/ 1556 h 3592"/>
              <a:gd name="T62" fmla="*/ 1976 w 4842"/>
              <a:gd name="T63" fmla="*/ 1560 h 3592"/>
              <a:gd name="T64" fmla="*/ 1976 w 4842"/>
              <a:gd name="T65" fmla="*/ 1560 h 3592"/>
              <a:gd name="T66" fmla="*/ 1986 w 4842"/>
              <a:gd name="T67" fmla="*/ 2439 h 3592"/>
              <a:gd name="T68" fmla="*/ 1472 w 4842"/>
              <a:gd name="T69" fmla="*/ 2191 h 3592"/>
              <a:gd name="T70" fmla="*/ 2924 w 4842"/>
              <a:gd name="T71" fmla="*/ 2888 h 3592"/>
              <a:gd name="T72" fmla="*/ 2944 w 4842"/>
              <a:gd name="T73" fmla="*/ 2874 h 3592"/>
              <a:gd name="T74" fmla="*/ 2784 w 4842"/>
              <a:gd name="T75" fmla="*/ 1156 h 3592"/>
              <a:gd name="T76" fmla="*/ 1740 w 4842"/>
              <a:gd name="T77" fmla="*/ 913 h 3592"/>
              <a:gd name="T78" fmla="*/ 1711 w 4842"/>
              <a:gd name="T79" fmla="*/ 932 h 3592"/>
              <a:gd name="T80" fmla="*/ 1711 w 4842"/>
              <a:gd name="T81" fmla="*/ 932 h 3592"/>
              <a:gd name="T82" fmla="*/ 950 w 4842"/>
              <a:gd name="T83" fmla="*/ 1575 h 3592"/>
              <a:gd name="T84" fmla="*/ 971 w 4842"/>
              <a:gd name="T85" fmla="*/ 1529 h 3592"/>
              <a:gd name="T86" fmla="*/ 1457 w 4842"/>
              <a:gd name="T87" fmla="*/ 2179 h 3592"/>
              <a:gd name="T88" fmla="*/ 2948 w 4842"/>
              <a:gd name="T89" fmla="*/ 2874 h 3592"/>
              <a:gd name="T90" fmla="*/ 4822 w 4842"/>
              <a:gd name="T91" fmla="*/ 1644 h 3592"/>
              <a:gd name="T92" fmla="*/ 2811 w 4842"/>
              <a:gd name="T93" fmla="*/ 1135 h 3592"/>
              <a:gd name="T94" fmla="*/ 2794 w 4842"/>
              <a:gd name="T95" fmla="*/ 1092 h 3592"/>
              <a:gd name="T96" fmla="*/ 2929 w 4842"/>
              <a:gd name="T97" fmla="*/ 648 h 3592"/>
              <a:gd name="T98" fmla="*/ 2526 w 4842"/>
              <a:gd name="T99" fmla="*/ 780 h 3592"/>
              <a:gd name="T100" fmla="*/ 1958 w 4842"/>
              <a:gd name="T101" fmla="*/ 61 h 3592"/>
              <a:gd name="T102" fmla="*/ 1719 w 4842"/>
              <a:gd name="T103" fmla="*/ 886 h 3592"/>
              <a:gd name="T104" fmla="*/ 1433 w 4842"/>
              <a:gd name="T105" fmla="*/ 562 h 3592"/>
              <a:gd name="T106" fmla="*/ 1696 w 4842"/>
              <a:gd name="T107" fmla="*/ 920 h 3592"/>
              <a:gd name="T108" fmla="*/ 947 w 4842"/>
              <a:gd name="T109" fmla="*/ 1573 h 3592"/>
              <a:gd name="T110" fmla="*/ 79 w 4842"/>
              <a:gd name="T111" fmla="*/ 1502 h 3592"/>
              <a:gd name="T112" fmla="*/ 75 w 4842"/>
              <a:gd name="T113" fmla="*/ 1517 h 3592"/>
              <a:gd name="T114" fmla="*/ 686 w 4842"/>
              <a:gd name="T115" fmla="*/ 2962 h 3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42" h="3592">
                <a:moveTo>
                  <a:pt x="4842" y="1652"/>
                </a:moveTo>
                <a:quadBezTo>
                  <a:pt x="4842" y="1652"/>
                  <a:pt x="4842" y="1652"/>
                </a:quadBezTo>
                <a:quadBezTo>
                  <a:pt x="4842" y="1652"/>
                  <a:pt x="4842" y="1652"/>
                </a:quadBezTo>
                <a:quadBezTo>
                  <a:pt x="4841" y="1645"/>
                  <a:pt x="4841" y="1645"/>
                </a:quadBezTo>
                <a:quadBezTo>
                  <a:pt x="2812" y="1131"/>
                  <a:pt x="2812" y="1131"/>
                </a:quadBezTo>
                <a:cubicBezTo>
                  <a:pt x="2814" y="1124"/>
                  <a:pt x="2814" y="1117"/>
                  <a:pt x="2811" y="1109"/>
                </a:cubicBezTo>
                <a:cubicBezTo>
                  <a:pt x="2808" y="1103"/>
                  <a:pt x="2803" y="1097"/>
                  <a:pt x="2797" y="1094"/>
                </a:cubicBezTo>
                <a:quadBezTo>
                  <a:pt x="2950" y="665"/>
                  <a:pt x="2950" y="665"/>
                </a:quadBezTo>
                <a:cubicBezTo>
                  <a:pt x="2956" y="666"/>
                  <a:pt x="2961" y="666"/>
                  <a:pt x="2967" y="664"/>
                </a:cubicBezTo>
                <a:cubicBezTo>
                  <a:pt x="2981" y="658"/>
                  <a:pt x="2988" y="641"/>
                  <a:pt x="2982" y="627"/>
                </a:cubicBezTo>
                <a:cubicBezTo>
                  <a:pt x="2976" y="612"/>
                  <a:pt x="2960" y="605"/>
                  <a:pt x="2945" y="611"/>
                </a:cubicBezTo>
                <a:cubicBezTo>
                  <a:pt x="2932" y="616"/>
                  <a:pt x="2925" y="630"/>
                  <a:pt x="2928" y="644"/>
                </a:cubicBezTo>
                <a:quadBezTo>
                  <a:pt x="2617" y="761"/>
                  <a:pt x="2617" y="761"/>
                </a:quadBezTo>
                <a:cubicBezTo>
                  <a:pt x="2617" y="759"/>
                  <a:pt x="2617" y="756"/>
                  <a:pt x="2616" y="754"/>
                </a:cubicBezTo>
                <a:cubicBezTo>
                  <a:pt x="2612" y="744"/>
                  <a:pt x="2601" y="740"/>
                  <a:pt x="2591" y="744"/>
                </a:cubicBezTo>
                <a:cubicBezTo>
                  <a:pt x="2588" y="745"/>
                  <a:pt x="2585" y="747"/>
                  <a:pt x="2583" y="749"/>
                </a:cubicBezTo>
                <a:quadBezTo>
                  <a:pt x="1983" y="51"/>
                  <a:pt x="1983" y="51"/>
                </a:quadBezTo>
                <a:cubicBezTo>
                  <a:pt x="1990" y="43"/>
                  <a:pt x="1992" y="32"/>
                  <a:pt x="1988" y="22"/>
                </a:cubicBezTo>
                <a:cubicBezTo>
                  <a:pt x="1982" y="7"/>
                  <a:pt x="1965" y="0"/>
                  <a:pt x="1951" y="6"/>
                </a:cubicBezTo>
                <a:cubicBezTo>
                  <a:pt x="1936" y="12"/>
                  <a:pt x="1929" y="28"/>
                  <a:pt x="1935" y="43"/>
                </a:cubicBezTo>
                <a:cubicBezTo>
                  <a:pt x="1938" y="50"/>
                  <a:pt x="1944" y="55"/>
                  <a:pt x="1950" y="58"/>
                </a:cubicBezTo>
                <a:quadBezTo>
                  <a:pt x="1715" y="886"/>
                  <a:pt x="1715" y="886"/>
                </a:quadBezTo>
                <a:cubicBezTo>
                  <a:pt x="1713" y="886"/>
                  <a:pt x="1711" y="887"/>
                  <a:pt x="1708" y="888"/>
                </a:cubicBezTo>
                <a:cubicBezTo>
                  <a:pt x="1706" y="889"/>
                  <a:pt x="1704" y="890"/>
                  <a:pt x="1702" y="891"/>
                </a:cubicBezTo>
                <a:quadBezTo>
                  <a:pt x="1442" y="556"/>
                  <a:pt x="1442" y="556"/>
                </a:quadBezTo>
                <a:cubicBezTo>
                  <a:pt x="1450" y="548"/>
                  <a:pt x="1453" y="536"/>
                  <a:pt x="1448" y="525"/>
                </a:cubicBezTo>
                <a:cubicBezTo>
                  <a:pt x="1442" y="511"/>
                  <a:pt x="1426" y="504"/>
                  <a:pt x="1411" y="510"/>
                </a:cubicBezTo>
                <a:cubicBezTo>
                  <a:pt x="1397" y="515"/>
                  <a:pt x="1389" y="532"/>
                  <a:pt x="1395" y="547"/>
                </a:cubicBezTo>
                <a:cubicBezTo>
                  <a:pt x="1398" y="553"/>
                  <a:pt x="1403" y="558"/>
                  <a:pt x="1409" y="561"/>
                </a:cubicBezTo>
                <a:quadBezTo>
                  <a:pt x="969" y="1525"/>
                  <a:pt x="969" y="1525"/>
                </a:quadBezTo>
                <a:quadBezTo>
                  <a:pt x="80" y="1498"/>
                  <a:pt x="80" y="1498"/>
                </a:quadBezTo>
                <a:cubicBezTo>
                  <a:pt x="79" y="1493"/>
                  <a:pt x="79" y="1489"/>
                  <a:pt x="77" y="1485"/>
                </a:cubicBezTo>
                <a:cubicBezTo>
                  <a:pt x="69" y="1466"/>
                  <a:pt x="47" y="1457"/>
                  <a:pt x="28" y="1464"/>
                </a:cubicBezTo>
                <a:cubicBezTo>
                  <a:pt x="9" y="1472"/>
                  <a:pt x="0" y="1494"/>
                  <a:pt x="8" y="1513"/>
                </a:cubicBezTo>
                <a:cubicBezTo>
                  <a:pt x="16" y="1532"/>
                  <a:pt x="37" y="1541"/>
                  <a:pt x="56" y="1533"/>
                </a:cubicBezTo>
                <a:cubicBezTo>
                  <a:pt x="58" y="1533"/>
                  <a:pt x="59" y="1532"/>
                  <a:pt x="60" y="1531"/>
                </a:cubicBezTo>
                <a:quadBezTo>
                  <a:pt x="683" y="2963"/>
                  <a:pt x="683" y="2963"/>
                </a:quadBezTo>
                <a:cubicBezTo>
                  <a:pt x="671" y="2971"/>
                  <a:pt x="666" y="2985"/>
                  <a:pt x="671" y="2998"/>
                </a:cubicBezTo>
                <a:cubicBezTo>
                  <a:pt x="677" y="3013"/>
                  <a:pt x="694" y="3020"/>
                  <a:pt x="708" y="3014"/>
                </a:cubicBezTo>
                <a:cubicBezTo>
                  <a:pt x="719" y="3010"/>
                  <a:pt x="725" y="3000"/>
                  <a:pt x="726" y="2990"/>
                </a:cubicBezTo>
                <a:quadBezTo>
                  <a:pt x="1970" y="2816"/>
                  <a:pt x="1970" y="2816"/>
                </a:quadBezTo>
                <a:cubicBezTo>
                  <a:pt x="1975" y="2827"/>
                  <a:pt x="1986" y="2832"/>
                  <a:pt x="1997" y="2829"/>
                </a:cubicBezTo>
                <a:quadBezTo>
                  <a:pt x="2229" y="3553"/>
                  <a:pt x="2229" y="3553"/>
                </a:quadBezTo>
                <a:cubicBezTo>
                  <a:pt x="2227" y="3553"/>
                  <a:pt x="2226" y="3553"/>
                  <a:pt x="2225" y="3554"/>
                </a:cubicBezTo>
                <a:cubicBezTo>
                  <a:pt x="2215" y="3558"/>
                  <a:pt x="2211" y="3568"/>
                  <a:pt x="2214" y="3578"/>
                </a:cubicBezTo>
                <a:cubicBezTo>
                  <a:pt x="2218" y="3587"/>
                  <a:pt x="2229" y="3592"/>
                  <a:pt x="2238" y="3588"/>
                </a:cubicBezTo>
                <a:cubicBezTo>
                  <a:pt x="2248" y="3584"/>
                  <a:pt x="2252" y="3573"/>
                  <a:pt x="2249" y="3564"/>
                </a:cubicBezTo>
                <a:cubicBezTo>
                  <a:pt x="2248" y="3562"/>
                  <a:pt x="2247" y="3561"/>
                  <a:pt x="2246" y="3559"/>
                </a:cubicBezTo>
                <a:quadBezTo>
                  <a:pt x="2931" y="2917"/>
                  <a:pt x="2931" y="2917"/>
                </a:quadBezTo>
                <a:cubicBezTo>
                  <a:pt x="2938" y="2922"/>
                  <a:pt x="2947" y="2924"/>
                  <a:pt x="2955" y="2920"/>
                </a:cubicBezTo>
                <a:cubicBezTo>
                  <a:pt x="2967" y="2915"/>
                  <a:pt x="2973" y="2901"/>
                  <a:pt x="2968" y="2889"/>
                </a:cubicBezTo>
                <a:quadBezTo>
                  <a:pt x="2968" y="2889"/>
                  <a:pt x="2968" y="2889"/>
                </a:quadBezTo>
                <a:quadBezTo>
                  <a:pt x="3490" y="2544"/>
                  <a:pt x="3490" y="2544"/>
                </a:quadBezTo>
                <a:lnTo>
                  <a:pt x="4842" y="1652"/>
                </a:lnTo>
                <a:close/>
                <a:moveTo>
                  <a:pt x="2233" y="3553"/>
                </a:moveTo>
                <a:quadBezTo>
                  <a:pt x="2001" y="2828"/>
                  <a:pt x="2001" y="2828"/>
                </a:quadBezTo>
                <a:cubicBezTo>
                  <a:pt x="2007" y="2825"/>
                  <a:pt x="2011" y="2820"/>
                  <a:pt x="2013" y="2815"/>
                </a:cubicBezTo>
                <a:quadBezTo>
                  <a:pt x="2922" y="2900"/>
                  <a:pt x="2922" y="2900"/>
                </a:quadBezTo>
                <a:cubicBezTo>
                  <a:pt x="2922" y="2902"/>
                  <a:pt x="2923" y="2905"/>
                  <a:pt x="2924" y="2907"/>
                </a:cubicBezTo>
                <a:cubicBezTo>
                  <a:pt x="2925" y="2910"/>
                  <a:pt x="2926" y="2913"/>
                  <a:pt x="2928" y="2915"/>
                </a:cubicBezTo>
                <a:quadBezTo>
                  <a:pt x="2243" y="3557"/>
                  <a:pt x="2243" y="3557"/>
                </a:quadBezTo>
                <a:cubicBezTo>
                  <a:pt x="2240" y="3554"/>
                  <a:pt x="2237" y="3553"/>
                  <a:pt x="2233" y="3553"/>
                </a:cubicBezTo>
                <a:close/>
                <a:moveTo>
                  <a:pt x="726" y="2986"/>
                </a:moveTo>
                <a:cubicBezTo>
                  <a:pt x="726" y="2983"/>
                  <a:pt x="725" y="2980"/>
                  <a:pt x="724" y="2977"/>
                </a:cubicBezTo>
                <a:cubicBezTo>
                  <a:pt x="720" y="2968"/>
                  <a:pt x="712" y="2962"/>
                  <a:pt x="704" y="2960"/>
                </a:cubicBezTo>
                <a:quadBezTo>
                  <a:pt x="866" y="2049"/>
                  <a:pt x="866" y="2049"/>
                </a:quadBezTo>
                <a:quadBezTo>
                  <a:pt x="1972" y="2794"/>
                  <a:pt x="1972" y="2794"/>
                </a:quadBezTo>
                <a:cubicBezTo>
                  <a:pt x="1969" y="2799"/>
                  <a:pt x="1967" y="2806"/>
                  <a:pt x="1969" y="2812"/>
                </a:cubicBezTo>
                <a:lnTo>
                  <a:pt x="726" y="2986"/>
                </a:lnTo>
                <a:close/>
                <a:moveTo>
                  <a:pt x="891" y="1910"/>
                </a:moveTo>
                <a:quadBezTo>
                  <a:pt x="1463" y="2187"/>
                  <a:pt x="1463" y="2187"/>
                </a:quadBezTo>
                <a:quadBezTo>
                  <a:pt x="1973" y="2789"/>
                  <a:pt x="1973" y="2789"/>
                </a:quadBezTo>
                <a:quadBezTo>
                  <a:pt x="867" y="2045"/>
                  <a:pt x="867" y="2045"/>
                </a:quadBezTo>
                <a:lnTo>
                  <a:pt x="891" y="1910"/>
                </a:lnTo>
                <a:close/>
                <a:moveTo>
                  <a:pt x="863" y="2042"/>
                </a:moveTo>
                <a:quadBezTo>
                  <a:pt x="100" y="1529"/>
                  <a:pt x="100" y="1529"/>
                </a:quadBezTo>
                <a:quadBezTo>
                  <a:pt x="887" y="1908"/>
                  <a:pt x="887" y="1908"/>
                </a:quadBezTo>
                <a:lnTo>
                  <a:pt x="863" y="2042"/>
                </a:lnTo>
                <a:close/>
                <a:moveTo>
                  <a:pt x="1972" y="59"/>
                </a:moveTo>
                <a:cubicBezTo>
                  <a:pt x="1975" y="58"/>
                  <a:pt x="1977" y="57"/>
                  <a:pt x="1979" y="55"/>
                </a:cubicBezTo>
                <a:quadBezTo>
                  <a:pt x="2521" y="780"/>
                  <a:pt x="2521" y="780"/>
                </a:quadBezTo>
                <a:quadBezTo>
                  <a:pt x="1971" y="867"/>
                  <a:pt x="1971" y="867"/>
                </a:quadBezTo>
                <a:quadBezTo>
                  <a:pt x="1962" y="61"/>
                  <a:pt x="1962" y="61"/>
                </a:quadBezTo>
                <a:cubicBezTo>
                  <a:pt x="1965" y="61"/>
                  <a:pt x="1969" y="60"/>
                  <a:pt x="1972" y="59"/>
                </a:cubicBezTo>
                <a:close/>
                <a:moveTo>
                  <a:pt x="2524" y="784"/>
                </a:moveTo>
                <a:quadBezTo>
                  <a:pt x="2757" y="1096"/>
                  <a:pt x="2757" y="1096"/>
                </a:quadBezTo>
                <a:cubicBezTo>
                  <a:pt x="2751" y="1101"/>
                  <a:pt x="2746" y="1108"/>
                  <a:pt x="2745" y="1116"/>
                </a:cubicBezTo>
                <a:quadBezTo>
                  <a:pt x="1973" y="960"/>
                  <a:pt x="1973" y="960"/>
                </a:quadBezTo>
                <a:quadBezTo>
                  <a:pt x="1972" y="871"/>
                  <a:pt x="1972" y="871"/>
                </a:quadBezTo>
                <a:lnTo>
                  <a:pt x="2524" y="784"/>
                </a:lnTo>
                <a:close/>
                <a:moveTo>
                  <a:pt x="2602" y="781"/>
                </a:moveTo>
                <a:quadBezTo>
                  <a:pt x="2763" y="1092"/>
                  <a:pt x="2763" y="1092"/>
                </a:quadBezTo>
                <a:cubicBezTo>
                  <a:pt x="2762" y="1092"/>
                  <a:pt x="2761" y="1093"/>
                  <a:pt x="2760" y="1093"/>
                </a:cubicBezTo>
                <a:quadBezTo>
                  <a:pt x="2528" y="783"/>
                  <a:pt x="2528" y="783"/>
                </a:quadBezTo>
                <a:quadBezTo>
                  <a:pt x="2584" y="775"/>
                  <a:pt x="2584" y="775"/>
                </a:quadBezTo>
                <a:cubicBezTo>
                  <a:pt x="2588" y="780"/>
                  <a:pt x="2595" y="782"/>
                  <a:pt x="2602" y="781"/>
                </a:cubicBezTo>
                <a:close/>
                <a:moveTo>
                  <a:pt x="2014" y="2811"/>
                </a:moveTo>
                <a:cubicBezTo>
                  <a:pt x="2015" y="2807"/>
                  <a:pt x="2014" y="2802"/>
                  <a:pt x="2013" y="2798"/>
                </a:cubicBezTo>
                <a:cubicBezTo>
                  <a:pt x="2012" y="2795"/>
                  <a:pt x="2010" y="2793"/>
                  <a:pt x="2007" y="2791"/>
                </a:cubicBezTo>
                <a:quadBezTo>
                  <a:pt x="2138" y="2512"/>
                  <a:pt x="2138" y="2512"/>
                </a:quadBezTo>
                <a:quadBezTo>
                  <a:pt x="2923" y="2892"/>
                  <a:pt x="2923" y="2892"/>
                </a:quadBezTo>
                <a:cubicBezTo>
                  <a:pt x="2922" y="2893"/>
                  <a:pt x="2922" y="2894"/>
                  <a:pt x="2922" y="2896"/>
                </a:cubicBezTo>
                <a:lnTo>
                  <a:pt x="2014" y="2811"/>
                </a:lnTo>
                <a:close/>
                <a:moveTo>
                  <a:pt x="1726" y="931"/>
                </a:moveTo>
                <a:cubicBezTo>
                  <a:pt x="1732" y="928"/>
                  <a:pt x="1737" y="923"/>
                  <a:pt x="1739" y="917"/>
                </a:cubicBezTo>
                <a:quadBezTo>
                  <a:pt x="1969" y="963"/>
                  <a:pt x="1969" y="963"/>
                </a:quadBezTo>
                <a:quadBezTo>
                  <a:pt x="1976" y="1556"/>
                  <a:pt x="1976" y="1556"/>
                </a:quadBezTo>
                <a:quadBezTo>
                  <a:pt x="1807" y="1551"/>
                  <a:pt x="1807" y="1551"/>
                </a:quadBezTo>
                <a:quadBezTo>
                  <a:pt x="1715" y="933"/>
                  <a:pt x="1715" y="933"/>
                </a:quadBezTo>
                <a:cubicBezTo>
                  <a:pt x="1719" y="933"/>
                  <a:pt x="1722" y="932"/>
                  <a:pt x="1726" y="931"/>
                </a:cubicBezTo>
                <a:close/>
                <a:moveTo>
                  <a:pt x="2134" y="2511"/>
                </a:moveTo>
                <a:quadBezTo>
                  <a:pt x="2004" y="2788"/>
                  <a:pt x="2004" y="2788"/>
                </a:quadBezTo>
                <a:cubicBezTo>
                  <a:pt x="2001" y="2786"/>
                  <a:pt x="1998" y="2785"/>
                  <a:pt x="1994" y="2784"/>
                </a:cubicBezTo>
                <a:quadBezTo>
                  <a:pt x="1990" y="2441"/>
                  <a:pt x="1990" y="2441"/>
                </a:quadBezTo>
                <a:lnTo>
                  <a:pt x="2134" y="2511"/>
                </a:lnTo>
                <a:close/>
                <a:moveTo>
                  <a:pt x="1990" y="2437"/>
                </a:moveTo>
                <a:quadBezTo>
                  <a:pt x="1980" y="1560"/>
                  <a:pt x="1980" y="1560"/>
                </a:quadBezTo>
                <a:quadBezTo>
                  <a:pt x="2570" y="1578"/>
                  <a:pt x="2570" y="1578"/>
                </a:quadBezTo>
                <a:quadBezTo>
                  <a:pt x="2136" y="2507"/>
                  <a:pt x="2136" y="2507"/>
                </a:quadBezTo>
                <a:lnTo>
                  <a:pt x="1990" y="2437"/>
                </a:lnTo>
                <a:close/>
                <a:moveTo>
                  <a:pt x="2747" y="1135"/>
                </a:moveTo>
                <a:cubicBezTo>
                  <a:pt x="2751" y="1145"/>
                  <a:pt x="2759" y="1152"/>
                  <a:pt x="2768" y="1155"/>
                </a:cubicBezTo>
                <a:quadBezTo>
                  <a:pt x="2572" y="1574"/>
                  <a:pt x="2572" y="1574"/>
                </a:quadBezTo>
                <a:quadBezTo>
                  <a:pt x="1980" y="1556"/>
                  <a:pt x="1980" y="1556"/>
                </a:quadBezTo>
                <a:quadBezTo>
                  <a:pt x="1973" y="964"/>
                  <a:pt x="1973" y="964"/>
                </a:quadBezTo>
                <a:quadBezTo>
                  <a:pt x="2745" y="1120"/>
                  <a:pt x="2745" y="1120"/>
                </a:quadBezTo>
                <a:cubicBezTo>
                  <a:pt x="2744" y="1125"/>
                  <a:pt x="2745" y="1130"/>
                  <a:pt x="2747" y="1135"/>
                </a:cubicBezTo>
                <a:close/>
                <a:moveTo>
                  <a:pt x="1976" y="1560"/>
                </a:moveTo>
                <a:quadBezTo>
                  <a:pt x="1986" y="2435"/>
                  <a:pt x="1986" y="2435"/>
                </a:quadBezTo>
                <a:quadBezTo>
                  <a:pt x="1935" y="2410"/>
                  <a:pt x="1935" y="2410"/>
                </a:quadBezTo>
                <a:quadBezTo>
                  <a:pt x="1808" y="1555"/>
                  <a:pt x="1808" y="1555"/>
                </a:quadBezTo>
                <a:lnTo>
                  <a:pt x="1976" y="1560"/>
                </a:lnTo>
                <a:close/>
                <a:moveTo>
                  <a:pt x="1986" y="2439"/>
                </a:moveTo>
                <a:quadBezTo>
                  <a:pt x="1990" y="2780"/>
                  <a:pt x="1990" y="2780"/>
                </a:quadBezTo>
                <a:quadBezTo>
                  <a:pt x="1936" y="2415"/>
                  <a:pt x="1936" y="2415"/>
                </a:quadBezTo>
                <a:lnTo>
                  <a:pt x="1986" y="2439"/>
                </a:lnTo>
                <a:close/>
                <a:moveTo>
                  <a:pt x="1987" y="2785"/>
                </a:moveTo>
                <a:cubicBezTo>
                  <a:pt x="1985" y="2785"/>
                  <a:pt x="1984" y="2785"/>
                  <a:pt x="1983" y="2786"/>
                </a:cubicBezTo>
                <a:cubicBezTo>
                  <a:pt x="1981" y="2787"/>
                  <a:pt x="1979" y="2788"/>
                  <a:pt x="1978" y="2789"/>
                </a:cubicBezTo>
                <a:quadBezTo>
                  <a:pt x="1472" y="2191"/>
                  <a:pt x="1472" y="2191"/>
                </a:quadBezTo>
                <a:quadBezTo>
                  <a:pt x="1932" y="2413"/>
                  <a:pt x="1932" y="2413"/>
                </a:quadBezTo>
                <a:lnTo>
                  <a:pt x="1987" y="2785"/>
                </a:lnTo>
                <a:close/>
                <a:moveTo>
                  <a:pt x="2937" y="2876"/>
                </a:moveTo>
                <a:cubicBezTo>
                  <a:pt x="2931" y="2878"/>
                  <a:pt x="2927" y="2883"/>
                  <a:pt x="2924" y="2888"/>
                </a:cubicBezTo>
                <a:quadBezTo>
                  <a:pt x="2139" y="2509"/>
                  <a:pt x="2139" y="2509"/>
                </a:quadBezTo>
                <a:quadBezTo>
                  <a:pt x="2575" y="1579"/>
                  <a:pt x="2575" y="1579"/>
                </a:quadBezTo>
                <a:quadBezTo>
                  <a:pt x="2824" y="1586"/>
                  <a:pt x="2824" y="1586"/>
                </a:quadBezTo>
                <a:quadBezTo>
                  <a:pt x="2944" y="2874"/>
                  <a:pt x="2944" y="2874"/>
                </a:quadBezTo>
                <a:cubicBezTo>
                  <a:pt x="2941" y="2874"/>
                  <a:pt x="2939" y="2875"/>
                  <a:pt x="2937" y="2876"/>
                </a:cubicBezTo>
                <a:close/>
                <a:moveTo>
                  <a:pt x="2576" y="1575"/>
                </a:moveTo>
                <a:quadBezTo>
                  <a:pt x="2772" y="1156"/>
                  <a:pt x="2772" y="1156"/>
                </a:quadBezTo>
                <a:cubicBezTo>
                  <a:pt x="2776" y="1157"/>
                  <a:pt x="2780" y="1157"/>
                  <a:pt x="2784" y="1156"/>
                </a:cubicBezTo>
                <a:quadBezTo>
                  <a:pt x="2823" y="1582"/>
                  <a:pt x="2823" y="1582"/>
                </a:quadBezTo>
                <a:lnTo>
                  <a:pt x="2576" y="1575"/>
                </a:lnTo>
                <a:close/>
                <a:moveTo>
                  <a:pt x="1969" y="959"/>
                </a:moveTo>
                <a:quadBezTo>
                  <a:pt x="1740" y="913"/>
                  <a:pt x="1740" y="913"/>
                </a:quadBezTo>
                <a:cubicBezTo>
                  <a:pt x="1740" y="911"/>
                  <a:pt x="1741" y="909"/>
                  <a:pt x="1740" y="907"/>
                </a:cubicBezTo>
                <a:quadBezTo>
                  <a:pt x="1968" y="871"/>
                  <a:pt x="1968" y="871"/>
                </a:quadBezTo>
                <a:lnTo>
                  <a:pt x="1969" y="959"/>
                </a:lnTo>
                <a:close/>
                <a:moveTo>
                  <a:pt x="1711" y="932"/>
                </a:moveTo>
                <a:quadBezTo>
                  <a:pt x="1803" y="1551"/>
                  <a:pt x="1803" y="1551"/>
                </a:quadBezTo>
                <a:quadBezTo>
                  <a:pt x="1006" y="1526"/>
                  <a:pt x="1006" y="1526"/>
                </a:quadBezTo>
                <a:quadBezTo>
                  <a:pt x="1698" y="923"/>
                  <a:pt x="1698" y="923"/>
                </a:quadBezTo>
                <a:cubicBezTo>
                  <a:pt x="1702" y="928"/>
                  <a:pt x="1706" y="931"/>
                  <a:pt x="1711" y="932"/>
                </a:cubicBezTo>
                <a:close/>
                <a:moveTo>
                  <a:pt x="1804" y="1555"/>
                </a:moveTo>
                <a:quadBezTo>
                  <a:pt x="1931" y="2408"/>
                  <a:pt x="1931" y="2408"/>
                </a:quadBezTo>
                <a:quadBezTo>
                  <a:pt x="1465" y="2183"/>
                  <a:pt x="1465" y="2183"/>
                </a:quadBezTo>
                <a:quadBezTo>
                  <a:pt x="950" y="1575"/>
                  <a:pt x="950" y="1575"/>
                </a:quadBezTo>
                <a:quadBezTo>
                  <a:pt x="1002" y="1530"/>
                  <a:pt x="1002" y="1530"/>
                </a:quadBezTo>
                <a:lnTo>
                  <a:pt x="1804" y="1555"/>
                </a:lnTo>
                <a:close/>
                <a:moveTo>
                  <a:pt x="954" y="1566"/>
                </a:moveTo>
                <a:quadBezTo>
                  <a:pt x="971" y="1529"/>
                  <a:pt x="971" y="1529"/>
                </a:quadBezTo>
                <a:quadBezTo>
                  <a:pt x="996" y="1530"/>
                  <a:pt x="996" y="1530"/>
                </a:quadBezTo>
                <a:lnTo>
                  <a:pt x="954" y="1566"/>
                </a:lnTo>
                <a:close/>
                <a:moveTo>
                  <a:pt x="950" y="1580"/>
                </a:moveTo>
                <a:quadBezTo>
                  <a:pt x="1457" y="2179"/>
                  <a:pt x="1457" y="2179"/>
                </a:quadBezTo>
                <a:quadBezTo>
                  <a:pt x="891" y="1906"/>
                  <a:pt x="891" y="1906"/>
                </a:quadBezTo>
                <a:lnTo>
                  <a:pt x="950" y="1580"/>
                </a:lnTo>
                <a:close/>
                <a:moveTo>
                  <a:pt x="2966" y="2885"/>
                </a:moveTo>
                <a:cubicBezTo>
                  <a:pt x="2962" y="2879"/>
                  <a:pt x="2955" y="2875"/>
                  <a:pt x="2948" y="2874"/>
                </a:cubicBezTo>
                <a:quadBezTo>
                  <a:pt x="2828" y="1586"/>
                  <a:pt x="2828" y="1586"/>
                </a:quadBezTo>
                <a:quadBezTo>
                  <a:pt x="4840" y="1649"/>
                  <a:pt x="4840" y="1649"/>
                </a:quadBezTo>
                <a:lnTo>
                  <a:pt x="2966" y="2885"/>
                </a:lnTo>
                <a:close/>
                <a:moveTo>
                  <a:pt x="4822" y="1644"/>
                </a:moveTo>
                <a:quadBezTo>
                  <a:pt x="2827" y="1582"/>
                  <a:pt x="2827" y="1582"/>
                </a:quadBezTo>
                <a:quadBezTo>
                  <a:pt x="2788" y="1156"/>
                  <a:pt x="2788" y="1156"/>
                </a:quadBezTo>
                <a:cubicBezTo>
                  <a:pt x="2789" y="1155"/>
                  <a:pt x="2790" y="1155"/>
                  <a:pt x="2792" y="1154"/>
                </a:cubicBezTo>
                <a:cubicBezTo>
                  <a:pt x="2801" y="1151"/>
                  <a:pt x="2807" y="1144"/>
                  <a:pt x="2811" y="1135"/>
                </a:cubicBezTo>
                <a:lnTo>
                  <a:pt x="4822" y="1644"/>
                </a:lnTo>
                <a:close/>
                <a:moveTo>
                  <a:pt x="2929" y="648"/>
                </a:moveTo>
                <a:cubicBezTo>
                  <a:pt x="2933" y="656"/>
                  <a:pt x="2939" y="662"/>
                  <a:pt x="2947" y="664"/>
                </a:cubicBezTo>
                <a:quadBezTo>
                  <a:pt x="2794" y="1092"/>
                  <a:pt x="2794" y="1092"/>
                </a:quadBezTo>
                <a:cubicBezTo>
                  <a:pt x="2786" y="1087"/>
                  <a:pt x="2776" y="1087"/>
                  <a:pt x="2766" y="1090"/>
                </a:cubicBezTo>
                <a:quadBezTo>
                  <a:pt x="2606" y="779"/>
                  <a:pt x="2606" y="779"/>
                </a:quadBezTo>
                <a:cubicBezTo>
                  <a:pt x="2612" y="777"/>
                  <a:pt x="2616" y="771"/>
                  <a:pt x="2617" y="765"/>
                </a:cubicBezTo>
                <a:quadBezTo>
                  <a:pt x="2929" y="648"/>
                  <a:pt x="2929" y="648"/>
                </a:quadBezTo>
                <a:quadBezTo>
                  <a:pt x="2929" y="648"/>
                  <a:pt x="2929" y="648"/>
                </a:quadBezTo>
                <a:close/>
                <a:moveTo>
                  <a:pt x="2580" y="769"/>
                </a:moveTo>
                <a:cubicBezTo>
                  <a:pt x="2580" y="770"/>
                  <a:pt x="2581" y="770"/>
                  <a:pt x="2581" y="771"/>
                </a:cubicBezTo>
                <a:quadBezTo>
                  <a:pt x="2526" y="780"/>
                  <a:pt x="2526" y="780"/>
                </a:quadBezTo>
                <a:quadBezTo>
                  <a:pt x="2000" y="77"/>
                  <a:pt x="2000" y="77"/>
                </a:quadBezTo>
                <a:quadBezTo>
                  <a:pt x="2581" y="752"/>
                  <a:pt x="2581" y="752"/>
                </a:quadBezTo>
                <a:cubicBezTo>
                  <a:pt x="2578" y="757"/>
                  <a:pt x="2578" y="763"/>
                  <a:pt x="2580" y="769"/>
                </a:cubicBezTo>
                <a:close/>
                <a:moveTo>
                  <a:pt x="1958" y="61"/>
                </a:moveTo>
                <a:quadBezTo>
                  <a:pt x="1968" y="867"/>
                  <a:pt x="1968" y="867"/>
                </a:quadBezTo>
                <a:quadBezTo>
                  <a:pt x="1740" y="903"/>
                  <a:pt x="1740" y="903"/>
                </a:quadBezTo>
                <a:cubicBezTo>
                  <a:pt x="1739" y="902"/>
                  <a:pt x="1739" y="901"/>
                  <a:pt x="1739" y="901"/>
                </a:cubicBezTo>
                <a:cubicBezTo>
                  <a:pt x="1735" y="892"/>
                  <a:pt x="1728" y="887"/>
                  <a:pt x="1719" y="886"/>
                </a:cubicBezTo>
                <a:quadBezTo>
                  <a:pt x="1954" y="60"/>
                  <a:pt x="1954" y="60"/>
                </a:quadBezTo>
                <a:cubicBezTo>
                  <a:pt x="1955" y="60"/>
                  <a:pt x="1957" y="60"/>
                  <a:pt x="1958" y="61"/>
                </a:cubicBezTo>
                <a:close/>
                <a:moveTo>
                  <a:pt x="1412" y="563"/>
                </a:moveTo>
                <a:cubicBezTo>
                  <a:pt x="1419" y="565"/>
                  <a:pt x="1426" y="565"/>
                  <a:pt x="1433" y="562"/>
                </a:cubicBezTo>
                <a:cubicBezTo>
                  <a:pt x="1435" y="561"/>
                  <a:pt x="1437" y="560"/>
                  <a:pt x="1439" y="558"/>
                </a:cubicBezTo>
                <a:quadBezTo>
                  <a:pt x="1699" y="894"/>
                  <a:pt x="1699" y="894"/>
                </a:quadBezTo>
                <a:cubicBezTo>
                  <a:pt x="1694" y="901"/>
                  <a:pt x="1692" y="910"/>
                  <a:pt x="1695" y="918"/>
                </a:cubicBezTo>
                <a:quadBezTo>
                  <a:pt x="1696" y="919"/>
                  <a:pt x="1696" y="920"/>
                </a:quadBezTo>
                <a:quadBezTo>
                  <a:pt x="1000" y="1526"/>
                  <a:pt x="1000" y="1526"/>
                </a:quadBezTo>
                <a:quadBezTo>
                  <a:pt x="973" y="1525"/>
                  <a:pt x="973" y="1525"/>
                </a:quadBezTo>
                <a:lnTo>
                  <a:pt x="1412" y="563"/>
                </a:lnTo>
                <a:close/>
                <a:moveTo>
                  <a:pt x="947" y="1573"/>
                </a:moveTo>
                <a:quadBezTo>
                  <a:pt x="947" y="1574"/>
                  <a:pt x="947" y="1574"/>
                </a:quadBezTo>
                <a:quadBezTo>
                  <a:pt x="888" y="1904"/>
                  <a:pt x="888" y="1904"/>
                </a:quadBezTo>
                <a:quadBezTo>
                  <a:pt x="77" y="1513"/>
                  <a:pt x="77" y="1513"/>
                </a:quadBezTo>
                <a:cubicBezTo>
                  <a:pt x="78" y="1509"/>
                  <a:pt x="79" y="1505"/>
                  <a:pt x="79" y="1502"/>
                </a:cubicBezTo>
                <a:quadBezTo>
                  <a:pt x="967" y="1529"/>
                  <a:pt x="967" y="1529"/>
                </a:quadBezTo>
                <a:lnTo>
                  <a:pt x="947" y="1573"/>
                </a:lnTo>
                <a:close/>
                <a:moveTo>
                  <a:pt x="64" y="1529"/>
                </a:moveTo>
                <a:cubicBezTo>
                  <a:pt x="69" y="1526"/>
                  <a:pt x="72" y="1522"/>
                  <a:pt x="75" y="1517"/>
                </a:cubicBezTo>
                <a:quadBezTo>
                  <a:pt x="862" y="2047"/>
                  <a:pt x="862" y="2047"/>
                </a:quadBezTo>
                <a:quadBezTo>
                  <a:pt x="700" y="2959"/>
                  <a:pt x="700" y="2959"/>
                </a:quadBezTo>
                <a:cubicBezTo>
                  <a:pt x="695" y="2959"/>
                  <a:pt x="691" y="2959"/>
                  <a:pt x="687" y="2961"/>
                </a:cubicBezTo>
                <a:cubicBezTo>
                  <a:pt x="687" y="2961"/>
                  <a:pt x="686" y="2961"/>
                  <a:pt x="686" y="2962"/>
                </a:cubicBezTo>
                <a:lnTo>
                  <a:pt x="64" y="1529"/>
                </a:lnTo>
                <a:close/>
              </a:path>
            </a:pathLst>
          </a:custGeom>
          <a:solidFill>
            <a:srgbClr val="1CADE4">
              <a:lumMod val="75000"/>
            </a:srgbClr>
          </a:solidFill>
          <a:ln>
            <a:noFill/>
          </a:ln>
        </p:spPr>
        <p:txBody>
          <a:bodyPr vert="horz" wrap="square" lIns="68580" tIns="34290" rIns="68580" bIns="34290" anchor="t" anchorCtr="0">
            <a:prstTxWarp prst="textNoShape">
              <a:avLst/>
            </a:prstTxWarp>
          </a:bodyPr>
          <a:lstStyle/>
          <a:p>
            <a:pPr>
              <a:defRPr/>
            </a:pPr>
            <a:endParaRPr lang="en-US" sz="1350" kern="0">
              <a:solidFill>
                <a:prstClr val="black"/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43926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4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1E41199D-B2D7-46BE-6F3E-4A76FEC8F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567" y="1625807"/>
            <a:ext cx="10414216" cy="4969677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0"/>
            <a:ext cx="12191999" cy="132337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Статистика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декабрь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2024 ГОДА,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Подготовленная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лабораторией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ДЕЙМОС</a:t>
            </a:r>
            <a:endParaRPr lang="en-US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ru-RU" sz="2600" b="1" cap="all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-1" y="0"/>
            <a:ext cx="12192009" cy="5096960"/>
          </a:xfrm>
          <a:prstGeom prst="rect">
            <a:avLst/>
          </a:prstGeom>
          <a:noFill/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algn="ctr">
              <a:defRPr/>
            </a:pPr>
            <a:endParaRPr lang="id-ID" kern="0">
              <a:solidFill>
                <a:prstClr val="white"/>
              </a:solidFill>
              <a:latin typeface="Roboto Condensed"/>
            </a:endParaRPr>
          </a:p>
        </p:txBody>
      </p:sp>
      <p:grpSp>
        <p:nvGrpSpPr>
          <p:cNvPr id="362" name="Group 6"/>
          <p:cNvGrpSpPr/>
          <p:nvPr/>
        </p:nvGrpSpPr>
        <p:grpSpPr>
          <a:xfrm rot="5400000">
            <a:off x="1395361" y="581954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363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  <p:sp>
          <p:nvSpPr>
            <p:cNvPr id="364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</p:grpSp>
      <p:grpSp>
        <p:nvGrpSpPr>
          <p:cNvPr id="116" name="Graphic 4"/>
          <p:cNvGrpSpPr/>
          <p:nvPr/>
        </p:nvGrpSpPr>
        <p:grpSpPr>
          <a:xfrm rot="10800000">
            <a:off x="10934295" y="2431504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17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8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9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0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1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2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3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4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5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6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7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8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9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0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1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2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3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4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5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pic>
        <p:nvPicPr>
          <p:cNvPr id="50" name="Picture 2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140454" y="1604787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1" name="Прямоугольник 360"/>
          <p:cNvSpPr/>
          <p:nvPr/>
        </p:nvSpPr>
        <p:spPr>
          <a:xfrm>
            <a:off x="1258891" y="1415841"/>
            <a:ext cx="103789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</a:pP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тематических деструктивных постов в </a:t>
            </a:r>
            <a:r>
              <a:rPr lang="ru-RU" sz="2000" b="1" dirty="0" err="1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%, по категориям)</a:t>
            </a:r>
          </a:p>
        </p:txBody>
      </p:sp>
      <p:sp>
        <p:nvSpPr>
          <p:cNvPr id="433" name="Freeform 39"/>
          <p:cNvSpPr>
            <a:spLocks noEditPoints="1"/>
          </p:cNvSpPr>
          <p:nvPr/>
        </p:nvSpPr>
        <p:spPr>
          <a:xfrm rot="19575464">
            <a:off x="480755" y="2480638"/>
            <a:ext cx="3555735" cy="3877607"/>
          </a:xfrm>
          <a:custGeom>
            <a:avLst/>
            <a:gdLst>
              <a:gd name="T0" fmla="*/ 4841 w 4842"/>
              <a:gd name="T1" fmla="*/ 1645 h 3592"/>
              <a:gd name="T2" fmla="*/ 2950 w 4842"/>
              <a:gd name="T3" fmla="*/ 665 h 3592"/>
              <a:gd name="T4" fmla="*/ 2928 w 4842"/>
              <a:gd name="T5" fmla="*/ 644 h 3592"/>
              <a:gd name="T6" fmla="*/ 2583 w 4842"/>
              <a:gd name="T7" fmla="*/ 749 h 3592"/>
              <a:gd name="T8" fmla="*/ 1935 w 4842"/>
              <a:gd name="T9" fmla="*/ 43 h 3592"/>
              <a:gd name="T10" fmla="*/ 1702 w 4842"/>
              <a:gd name="T11" fmla="*/ 891 h 3592"/>
              <a:gd name="T12" fmla="*/ 1395 w 4842"/>
              <a:gd name="T13" fmla="*/ 547 h 3592"/>
              <a:gd name="T14" fmla="*/ 77 w 4842"/>
              <a:gd name="T15" fmla="*/ 1485 h 3592"/>
              <a:gd name="T16" fmla="*/ 60 w 4842"/>
              <a:gd name="T17" fmla="*/ 1531 h 3592"/>
              <a:gd name="T18" fmla="*/ 726 w 4842"/>
              <a:gd name="T19" fmla="*/ 2990 h 3592"/>
              <a:gd name="T20" fmla="*/ 2225 w 4842"/>
              <a:gd name="T21" fmla="*/ 3554 h 3592"/>
              <a:gd name="T22" fmla="*/ 2246 w 4842"/>
              <a:gd name="T23" fmla="*/ 3559 h 3592"/>
              <a:gd name="T24" fmla="*/ 2968 w 4842"/>
              <a:gd name="T25" fmla="*/ 2889 h 3592"/>
              <a:gd name="T26" fmla="*/ 2001 w 4842"/>
              <a:gd name="T27" fmla="*/ 2828 h 3592"/>
              <a:gd name="T28" fmla="*/ 2928 w 4842"/>
              <a:gd name="T29" fmla="*/ 2915 h 3592"/>
              <a:gd name="T30" fmla="*/ 724 w 4842"/>
              <a:gd name="T31" fmla="*/ 2977 h 3592"/>
              <a:gd name="T32" fmla="*/ 1969 w 4842"/>
              <a:gd name="T33" fmla="*/ 2812 h 3592"/>
              <a:gd name="T34" fmla="*/ 1973 w 4842"/>
              <a:gd name="T35" fmla="*/ 2789 h 3592"/>
              <a:gd name="T36" fmla="*/ 100 w 4842"/>
              <a:gd name="T37" fmla="*/ 1529 h 3592"/>
              <a:gd name="T38" fmla="*/ 1979 w 4842"/>
              <a:gd name="T39" fmla="*/ 55 h 3592"/>
              <a:gd name="T40" fmla="*/ 1972 w 4842"/>
              <a:gd name="T41" fmla="*/ 59 h 3592"/>
              <a:gd name="T42" fmla="*/ 1973 w 4842"/>
              <a:gd name="T43" fmla="*/ 960 h 3592"/>
              <a:gd name="T44" fmla="*/ 2763 w 4842"/>
              <a:gd name="T45" fmla="*/ 1092 h 3592"/>
              <a:gd name="T46" fmla="*/ 2602 w 4842"/>
              <a:gd name="T47" fmla="*/ 781 h 3592"/>
              <a:gd name="T48" fmla="*/ 2138 w 4842"/>
              <a:gd name="T49" fmla="*/ 2512 h 3592"/>
              <a:gd name="T50" fmla="*/ 1726 w 4842"/>
              <a:gd name="T51" fmla="*/ 931 h 3592"/>
              <a:gd name="T52" fmla="*/ 1807 w 4842"/>
              <a:gd name="T53" fmla="*/ 1551 h 3592"/>
              <a:gd name="T54" fmla="*/ 2004 w 4842"/>
              <a:gd name="T55" fmla="*/ 2788 h 3592"/>
              <a:gd name="T56" fmla="*/ 1990 w 4842"/>
              <a:gd name="T57" fmla="*/ 2437 h 3592"/>
              <a:gd name="T58" fmla="*/ 1990 w 4842"/>
              <a:gd name="T59" fmla="*/ 2437 h 3592"/>
              <a:gd name="T60" fmla="*/ 1980 w 4842"/>
              <a:gd name="T61" fmla="*/ 1556 h 3592"/>
              <a:gd name="T62" fmla="*/ 1976 w 4842"/>
              <a:gd name="T63" fmla="*/ 1560 h 3592"/>
              <a:gd name="T64" fmla="*/ 1976 w 4842"/>
              <a:gd name="T65" fmla="*/ 1560 h 3592"/>
              <a:gd name="T66" fmla="*/ 1986 w 4842"/>
              <a:gd name="T67" fmla="*/ 2439 h 3592"/>
              <a:gd name="T68" fmla="*/ 1472 w 4842"/>
              <a:gd name="T69" fmla="*/ 2191 h 3592"/>
              <a:gd name="T70" fmla="*/ 2924 w 4842"/>
              <a:gd name="T71" fmla="*/ 2888 h 3592"/>
              <a:gd name="T72" fmla="*/ 2944 w 4842"/>
              <a:gd name="T73" fmla="*/ 2874 h 3592"/>
              <a:gd name="T74" fmla="*/ 2784 w 4842"/>
              <a:gd name="T75" fmla="*/ 1156 h 3592"/>
              <a:gd name="T76" fmla="*/ 1740 w 4842"/>
              <a:gd name="T77" fmla="*/ 913 h 3592"/>
              <a:gd name="T78" fmla="*/ 1711 w 4842"/>
              <a:gd name="T79" fmla="*/ 932 h 3592"/>
              <a:gd name="T80" fmla="*/ 1711 w 4842"/>
              <a:gd name="T81" fmla="*/ 932 h 3592"/>
              <a:gd name="T82" fmla="*/ 950 w 4842"/>
              <a:gd name="T83" fmla="*/ 1575 h 3592"/>
              <a:gd name="T84" fmla="*/ 971 w 4842"/>
              <a:gd name="T85" fmla="*/ 1529 h 3592"/>
              <a:gd name="T86" fmla="*/ 1457 w 4842"/>
              <a:gd name="T87" fmla="*/ 2179 h 3592"/>
              <a:gd name="T88" fmla="*/ 2948 w 4842"/>
              <a:gd name="T89" fmla="*/ 2874 h 3592"/>
              <a:gd name="T90" fmla="*/ 4822 w 4842"/>
              <a:gd name="T91" fmla="*/ 1644 h 3592"/>
              <a:gd name="T92" fmla="*/ 2811 w 4842"/>
              <a:gd name="T93" fmla="*/ 1135 h 3592"/>
              <a:gd name="T94" fmla="*/ 2794 w 4842"/>
              <a:gd name="T95" fmla="*/ 1092 h 3592"/>
              <a:gd name="T96" fmla="*/ 2929 w 4842"/>
              <a:gd name="T97" fmla="*/ 648 h 3592"/>
              <a:gd name="T98" fmla="*/ 2526 w 4842"/>
              <a:gd name="T99" fmla="*/ 780 h 3592"/>
              <a:gd name="T100" fmla="*/ 1958 w 4842"/>
              <a:gd name="T101" fmla="*/ 61 h 3592"/>
              <a:gd name="T102" fmla="*/ 1719 w 4842"/>
              <a:gd name="T103" fmla="*/ 886 h 3592"/>
              <a:gd name="T104" fmla="*/ 1433 w 4842"/>
              <a:gd name="T105" fmla="*/ 562 h 3592"/>
              <a:gd name="T106" fmla="*/ 1696 w 4842"/>
              <a:gd name="T107" fmla="*/ 920 h 3592"/>
              <a:gd name="T108" fmla="*/ 947 w 4842"/>
              <a:gd name="T109" fmla="*/ 1573 h 3592"/>
              <a:gd name="T110" fmla="*/ 79 w 4842"/>
              <a:gd name="T111" fmla="*/ 1502 h 3592"/>
              <a:gd name="T112" fmla="*/ 75 w 4842"/>
              <a:gd name="T113" fmla="*/ 1517 h 3592"/>
              <a:gd name="T114" fmla="*/ 686 w 4842"/>
              <a:gd name="T115" fmla="*/ 2962 h 3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42" h="3592">
                <a:moveTo>
                  <a:pt x="4842" y="1652"/>
                </a:moveTo>
                <a:quadBezTo>
                  <a:pt x="4842" y="1652"/>
                  <a:pt x="4842" y="1652"/>
                </a:quadBezTo>
                <a:quadBezTo>
                  <a:pt x="4842" y="1652"/>
                  <a:pt x="4842" y="1652"/>
                </a:quadBezTo>
                <a:quadBezTo>
                  <a:pt x="4841" y="1645"/>
                  <a:pt x="4841" y="1645"/>
                </a:quadBezTo>
                <a:quadBezTo>
                  <a:pt x="2812" y="1131"/>
                  <a:pt x="2812" y="1131"/>
                </a:quadBezTo>
                <a:cubicBezTo>
                  <a:pt x="2814" y="1124"/>
                  <a:pt x="2814" y="1117"/>
                  <a:pt x="2811" y="1109"/>
                </a:cubicBezTo>
                <a:cubicBezTo>
                  <a:pt x="2808" y="1103"/>
                  <a:pt x="2803" y="1097"/>
                  <a:pt x="2797" y="1094"/>
                </a:cubicBezTo>
                <a:quadBezTo>
                  <a:pt x="2950" y="665"/>
                  <a:pt x="2950" y="665"/>
                </a:quadBezTo>
                <a:cubicBezTo>
                  <a:pt x="2956" y="666"/>
                  <a:pt x="2961" y="666"/>
                  <a:pt x="2967" y="664"/>
                </a:cubicBezTo>
                <a:cubicBezTo>
                  <a:pt x="2981" y="658"/>
                  <a:pt x="2988" y="641"/>
                  <a:pt x="2982" y="627"/>
                </a:cubicBezTo>
                <a:cubicBezTo>
                  <a:pt x="2976" y="612"/>
                  <a:pt x="2960" y="605"/>
                  <a:pt x="2945" y="611"/>
                </a:cubicBezTo>
                <a:cubicBezTo>
                  <a:pt x="2932" y="616"/>
                  <a:pt x="2925" y="630"/>
                  <a:pt x="2928" y="644"/>
                </a:cubicBezTo>
                <a:quadBezTo>
                  <a:pt x="2617" y="761"/>
                  <a:pt x="2617" y="761"/>
                </a:quadBezTo>
                <a:cubicBezTo>
                  <a:pt x="2617" y="759"/>
                  <a:pt x="2617" y="756"/>
                  <a:pt x="2616" y="754"/>
                </a:cubicBezTo>
                <a:cubicBezTo>
                  <a:pt x="2612" y="744"/>
                  <a:pt x="2601" y="740"/>
                  <a:pt x="2591" y="744"/>
                </a:cubicBezTo>
                <a:cubicBezTo>
                  <a:pt x="2588" y="745"/>
                  <a:pt x="2585" y="747"/>
                  <a:pt x="2583" y="749"/>
                </a:cubicBezTo>
                <a:quadBezTo>
                  <a:pt x="1983" y="51"/>
                  <a:pt x="1983" y="51"/>
                </a:quadBezTo>
                <a:cubicBezTo>
                  <a:pt x="1990" y="43"/>
                  <a:pt x="1992" y="32"/>
                  <a:pt x="1988" y="22"/>
                </a:cubicBezTo>
                <a:cubicBezTo>
                  <a:pt x="1982" y="7"/>
                  <a:pt x="1965" y="0"/>
                  <a:pt x="1951" y="6"/>
                </a:cubicBezTo>
                <a:cubicBezTo>
                  <a:pt x="1936" y="12"/>
                  <a:pt x="1929" y="28"/>
                  <a:pt x="1935" y="43"/>
                </a:cubicBezTo>
                <a:cubicBezTo>
                  <a:pt x="1938" y="50"/>
                  <a:pt x="1944" y="55"/>
                  <a:pt x="1950" y="58"/>
                </a:cubicBezTo>
                <a:quadBezTo>
                  <a:pt x="1715" y="886"/>
                  <a:pt x="1715" y="886"/>
                </a:quadBezTo>
                <a:cubicBezTo>
                  <a:pt x="1713" y="886"/>
                  <a:pt x="1711" y="887"/>
                  <a:pt x="1708" y="888"/>
                </a:cubicBezTo>
                <a:cubicBezTo>
                  <a:pt x="1706" y="889"/>
                  <a:pt x="1704" y="890"/>
                  <a:pt x="1702" y="891"/>
                </a:cubicBezTo>
                <a:quadBezTo>
                  <a:pt x="1442" y="556"/>
                  <a:pt x="1442" y="556"/>
                </a:quadBezTo>
                <a:cubicBezTo>
                  <a:pt x="1450" y="548"/>
                  <a:pt x="1453" y="536"/>
                  <a:pt x="1448" y="525"/>
                </a:cubicBezTo>
                <a:cubicBezTo>
                  <a:pt x="1442" y="511"/>
                  <a:pt x="1426" y="504"/>
                  <a:pt x="1411" y="510"/>
                </a:cubicBezTo>
                <a:cubicBezTo>
                  <a:pt x="1397" y="515"/>
                  <a:pt x="1389" y="532"/>
                  <a:pt x="1395" y="547"/>
                </a:cubicBezTo>
                <a:cubicBezTo>
                  <a:pt x="1398" y="553"/>
                  <a:pt x="1403" y="558"/>
                  <a:pt x="1409" y="561"/>
                </a:cubicBezTo>
                <a:quadBezTo>
                  <a:pt x="969" y="1525"/>
                  <a:pt x="969" y="1525"/>
                </a:quadBezTo>
                <a:quadBezTo>
                  <a:pt x="80" y="1498"/>
                  <a:pt x="80" y="1498"/>
                </a:quadBezTo>
                <a:cubicBezTo>
                  <a:pt x="79" y="1493"/>
                  <a:pt x="79" y="1489"/>
                  <a:pt x="77" y="1485"/>
                </a:cubicBezTo>
                <a:cubicBezTo>
                  <a:pt x="69" y="1466"/>
                  <a:pt x="47" y="1457"/>
                  <a:pt x="28" y="1464"/>
                </a:cubicBezTo>
                <a:cubicBezTo>
                  <a:pt x="9" y="1472"/>
                  <a:pt x="0" y="1494"/>
                  <a:pt x="8" y="1513"/>
                </a:cubicBezTo>
                <a:cubicBezTo>
                  <a:pt x="16" y="1532"/>
                  <a:pt x="37" y="1541"/>
                  <a:pt x="56" y="1533"/>
                </a:cubicBezTo>
                <a:cubicBezTo>
                  <a:pt x="58" y="1533"/>
                  <a:pt x="59" y="1532"/>
                  <a:pt x="60" y="1531"/>
                </a:cubicBezTo>
                <a:quadBezTo>
                  <a:pt x="683" y="2963"/>
                  <a:pt x="683" y="2963"/>
                </a:quadBezTo>
                <a:cubicBezTo>
                  <a:pt x="671" y="2971"/>
                  <a:pt x="666" y="2985"/>
                  <a:pt x="671" y="2998"/>
                </a:cubicBezTo>
                <a:cubicBezTo>
                  <a:pt x="677" y="3013"/>
                  <a:pt x="694" y="3020"/>
                  <a:pt x="708" y="3014"/>
                </a:cubicBezTo>
                <a:cubicBezTo>
                  <a:pt x="719" y="3010"/>
                  <a:pt x="725" y="3000"/>
                  <a:pt x="726" y="2990"/>
                </a:cubicBezTo>
                <a:quadBezTo>
                  <a:pt x="1970" y="2816"/>
                  <a:pt x="1970" y="2816"/>
                </a:quadBezTo>
                <a:cubicBezTo>
                  <a:pt x="1975" y="2827"/>
                  <a:pt x="1986" y="2832"/>
                  <a:pt x="1997" y="2829"/>
                </a:cubicBezTo>
                <a:quadBezTo>
                  <a:pt x="2229" y="3553"/>
                  <a:pt x="2229" y="3553"/>
                </a:quadBezTo>
                <a:cubicBezTo>
                  <a:pt x="2227" y="3553"/>
                  <a:pt x="2226" y="3553"/>
                  <a:pt x="2225" y="3554"/>
                </a:cubicBezTo>
                <a:cubicBezTo>
                  <a:pt x="2215" y="3558"/>
                  <a:pt x="2211" y="3568"/>
                  <a:pt x="2214" y="3578"/>
                </a:cubicBezTo>
                <a:cubicBezTo>
                  <a:pt x="2218" y="3587"/>
                  <a:pt x="2229" y="3592"/>
                  <a:pt x="2238" y="3588"/>
                </a:cubicBezTo>
                <a:cubicBezTo>
                  <a:pt x="2248" y="3584"/>
                  <a:pt x="2252" y="3573"/>
                  <a:pt x="2249" y="3564"/>
                </a:cubicBezTo>
                <a:cubicBezTo>
                  <a:pt x="2248" y="3562"/>
                  <a:pt x="2247" y="3561"/>
                  <a:pt x="2246" y="3559"/>
                </a:cubicBezTo>
                <a:quadBezTo>
                  <a:pt x="2931" y="2917"/>
                  <a:pt x="2931" y="2917"/>
                </a:quadBezTo>
                <a:cubicBezTo>
                  <a:pt x="2938" y="2922"/>
                  <a:pt x="2947" y="2924"/>
                  <a:pt x="2955" y="2920"/>
                </a:cubicBezTo>
                <a:cubicBezTo>
                  <a:pt x="2967" y="2915"/>
                  <a:pt x="2973" y="2901"/>
                  <a:pt x="2968" y="2889"/>
                </a:cubicBezTo>
                <a:quadBezTo>
                  <a:pt x="2968" y="2889"/>
                  <a:pt x="2968" y="2889"/>
                </a:quadBezTo>
                <a:quadBezTo>
                  <a:pt x="3490" y="2544"/>
                  <a:pt x="3490" y="2544"/>
                </a:quadBezTo>
                <a:lnTo>
                  <a:pt x="4842" y="1652"/>
                </a:lnTo>
                <a:close/>
                <a:moveTo>
                  <a:pt x="2233" y="3553"/>
                </a:moveTo>
                <a:quadBezTo>
                  <a:pt x="2001" y="2828"/>
                  <a:pt x="2001" y="2828"/>
                </a:quadBezTo>
                <a:cubicBezTo>
                  <a:pt x="2007" y="2825"/>
                  <a:pt x="2011" y="2820"/>
                  <a:pt x="2013" y="2815"/>
                </a:cubicBezTo>
                <a:quadBezTo>
                  <a:pt x="2922" y="2900"/>
                  <a:pt x="2922" y="2900"/>
                </a:quadBezTo>
                <a:cubicBezTo>
                  <a:pt x="2922" y="2902"/>
                  <a:pt x="2923" y="2905"/>
                  <a:pt x="2924" y="2907"/>
                </a:cubicBezTo>
                <a:cubicBezTo>
                  <a:pt x="2925" y="2910"/>
                  <a:pt x="2926" y="2913"/>
                  <a:pt x="2928" y="2915"/>
                </a:cubicBezTo>
                <a:quadBezTo>
                  <a:pt x="2243" y="3557"/>
                  <a:pt x="2243" y="3557"/>
                </a:quadBezTo>
                <a:cubicBezTo>
                  <a:pt x="2240" y="3554"/>
                  <a:pt x="2237" y="3553"/>
                  <a:pt x="2233" y="3553"/>
                </a:cubicBezTo>
                <a:close/>
                <a:moveTo>
                  <a:pt x="726" y="2986"/>
                </a:moveTo>
                <a:cubicBezTo>
                  <a:pt x="726" y="2983"/>
                  <a:pt x="725" y="2980"/>
                  <a:pt x="724" y="2977"/>
                </a:cubicBezTo>
                <a:cubicBezTo>
                  <a:pt x="720" y="2968"/>
                  <a:pt x="712" y="2962"/>
                  <a:pt x="704" y="2960"/>
                </a:cubicBezTo>
                <a:quadBezTo>
                  <a:pt x="866" y="2049"/>
                  <a:pt x="866" y="2049"/>
                </a:quadBezTo>
                <a:quadBezTo>
                  <a:pt x="1972" y="2794"/>
                  <a:pt x="1972" y="2794"/>
                </a:quadBezTo>
                <a:cubicBezTo>
                  <a:pt x="1969" y="2799"/>
                  <a:pt x="1967" y="2806"/>
                  <a:pt x="1969" y="2812"/>
                </a:cubicBezTo>
                <a:lnTo>
                  <a:pt x="726" y="2986"/>
                </a:lnTo>
                <a:close/>
                <a:moveTo>
                  <a:pt x="891" y="1910"/>
                </a:moveTo>
                <a:quadBezTo>
                  <a:pt x="1463" y="2187"/>
                  <a:pt x="1463" y="2187"/>
                </a:quadBezTo>
                <a:quadBezTo>
                  <a:pt x="1973" y="2789"/>
                  <a:pt x="1973" y="2789"/>
                </a:quadBezTo>
                <a:quadBezTo>
                  <a:pt x="867" y="2045"/>
                  <a:pt x="867" y="2045"/>
                </a:quadBezTo>
                <a:lnTo>
                  <a:pt x="891" y="1910"/>
                </a:lnTo>
                <a:close/>
                <a:moveTo>
                  <a:pt x="863" y="2042"/>
                </a:moveTo>
                <a:quadBezTo>
                  <a:pt x="100" y="1529"/>
                  <a:pt x="100" y="1529"/>
                </a:quadBezTo>
                <a:quadBezTo>
                  <a:pt x="887" y="1908"/>
                  <a:pt x="887" y="1908"/>
                </a:quadBezTo>
                <a:lnTo>
                  <a:pt x="863" y="2042"/>
                </a:lnTo>
                <a:close/>
                <a:moveTo>
                  <a:pt x="1972" y="59"/>
                </a:moveTo>
                <a:cubicBezTo>
                  <a:pt x="1975" y="58"/>
                  <a:pt x="1977" y="57"/>
                  <a:pt x="1979" y="55"/>
                </a:cubicBezTo>
                <a:quadBezTo>
                  <a:pt x="2521" y="780"/>
                  <a:pt x="2521" y="780"/>
                </a:quadBezTo>
                <a:quadBezTo>
                  <a:pt x="1971" y="867"/>
                  <a:pt x="1971" y="867"/>
                </a:quadBezTo>
                <a:quadBezTo>
                  <a:pt x="1962" y="61"/>
                  <a:pt x="1962" y="61"/>
                </a:quadBezTo>
                <a:cubicBezTo>
                  <a:pt x="1965" y="61"/>
                  <a:pt x="1969" y="60"/>
                  <a:pt x="1972" y="59"/>
                </a:cubicBezTo>
                <a:close/>
                <a:moveTo>
                  <a:pt x="2524" y="784"/>
                </a:moveTo>
                <a:quadBezTo>
                  <a:pt x="2757" y="1096"/>
                  <a:pt x="2757" y="1096"/>
                </a:quadBezTo>
                <a:cubicBezTo>
                  <a:pt x="2751" y="1101"/>
                  <a:pt x="2746" y="1108"/>
                  <a:pt x="2745" y="1116"/>
                </a:cubicBezTo>
                <a:quadBezTo>
                  <a:pt x="1973" y="960"/>
                  <a:pt x="1973" y="960"/>
                </a:quadBezTo>
                <a:quadBezTo>
                  <a:pt x="1972" y="871"/>
                  <a:pt x="1972" y="871"/>
                </a:quadBezTo>
                <a:lnTo>
                  <a:pt x="2524" y="784"/>
                </a:lnTo>
                <a:close/>
                <a:moveTo>
                  <a:pt x="2602" y="781"/>
                </a:moveTo>
                <a:quadBezTo>
                  <a:pt x="2763" y="1092"/>
                  <a:pt x="2763" y="1092"/>
                </a:quadBezTo>
                <a:cubicBezTo>
                  <a:pt x="2762" y="1092"/>
                  <a:pt x="2761" y="1093"/>
                  <a:pt x="2760" y="1093"/>
                </a:cubicBezTo>
                <a:quadBezTo>
                  <a:pt x="2528" y="783"/>
                  <a:pt x="2528" y="783"/>
                </a:quadBezTo>
                <a:quadBezTo>
                  <a:pt x="2584" y="775"/>
                  <a:pt x="2584" y="775"/>
                </a:quadBezTo>
                <a:cubicBezTo>
                  <a:pt x="2588" y="780"/>
                  <a:pt x="2595" y="782"/>
                  <a:pt x="2602" y="781"/>
                </a:cubicBezTo>
                <a:close/>
                <a:moveTo>
                  <a:pt x="2014" y="2811"/>
                </a:moveTo>
                <a:cubicBezTo>
                  <a:pt x="2015" y="2807"/>
                  <a:pt x="2014" y="2802"/>
                  <a:pt x="2013" y="2798"/>
                </a:cubicBezTo>
                <a:cubicBezTo>
                  <a:pt x="2012" y="2795"/>
                  <a:pt x="2010" y="2793"/>
                  <a:pt x="2007" y="2791"/>
                </a:cubicBezTo>
                <a:quadBezTo>
                  <a:pt x="2138" y="2512"/>
                  <a:pt x="2138" y="2512"/>
                </a:quadBezTo>
                <a:quadBezTo>
                  <a:pt x="2923" y="2892"/>
                  <a:pt x="2923" y="2892"/>
                </a:quadBezTo>
                <a:cubicBezTo>
                  <a:pt x="2922" y="2893"/>
                  <a:pt x="2922" y="2894"/>
                  <a:pt x="2922" y="2896"/>
                </a:cubicBezTo>
                <a:lnTo>
                  <a:pt x="2014" y="2811"/>
                </a:lnTo>
                <a:close/>
                <a:moveTo>
                  <a:pt x="1726" y="931"/>
                </a:moveTo>
                <a:cubicBezTo>
                  <a:pt x="1732" y="928"/>
                  <a:pt x="1737" y="923"/>
                  <a:pt x="1739" y="917"/>
                </a:cubicBezTo>
                <a:quadBezTo>
                  <a:pt x="1969" y="963"/>
                  <a:pt x="1969" y="963"/>
                </a:quadBezTo>
                <a:quadBezTo>
                  <a:pt x="1976" y="1556"/>
                  <a:pt x="1976" y="1556"/>
                </a:quadBezTo>
                <a:quadBezTo>
                  <a:pt x="1807" y="1551"/>
                  <a:pt x="1807" y="1551"/>
                </a:quadBezTo>
                <a:quadBezTo>
                  <a:pt x="1715" y="933"/>
                  <a:pt x="1715" y="933"/>
                </a:quadBezTo>
                <a:cubicBezTo>
                  <a:pt x="1719" y="933"/>
                  <a:pt x="1722" y="932"/>
                  <a:pt x="1726" y="931"/>
                </a:cubicBezTo>
                <a:close/>
                <a:moveTo>
                  <a:pt x="2134" y="2511"/>
                </a:moveTo>
                <a:quadBezTo>
                  <a:pt x="2004" y="2788"/>
                  <a:pt x="2004" y="2788"/>
                </a:quadBezTo>
                <a:cubicBezTo>
                  <a:pt x="2001" y="2786"/>
                  <a:pt x="1998" y="2785"/>
                  <a:pt x="1994" y="2784"/>
                </a:cubicBezTo>
                <a:quadBezTo>
                  <a:pt x="1990" y="2441"/>
                  <a:pt x="1990" y="2441"/>
                </a:quadBezTo>
                <a:lnTo>
                  <a:pt x="2134" y="2511"/>
                </a:lnTo>
                <a:close/>
                <a:moveTo>
                  <a:pt x="1990" y="2437"/>
                </a:moveTo>
                <a:quadBezTo>
                  <a:pt x="1980" y="1560"/>
                  <a:pt x="1980" y="1560"/>
                </a:quadBezTo>
                <a:quadBezTo>
                  <a:pt x="2570" y="1578"/>
                  <a:pt x="2570" y="1578"/>
                </a:quadBezTo>
                <a:quadBezTo>
                  <a:pt x="2136" y="2507"/>
                  <a:pt x="2136" y="2507"/>
                </a:quadBezTo>
                <a:lnTo>
                  <a:pt x="1990" y="2437"/>
                </a:lnTo>
                <a:close/>
                <a:moveTo>
                  <a:pt x="2747" y="1135"/>
                </a:moveTo>
                <a:cubicBezTo>
                  <a:pt x="2751" y="1145"/>
                  <a:pt x="2759" y="1152"/>
                  <a:pt x="2768" y="1155"/>
                </a:cubicBezTo>
                <a:quadBezTo>
                  <a:pt x="2572" y="1574"/>
                  <a:pt x="2572" y="1574"/>
                </a:quadBezTo>
                <a:quadBezTo>
                  <a:pt x="1980" y="1556"/>
                  <a:pt x="1980" y="1556"/>
                </a:quadBezTo>
                <a:quadBezTo>
                  <a:pt x="1973" y="964"/>
                  <a:pt x="1973" y="964"/>
                </a:quadBezTo>
                <a:quadBezTo>
                  <a:pt x="2745" y="1120"/>
                  <a:pt x="2745" y="1120"/>
                </a:quadBezTo>
                <a:cubicBezTo>
                  <a:pt x="2744" y="1125"/>
                  <a:pt x="2745" y="1130"/>
                  <a:pt x="2747" y="1135"/>
                </a:cubicBezTo>
                <a:close/>
                <a:moveTo>
                  <a:pt x="1976" y="1560"/>
                </a:moveTo>
                <a:quadBezTo>
                  <a:pt x="1986" y="2435"/>
                  <a:pt x="1986" y="2435"/>
                </a:quadBezTo>
                <a:quadBezTo>
                  <a:pt x="1935" y="2410"/>
                  <a:pt x="1935" y="2410"/>
                </a:quadBezTo>
                <a:quadBezTo>
                  <a:pt x="1808" y="1555"/>
                  <a:pt x="1808" y="1555"/>
                </a:quadBezTo>
                <a:lnTo>
                  <a:pt x="1976" y="1560"/>
                </a:lnTo>
                <a:close/>
                <a:moveTo>
                  <a:pt x="1986" y="2439"/>
                </a:moveTo>
                <a:quadBezTo>
                  <a:pt x="1990" y="2780"/>
                  <a:pt x="1990" y="2780"/>
                </a:quadBezTo>
                <a:quadBezTo>
                  <a:pt x="1936" y="2415"/>
                  <a:pt x="1936" y="2415"/>
                </a:quadBezTo>
                <a:lnTo>
                  <a:pt x="1986" y="2439"/>
                </a:lnTo>
                <a:close/>
                <a:moveTo>
                  <a:pt x="1987" y="2785"/>
                </a:moveTo>
                <a:cubicBezTo>
                  <a:pt x="1985" y="2785"/>
                  <a:pt x="1984" y="2785"/>
                  <a:pt x="1983" y="2786"/>
                </a:cubicBezTo>
                <a:cubicBezTo>
                  <a:pt x="1981" y="2787"/>
                  <a:pt x="1979" y="2788"/>
                  <a:pt x="1978" y="2789"/>
                </a:cubicBezTo>
                <a:quadBezTo>
                  <a:pt x="1472" y="2191"/>
                  <a:pt x="1472" y="2191"/>
                </a:quadBezTo>
                <a:quadBezTo>
                  <a:pt x="1932" y="2413"/>
                  <a:pt x="1932" y="2413"/>
                </a:quadBezTo>
                <a:lnTo>
                  <a:pt x="1987" y="2785"/>
                </a:lnTo>
                <a:close/>
                <a:moveTo>
                  <a:pt x="2937" y="2876"/>
                </a:moveTo>
                <a:cubicBezTo>
                  <a:pt x="2931" y="2878"/>
                  <a:pt x="2927" y="2883"/>
                  <a:pt x="2924" y="2888"/>
                </a:cubicBezTo>
                <a:quadBezTo>
                  <a:pt x="2139" y="2509"/>
                  <a:pt x="2139" y="2509"/>
                </a:quadBezTo>
                <a:quadBezTo>
                  <a:pt x="2575" y="1579"/>
                  <a:pt x="2575" y="1579"/>
                </a:quadBezTo>
                <a:quadBezTo>
                  <a:pt x="2824" y="1586"/>
                  <a:pt x="2824" y="1586"/>
                </a:quadBezTo>
                <a:quadBezTo>
                  <a:pt x="2944" y="2874"/>
                  <a:pt x="2944" y="2874"/>
                </a:quadBezTo>
                <a:cubicBezTo>
                  <a:pt x="2941" y="2874"/>
                  <a:pt x="2939" y="2875"/>
                  <a:pt x="2937" y="2876"/>
                </a:cubicBezTo>
                <a:close/>
                <a:moveTo>
                  <a:pt x="2576" y="1575"/>
                </a:moveTo>
                <a:quadBezTo>
                  <a:pt x="2772" y="1156"/>
                  <a:pt x="2772" y="1156"/>
                </a:quadBezTo>
                <a:cubicBezTo>
                  <a:pt x="2776" y="1157"/>
                  <a:pt x="2780" y="1157"/>
                  <a:pt x="2784" y="1156"/>
                </a:cubicBezTo>
                <a:quadBezTo>
                  <a:pt x="2823" y="1582"/>
                  <a:pt x="2823" y="1582"/>
                </a:quadBezTo>
                <a:lnTo>
                  <a:pt x="2576" y="1575"/>
                </a:lnTo>
                <a:close/>
                <a:moveTo>
                  <a:pt x="1969" y="959"/>
                </a:moveTo>
                <a:quadBezTo>
                  <a:pt x="1740" y="913"/>
                  <a:pt x="1740" y="913"/>
                </a:quadBezTo>
                <a:cubicBezTo>
                  <a:pt x="1740" y="911"/>
                  <a:pt x="1741" y="909"/>
                  <a:pt x="1740" y="907"/>
                </a:cubicBezTo>
                <a:quadBezTo>
                  <a:pt x="1968" y="871"/>
                  <a:pt x="1968" y="871"/>
                </a:quadBezTo>
                <a:lnTo>
                  <a:pt x="1969" y="959"/>
                </a:lnTo>
                <a:close/>
                <a:moveTo>
                  <a:pt x="1711" y="932"/>
                </a:moveTo>
                <a:quadBezTo>
                  <a:pt x="1803" y="1551"/>
                  <a:pt x="1803" y="1551"/>
                </a:quadBezTo>
                <a:quadBezTo>
                  <a:pt x="1006" y="1526"/>
                  <a:pt x="1006" y="1526"/>
                </a:quadBezTo>
                <a:quadBezTo>
                  <a:pt x="1698" y="923"/>
                  <a:pt x="1698" y="923"/>
                </a:quadBezTo>
                <a:cubicBezTo>
                  <a:pt x="1702" y="928"/>
                  <a:pt x="1706" y="931"/>
                  <a:pt x="1711" y="932"/>
                </a:cubicBezTo>
                <a:close/>
                <a:moveTo>
                  <a:pt x="1804" y="1555"/>
                </a:moveTo>
                <a:quadBezTo>
                  <a:pt x="1931" y="2408"/>
                  <a:pt x="1931" y="2408"/>
                </a:quadBezTo>
                <a:quadBezTo>
                  <a:pt x="1465" y="2183"/>
                  <a:pt x="1465" y="2183"/>
                </a:quadBezTo>
                <a:quadBezTo>
                  <a:pt x="950" y="1575"/>
                  <a:pt x="950" y="1575"/>
                </a:quadBezTo>
                <a:quadBezTo>
                  <a:pt x="1002" y="1530"/>
                  <a:pt x="1002" y="1530"/>
                </a:quadBezTo>
                <a:lnTo>
                  <a:pt x="1804" y="1555"/>
                </a:lnTo>
                <a:close/>
                <a:moveTo>
                  <a:pt x="954" y="1566"/>
                </a:moveTo>
                <a:quadBezTo>
                  <a:pt x="971" y="1529"/>
                  <a:pt x="971" y="1529"/>
                </a:quadBezTo>
                <a:quadBezTo>
                  <a:pt x="996" y="1530"/>
                  <a:pt x="996" y="1530"/>
                </a:quadBezTo>
                <a:lnTo>
                  <a:pt x="954" y="1566"/>
                </a:lnTo>
                <a:close/>
                <a:moveTo>
                  <a:pt x="950" y="1580"/>
                </a:moveTo>
                <a:quadBezTo>
                  <a:pt x="1457" y="2179"/>
                  <a:pt x="1457" y="2179"/>
                </a:quadBezTo>
                <a:quadBezTo>
                  <a:pt x="891" y="1906"/>
                  <a:pt x="891" y="1906"/>
                </a:quadBezTo>
                <a:lnTo>
                  <a:pt x="950" y="1580"/>
                </a:lnTo>
                <a:close/>
                <a:moveTo>
                  <a:pt x="2966" y="2885"/>
                </a:moveTo>
                <a:cubicBezTo>
                  <a:pt x="2962" y="2879"/>
                  <a:pt x="2955" y="2875"/>
                  <a:pt x="2948" y="2874"/>
                </a:cubicBezTo>
                <a:quadBezTo>
                  <a:pt x="2828" y="1586"/>
                  <a:pt x="2828" y="1586"/>
                </a:quadBezTo>
                <a:quadBezTo>
                  <a:pt x="4840" y="1649"/>
                  <a:pt x="4840" y="1649"/>
                </a:quadBezTo>
                <a:lnTo>
                  <a:pt x="2966" y="2885"/>
                </a:lnTo>
                <a:close/>
                <a:moveTo>
                  <a:pt x="4822" y="1644"/>
                </a:moveTo>
                <a:quadBezTo>
                  <a:pt x="2827" y="1582"/>
                  <a:pt x="2827" y="1582"/>
                </a:quadBezTo>
                <a:quadBezTo>
                  <a:pt x="2788" y="1156"/>
                  <a:pt x="2788" y="1156"/>
                </a:quadBezTo>
                <a:cubicBezTo>
                  <a:pt x="2789" y="1155"/>
                  <a:pt x="2790" y="1155"/>
                  <a:pt x="2792" y="1154"/>
                </a:cubicBezTo>
                <a:cubicBezTo>
                  <a:pt x="2801" y="1151"/>
                  <a:pt x="2807" y="1144"/>
                  <a:pt x="2811" y="1135"/>
                </a:cubicBezTo>
                <a:lnTo>
                  <a:pt x="4822" y="1644"/>
                </a:lnTo>
                <a:close/>
                <a:moveTo>
                  <a:pt x="2929" y="648"/>
                </a:moveTo>
                <a:cubicBezTo>
                  <a:pt x="2933" y="656"/>
                  <a:pt x="2939" y="662"/>
                  <a:pt x="2947" y="664"/>
                </a:cubicBezTo>
                <a:quadBezTo>
                  <a:pt x="2794" y="1092"/>
                  <a:pt x="2794" y="1092"/>
                </a:quadBezTo>
                <a:cubicBezTo>
                  <a:pt x="2786" y="1087"/>
                  <a:pt x="2776" y="1087"/>
                  <a:pt x="2766" y="1090"/>
                </a:cubicBezTo>
                <a:quadBezTo>
                  <a:pt x="2606" y="779"/>
                  <a:pt x="2606" y="779"/>
                </a:quadBezTo>
                <a:cubicBezTo>
                  <a:pt x="2612" y="777"/>
                  <a:pt x="2616" y="771"/>
                  <a:pt x="2617" y="765"/>
                </a:cubicBezTo>
                <a:quadBezTo>
                  <a:pt x="2929" y="648"/>
                  <a:pt x="2929" y="648"/>
                </a:quadBezTo>
                <a:quadBezTo>
                  <a:pt x="2929" y="648"/>
                  <a:pt x="2929" y="648"/>
                </a:quadBezTo>
                <a:close/>
                <a:moveTo>
                  <a:pt x="2580" y="769"/>
                </a:moveTo>
                <a:cubicBezTo>
                  <a:pt x="2580" y="770"/>
                  <a:pt x="2581" y="770"/>
                  <a:pt x="2581" y="771"/>
                </a:cubicBezTo>
                <a:quadBezTo>
                  <a:pt x="2526" y="780"/>
                  <a:pt x="2526" y="780"/>
                </a:quadBezTo>
                <a:quadBezTo>
                  <a:pt x="2000" y="77"/>
                  <a:pt x="2000" y="77"/>
                </a:quadBezTo>
                <a:quadBezTo>
                  <a:pt x="2581" y="752"/>
                  <a:pt x="2581" y="752"/>
                </a:quadBezTo>
                <a:cubicBezTo>
                  <a:pt x="2578" y="757"/>
                  <a:pt x="2578" y="763"/>
                  <a:pt x="2580" y="769"/>
                </a:cubicBezTo>
                <a:close/>
                <a:moveTo>
                  <a:pt x="1958" y="61"/>
                </a:moveTo>
                <a:quadBezTo>
                  <a:pt x="1968" y="867"/>
                  <a:pt x="1968" y="867"/>
                </a:quadBezTo>
                <a:quadBezTo>
                  <a:pt x="1740" y="903"/>
                  <a:pt x="1740" y="903"/>
                </a:quadBezTo>
                <a:cubicBezTo>
                  <a:pt x="1739" y="902"/>
                  <a:pt x="1739" y="901"/>
                  <a:pt x="1739" y="901"/>
                </a:cubicBezTo>
                <a:cubicBezTo>
                  <a:pt x="1735" y="892"/>
                  <a:pt x="1728" y="887"/>
                  <a:pt x="1719" y="886"/>
                </a:cubicBezTo>
                <a:quadBezTo>
                  <a:pt x="1954" y="60"/>
                  <a:pt x="1954" y="60"/>
                </a:quadBezTo>
                <a:cubicBezTo>
                  <a:pt x="1955" y="60"/>
                  <a:pt x="1957" y="60"/>
                  <a:pt x="1958" y="61"/>
                </a:cubicBezTo>
                <a:close/>
                <a:moveTo>
                  <a:pt x="1412" y="563"/>
                </a:moveTo>
                <a:cubicBezTo>
                  <a:pt x="1419" y="565"/>
                  <a:pt x="1426" y="565"/>
                  <a:pt x="1433" y="562"/>
                </a:cubicBezTo>
                <a:cubicBezTo>
                  <a:pt x="1435" y="561"/>
                  <a:pt x="1437" y="560"/>
                  <a:pt x="1439" y="558"/>
                </a:cubicBezTo>
                <a:quadBezTo>
                  <a:pt x="1699" y="894"/>
                  <a:pt x="1699" y="894"/>
                </a:quadBezTo>
                <a:cubicBezTo>
                  <a:pt x="1694" y="901"/>
                  <a:pt x="1692" y="910"/>
                  <a:pt x="1695" y="918"/>
                </a:cubicBezTo>
                <a:quadBezTo>
                  <a:pt x="1696" y="919"/>
                  <a:pt x="1696" y="920"/>
                </a:quadBezTo>
                <a:quadBezTo>
                  <a:pt x="1000" y="1526"/>
                  <a:pt x="1000" y="1526"/>
                </a:quadBezTo>
                <a:quadBezTo>
                  <a:pt x="973" y="1525"/>
                  <a:pt x="973" y="1525"/>
                </a:quadBezTo>
                <a:lnTo>
                  <a:pt x="1412" y="563"/>
                </a:lnTo>
                <a:close/>
                <a:moveTo>
                  <a:pt x="947" y="1573"/>
                </a:moveTo>
                <a:quadBezTo>
                  <a:pt x="947" y="1574"/>
                  <a:pt x="947" y="1574"/>
                </a:quadBezTo>
                <a:quadBezTo>
                  <a:pt x="888" y="1904"/>
                  <a:pt x="888" y="1904"/>
                </a:quadBezTo>
                <a:quadBezTo>
                  <a:pt x="77" y="1513"/>
                  <a:pt x="77" y="1513"/>
                </a:quadBezTo>
                <a:cubicBezTo>
                  <a:pt x="78" y="1509"/>
                  <a:pt x="79" y="1505"/>
                  <a:pt x="79" y="1502"/>
                </a:cubicBezTo>
                <a:quadBezTo>
                  <a:pt x="967" y="1529"/>
                  <a:pt x="967" y="1529"/>
                </a:quadBezTo>
                <a:lnTo>
                  <a:pt x="947" y="1573"/>
                </a:lnTo>
                <a:close/>
                <a:moveTo>
                  <a:pt x="64" y="1529"/>
                </a:moveTo>
                <a:cubicBezTo>
                  <a:pt x="69" y="1526"/>
                  <a:pt x="72" y="1522"/>
                  <a:pt x="75" y="1517"/>
                </a:cubicBezTo>
                <a:quadBezTo>
                  <a:pt x="862" y="2047"/>
                  <a:pt x="862" y="2047"/>
                </a:quadBezTo>
                <a:quadBezTo>
                  <a:pt x="700" y="2959"/>
                  <a:pt x="700" y="2959"/>
                </a:quadBezTo>
                <a:cubicBezTo>
                  <a:pt x="695" y="2959"/>
                  <a:pt x="691" y="2959"/>
                  <a:pt x="687" y="2961"/>
                </a:cubicBezTo>
                <a:cubicBezTo>
                  <a:pt x="687" y="2961"/>
                  <a:pt x="686" y="2961"/>
                  <a:pt x="686" y="2962"/>
                </a:cubicBezTo>
                <a:lnTo>
                  <a:pt x="64" y="1529"/>
                </a:lnTo>
                <a:close/>
              </a:path>
            </a:pathLst>
          </a:custGeom>
          <a:solidFill>
            <a:srgbClr val="1CADE4">
              <a:lumMod val="75000"/>
            </a:srgbClr>
          </a:solidFill>
          <a:ln>
            <a:noFill/>
          </a:ln>
        </p:spPr>
        <p:txBody>
          <a:bodyPr vert="horz" wrap="square" lIns="68580" tIns="34290" rIns="68580" bIns="34290" anchor="t" anchorCtr="0">
            <a:prstTxWarp prst="textNoShape">
              <a:avLst/>
            </a:prstTxWarp>
          </a:bodyPr>
          <a:lstStyle/>
          <a:p>
            <a:pPr>
              <a:defRPr/>
            </a:pPr>
            <a:endParaRPr lang="en-US" sz="1350" kern="0">
              <a:solidFill>
                <a:prstClr val="black"/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46225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43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545947" y="1348746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2" name="Group 49"/>
          <p:cNvGrpSpPr/>
          <p:nvPr/>
        </p:nvGrpSpPr>
        <p:grpSpPr>
          <a:xfrm>
            <a:off x="7006787" y="4170218"/>
            <a:ext cx="4592546" cy="2390170"/>
            <a:chOff x="4814002" y="5133257"/>
            <a:chExt cx="2595171" cy="1797288"/>
          </a:xfrm>
          <a:solidFill>
            <a:srgbClr val="2683C6"/>
          </a:solidFill>
        </p:grpSpPr>
        <p:sp>
          <p:nvSpPr>
            <p:cNvPr id="73" name="Rectangle 50"/>
            <p:cNvSpPr/>
            <p:nvPr/>
          </p:nvSpPr>
          <p:spPr>
            <a:xfrm>
              <a:off x="4859531" y="5133257"/>
              <a:ext cx="2514230" cy="716964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Roboto Condensed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814002" y="5368375"/>
              <a:ext cx="2595171" cy="156217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altLang="en-US" sz="2500" b="1" kern="0" dirty="0" smtClean="0">
                  <a:solidFill>
                    <a:srgbClr val="1F497D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ДРАНЫЙ</a:t>
              </a:r>
            </a:p>
            <a:p>
              <a:pPr algn="ctr">
                <a:defRPr/>
              </a:pPr>
              <a:r>
                <a:rPr lang="ru-RU" altLang="en-US" sz="2500" b="1" kern="0" dirty="0" smtClean="0">
                  <a:solidFill>
                    <a:srgbClr val="1F497D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АЛЕКСАНДР СТЕПАНОВИЧ</a:t>
              </a:r>
              <a:endParaRPr lang="ru-RU" altLang="en-US" sz="2500" b="1" kern="0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ru-RU" altLang="en-US" sz="2500" b="1" kern="0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ru-RU" altLang="en-US" b="1" kern="0" dirty="0" smtClean="0">
                  <a:solidFill>
                    <a:srgbClr val="1F497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Заведующий отелом по</a:t>
              </a:r>
              <a:endParaRPr lang="ru-RU" altLang="en-US" b="1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ru-RU" altLang="en-US" b="1" kern="0" dirty="0" smtClean="0">
                  <a:solidFill>
                    <a:srgbClr val="1F497D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координации антитеррористической деятельности </a:t>
              </a:r>
              <a:endParaRPr lang="ru-RU" altLang="en-US" b="1" kern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Title 1"/>
          <p:cNvSpPr txBox="1"/>
          <p:nvPr/>
        </p:nvSpPr>
        <p:spPr>
          <a:xfrm>
            <a:off x="2861146" y="2978497"/>
            <a:ext cx="6493725" cy="16240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altLang="en-US" sz="8800" dirty="0">
              <a:solidFill>
                <a:prstClr val="white"/>
              </a:solidFill>
              <a:latin typeface="Roboto Condensed bold"/>
            </a:endParaRPr>
          </a:p>
        </p:txBody>
      </p:sp>
      <p:grpSp>
        <p:nvGrpSpPr>
          <p:cNvPr id="76" name="Graphic 4"/>
          <p:cNvGrpSpPr/>
          <p:nvPr/>
        </p:nvGrpSpPr>
        <p:grpSpPr>
          <a:xfrm>
            <a:off x="880514" y="1401534"/>
            <a:ext cx="796374" cy="749277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77" name="Freeform 33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78" name="Freeform 34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79" name="Freeform 35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80" name="Freeform 36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81" name="Freeform 37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82" name="Freeform 38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83" name="Freeform 39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84" name="Freeform 67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85" name="Freeform 68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86" name="Freeform 69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87" name="Freeform 70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88" name="Freeform 71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89" name="Freeform 72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90" name="Freeform 73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91" name="Freeform 74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92" name="Freeform 75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93" name="Freeform 76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94" name="Freeform 77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95" name="Freeform 78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sp>
        <p:nvSpPr>
          <p:cNvPr id="96" name="Freeform: Shape 36"/>
          <p:cNvSpPr/>
          <p:nvPr/>
        </p:nvSpPr>
        <p:spPr>
          <a:xfrm rot="10800000">
            <a:off x="3126566" y="1421365"/>
            <a:ext cx="5218571" cy="4530654"/>
          </a:xfrm>
          <a:custGeom>
            <a:avLst/>
            <a:gdLst>
              <a:gd name="connsiteX0" fmla="*/ 604854 w 729250"/>
              <a:gd name="connsiteY0" fmla="*/ 604853 h 729250"/>
              <a:gd name="connsiteX1" fmla="*/ 124394 w 729250"/>
              <a:gd name="connsiteY1" fmla="*/ 604853 h 729250"/>
              <a:gd name="connsiteX2" fmla="*/ 183745 w 729250"/>
              <a:gd name="connsiteY2" fmla="*/ 545502 h 729250"/>
              <a:gd name="connsiteX3" fmla="*/ 545508 w 729250"/>
              <a:gd name="connsiteY3" fmla="*/ 545502 h 729250"/>
              <a:gd name="connsiteX4" fmla="*/ 545508 w 729250"/>
              <a:gd name="connsiteY4" fmla="*/ 183741 h 729250"/>
              <a:gd name="connsiteX5" fmla="*/ 604854 w 729250"/>
              <a:gd name="connsiteY5" fmla="*/ 124395 h 729250"/>
              <a:gd name="connsiteX6" fmla="*/ 0 w 729250"/>
              <a:gd name="connsiteY6" fmla="*/ 729250 h 729250"/>
              <a:gd name="connsiteX7" fmla="*/ 0 w 729250"/>
              <a:gd name="connsiteY7" fmla="*/ 0 h 729250"/>
              <a:gd name="connsiteX8" fmla="*/ 729250 w 729250"/>
              <a:gd name="connsiteY8" fmla="*/ 0 h 729250"/>
              <a:gd name="connsiteX9" fmla="*/ 661437 w 729250"/>
              <a:gd name="connsiteY9" fmla="*/ 67813 h 729250"/>
              <a:gd name="connsiteX10" fmla="*/ 64677 w 729250"/>
              <a:gd name="connsiteY10" fmla="*/ 67813 h 729250"/>
              <a:gd name="connsiteX11" fmla="*/ 64677 w 729250"/>
              <a:gd name="connsiteY11" fmla="*/ 664573 h 72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9250" h="729250">
                <a:moveTo>
                  <a:pt x="604854" y="604853"/>
                </a:moveTo>
                <a:lnTo>
                  <a:pt x="124394" y="604853"/>
                </a:lnTo>
                <a:lnTo>
                  <a:pt x="183745" y="545502"/>
                </a:lnTo>
                <a:lnTo>
                  <a:pt x="545508" y="545502"/>
                </a:lnTo>
                <a:lnTo>
                  <a:pt x="545508" y="183741"/>
                </a:lnTo>
                <a:lnTo>
                  <a:pt x="604854" y="124395"/>
                </a:lnTo>
                <a:close/>
                <a:moveTo>
                  <a:pt x="0" y="729250"/>
                </a:moveTo>
                <a:lnTo>
                  <a:pt x="0" y="0"/>
                </a:lnTo>
                <a:lnTo>
                  <a:pt x="729250" y="0"/>
                </a:lnTo>
                <a:lnTo>
                  <a:pt x="661437" y="67813"/>
                </a:lnTo>
                <a:lnTo>
                  <a:pt x="64677" y="67813"/>
                </a:lnTo>
                <a:lnTo>
                  <a:pt x="64677" y="664573"/>
                </a:lnTo>
                <a:close/>
              </a:path>
            </a:pathLst>
          </a:custGeom>
          <a:solidFill>
            <a:sysClr val="window" lastClr="FFFFFF">
              <a:alpha val="24000"/>
            </a:sysClr>
          </a:solidFill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algn="ctr">
              <a:defRPr/>
            </a:pPr>
            <a:endParaRPr lang="en-ID" kern="0">
              <a:solidFill>
                <a:prstClr val="black"/>
              </a:solidFill>
              <a:latin typeface="Roboto Condensed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1925782" y="1655058"/>
            <a:ext cx="90290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Противодействие идеологии </a:t>
            </a:r>
            <a:r>
              <a:rPr lang="ru-RU" sz="40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терроризма в молодежной среде</a:t>
            </a:r>
            <a:endParaRPr lang="ru-RU" sz="4000" b="1" dirty="0">
              <a:solidFill>
                <a:srgbClr val="1F497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8" name="Group 6"/>
          <p:cNvGrpSpPr/>
          <p:nvPr/>
        </p:nvGrpSpPr>
        <p:grpSpPr>
          <a:xfrm>
            <a:off x="6325696" y="3651364"/>
            <a:ext cx="1215811" cy="2342189"/>
            <a:chOff x="3744258" y="2389443"/>
            <a:chExt cx="515118" cy="1603933"/>
          </a:xfrm>
          <a:solidFill>
            <a:srgbClr val="F3534B"/>
          </a:solidFill>
        </p:grpSpPr>
        <p:sp>
          <p:nvSpPr>
            <p:cNvPr id="99" name="Rectangle 3"/>
            <p:cNvSpPr/>
            <p:nvPr/>
          </p:nvSpPr>
          <p:spPr>
            <a:xfrm flipH="1">
              <a:off x="3744258" y="2389443"/>
              <a:ext cx="31086" cy="1603933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12700" cap="flat" cmpd="sng" algn="ctr">
              <a:solidFill>
                <a:srgbClr val="1CADE4">
                  <a:shade val="20000"/>
                </a:srgbClr>
              </a:solidFill>
              <a:prstDash val="solid"/>
              <a:miter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srgbClr val="1F497D">
                    <a:lumMod val="75000"/>
                  </a:srgbClr>
                </a:solidFill>
                <a:latin typeface="Roboto Condensed"/>
              </a:endParaRPr>
            </a:p>
          </p:txBody>
        </p:sp>
        <p:sp>
          <p:nvSpPr>
            <p:cNvPr id="100" name="Rectangle 20"/>
            <p:cNvSpPr/>
            <p:nvPr/>
          </p:nvSpPr>
          <p:spPr>
            <a:xfrm rot="5400000">
              <a:off x="3981700" y="2157486"/>
              <a:ext cx="45719" cy="50963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12700" cap="flat" cmpd="sng" algn="ctr">
              <a:solidFill>
                <a:srgbClr val="1CADE4">
                  <a:shade val="20000"/>
                </a:srgbClr>
              </a:solidFill>
              <a:prstDash val="solid"/>
              <a:miter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srgbClr val="1F497D">
                    <a:lumMod val="75000"/>
                  </a:srgbClr>
                </a:solidFill>
                <a:latin typeface="Roboto Condensed"/>
              </a:endParaRPr>
            </a:p>
          </p:txBody>
        </p:sp>
      </p:grpSp>
      <p:grpSp>
        <p:nvGrpSpPr>
          <p:cNvPr id="101" name="Graphic 4"/>
          <p:cNvGrpSpPr/>
          <p:nvPr/>
        </p:nvGrpSpPr>
        <p:grpSpPr>
          <a:xfrm rot="16200000">
            <a:off x="10741791" y="2924665"/>
            <a:ext cx="796374" cy="749277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02" name="Freeform 33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3" name="Freeform 34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4" name="Freeform 35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5" name="Freeform 36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6" name="Freeform 37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7" name="Freeform 38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8" name="Freeform 39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9" name="Freeform 67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0" name="Freeform 68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1" name="Freeform 69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2" name="Freeform 70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3" name="Freeform 71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4" name="Freeform 72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5" name="Freeform 73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6" name="Freeform 74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7" name="Freeform 75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8" name="Freeform 76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9" name="Freeform 77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0" name="Freeform 78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sp>
        <p:nvSpPr>
          <p:cNvPr id="121" name="Freeform: Shape 36"/>
          <p:cNvSpPr/>
          <p:nvPr/>
        </p:nvSpPr>
        <p:spPr>
          <a:xfrm rot="10800000">
            <a:off x="3297374" y="1008381"/>
            <a:ext cx="5218571" cy="4530654"/>
          </a:xfrm>
          <a:custGeom>
            <a:avLst/>
            <a:gdLst>
              <a:gd name="connsiteX0" fmla="*/ 604854 w 729250"/>
              <a:gd name="connsiteY0" fmla="*/ 604853 h 729250"/>
              <a:gd name="connsiteX1" fmla="*/ 124394 w 729250"/>
              <a:gd name="connsiteY1" fmla="*/ 604853 h 729250"/>
              <a:gd name="connsiteX2" fmla="*/ 183745 w 729250"/>
              <a:gd name="connsiteY2" fmla="*/ 545502 h 729250"/>
              <a:gd name="connsiteX3" fmla="*/ 545508 w 729250"/>
              <a:gd name="connsiteY3" fmla="*/ 545502 h 729250"/>
              <a:gd name="connsiteX4" fmla="*/ 545508 w 729250"/>
              <a:gd name="connsiteY4" fmla="*/ 183741 h 729250"/>
              <a:gd name="connsiteX5" fmla="*/ 604854 w 729250"/>
              <a:gd name="connsiteY5" fmla="*/ 124395 h 729250"/>
              <a:gd name="connsiteX6" fmla="*/ 0 w 729250"/>
              <a:gd name="connsiteY6" fmla="*/ 729250 h 729250"/>
              <a:gd name="connsiteX7" fmla="*/ 0 w 729250"/>
              <a:gd name="connsiteY7" fmla="*/ 0 h 729250"/>
              <a:gd name="connsiteX8" fmla="*/ 729250 w 729250"/>
              <a:gd name="connsiteY8" fmla="*/ 0 h 729250"/>
              <a:gd name="connsiteX9" fmla="*/ 661437 w 729250"/>
              <a:gd name="connsiteY9" fmla="*/ 67813 h 729250"/>
              <a:gd name="connsiteX10" fmla="*/ 64677 w 729250"/>
              <a:gd name="connsiteY10" fmla="*/ 67813 h 729250"/>
              <a:gd name="connsiteX11" fmla="*/ 64677 w 729250"/>
              <a:gd name="connsiteY11" fmla="*/ 664573 h 72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9250" h="729250">
                <a:moveTo>
                  <a:pt x="604854" y="604853"/>
                </a:moveTo>
                <a:lnTo>
                  <a:pt x="124394" y="604853"/>
                </a:lnTo>
                <a:lnTo>
                  <a:pt x="183745" y="545502"/>
                </a:lnTo>
                <a:lnTo>
                  <a:pt x="545508" y="545502"/>
                </a:lnTo>
                <a:lnTo>
                  <a:pt x="545508" y="183741"/>
                </a:lnTo>
                <a:lnTo>
                  <a:pt x="604854" y="124395"/>
                </a:lnTo>
                <a:close/>
                <a:moveTo>
                  <a:pt x="0" y="729250"/>
                </a:moveTo>
                <a:lnTo>
                  <a:pt x="0" y="0"/>
                </a:lnTo>
                <a:lnTo>
                  <a:pt x="729250" y="0"/>
                </a:lnTo>
                <a:lnTo>
                  <a:pt x="661437" y="67813"/>
                </a:lnTo>
                <a:lnTo>
                  <a:pt x="64677" y="67813"/>
                </a:lnTo>
                <a:lnTo>
                  <a:pt x="64677" y="664573"/>
                </a:lnTo>
                <a:close/>
              </a:path>
            </a:pathLst>
          </a:custGeom>
          <a:solidFill>
            <a:schemeClr val="bg1">
              <a:lumMod val="50000"/>
              <a:alpha val="24000"/>
            </a:schemeClr>
          </a:solidFill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algn="ctr">
              <a:defRPr/>
            </a:pPr>
            <a:endParaRPr lang="en-ID" kern="0">
              <a:solidFill>
                <a:prstClr val="black"/>
              </a:solidFill>
              <a:latin typeface="Roboto Condensed"/>
            </a:endParaRPr>
          </a:p>
        </p:txBody>
      </p:sp>
      <p:pic>
        <p:nvPicPr>
          <p:cNvPr id="12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07431" y="4705768"/>
            <a:ext cx="2144490" cy="1698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326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39"/>
          <p:cNvSpPr>
            <a:spLocks noEditPoints="1"/>
          </p:cNvSpPr>
          <p:nvPr/>
        </p:nvSpPr>
        <p:spPr>
          <a:xfrm rot="19575464">
            <a:off x="2719411" y="835562"/>
            <a:ext cx="5214805" cy="5629907"/>
          </a:xfrm>
          <a:custGeom>
            <a:avLst/>
            <a:gdLst>
              <a:gd name="T0" fmla="*/ 4841 w 4842"/>
              <a:gd name="T1" fmla="*/ 1645 h 3592"/>
              <a:gd name="T2" fmla="*/ 2950 w 4842"/>
              <a:gd name="T3" fmla="*/ 665 h 3592"/>
              <a:gd name="T4" fmla="*/ 2928 w 4842"/>
              <a:gd name="T5" fmla="*/ 644 h 3592"/>
              <a:gd name="T6" fmla="*/ 2583 w 4842"/>
              <a:gd name="T7" fmla="*/ 749 h 3592"/>
              <a:gd name="T8" fmla="*/ 1935 w 4842"/>
              <a:gd name="T9" fmla="*/ 43 h 3592"/>
              <a:gd name="T10" fmla="*/ 1702 w 4842"/>
              <a:gd name="T11" fmla="*/ 891 h 3592"/>
              <a:gd name="T12" fmla="*/ 1395 w 4842"/>
              <a:gd name="T13" fmla="*/ 547 h 3592"/>
              <a:gd name="T14" fmla="*/ 77 w 4842"/>
              <a:gd name="T15" fmla="*/ 1485 h 3592"/>
              <a:gd name="T16" fmla="*/ 60 w 4842"/>
              <a:gd name="T17" fmla="*/ 1531 h 3592"/>
              <a:gd name="T18" fmla="*/ 726 w 4842"/>
              <a:gd name="T19" fmla="*/ 2990 h 3592"/>
              <a:gd name="T20" fmla="*/ 2225 w 4842"/>
              <a:gd name="T21" fmla="*/ 3554 h 3592"/>
              <a:gd name="T22" fmla="*/ 2246 w 4842"/>
              <a:gd name="T23" fmla="*/ 3559 h 3592"/>
              <a:gd name="T24" fmla="*/ 2968 w 4842"/>
              <a:gd name="T25" fmla="*/ 2889 h 3592"/>
              <a:gd name="T26" fmla="*/ 2001 w 4842"/>
              <a:gd name="T27" fmla="*/ 2828 h 3592"/>
              <a:gd name="T28" fmla="*/ 2928 w 4842"/>
              <a:gd name="T29" fmla="*/ 2915 h 3592"/>
              <a:gd name="T30" fmla="*/ 724 w 4842"/>
              <a:gd name="T31" fmla="*/ 2977 h 3592"/>
              <a:gd name="T32" fmla="*/ 1969 w 4842"/>
              <a:gd name="T33" fmla="*/ 2812 h 3592"/>
              <a:gd name="T34" fmla="*/ 1973 w 4842"/>
              <a:gd name="T35" fmla="*/ 2789 h 3592"/>
              <a:gd name="T36" fmla="*/ 100 w 4842"/>
              <a:gd name="T37" fmla="*/ 1529 h 3592"/>
              <a:gd name="T38" fmla="*/ 1979 w 4842"/>
              <a:gd name="T39" fmla="*/ 55 h 3592"/>
              <a:gd name="T40" fmla="*/ 1972 w 4842"/>
              <a:gd name="T41" fmla="*/ 59 h 3592"/>
              <a:gd name="T42" fmla="*/ 1973 w 4842"/>
              <a:gd name="T43" fmla="*/ 960 h 3592"/>
              <a:gd name="T44" fmla="*/ 2763 w 4842"/>
              <a:gd name="T45" fmla="*/ 1092 h 3592"/>
              <a:gd name="T46" fmla="*/ 2602 w 4842"/>
              <a:gd name="T47" fmla="*/ 781 h 3592"/>
              <a:gd name="T48" fmla="*/ 2138 w 4842"/>
              <a:gd name="T49" fmla="*/ 2512 h 3592"/>
              <a:gd name="T50" fmla="*/ 1726 w 4842"/>
              <a:gd name="T51" fmla="*/ 931 h 3592"/>
              <a:gd name="T52" fmla="*/ 1807 w 4842"/>
              <a:gd name="T53" fmla="*/ 1551 h 3592"/>
              <a:gd name="T54" fmla="*/ 2004 w 4842"/>
              <a:gd name="T55" fmla="*/ 2788 h 3592"/>
              <a:gd name="T56" fmla="*/ 1990 w 4842"/>
              <a:gd name="T57" fmla="*/ 2437 h 3592"/>
              <a:gd name="T58" fmla="*/ 1990 w 4842"/>
              <a:gd name="T59" fmla="*/ 2437 h 3592"/>
              <a:gd name="T60" fmla="*/ 1980 w 4842"/>
              <a:gd name="T61" fmla="*/ 1556 h 3592"/>
              <a:gd name="T62" fmla="*/ 1976 w 4842"/>
              <a:gd name="T63" fmla="*/ 1560 h 3592"/>
              <a:gd name="T64" fmla="*/ 1976 w 4842"/>
              <a:gd name="T65" fmla="*/ 1560 h 3592"/>
              <a:gd name="T66" fmla="*/ 1986 w 4842"/>
              <a:gd name="T67" fmla="*/ 2439 h 3592"/>
              <a:gd name="T68" fmla="*/ 1472 w 4842"/>
              <a:gd name="T69" fmla="*/ 2191 h 3592"/>
              <a:gd name="T70" fmla="*/ 2924 w 4842"/>
              <a:gd name="T71" fmla="*/ 2888 h 3592"/>
              <a:gd name="T72" fmla="*/ 2944 w 4842"/>
              <a:gd name="T73" fmla="*/ 2874 h 3592"/>
              <a:gd name="T74" fmla="*/ 2784 w 4842"/>
              <a:gd name="T75" fmla="*/ 1156 h 3592"/>
              <a:gd name="T76" fmla="*/ 1740 w 4842"/>
              <a:gd name="T77" fmla="*/ 913 h 3592"/>
              <a:gd name="T78" fmla="*/ 1711 w 4842"/>
              <a:gd name="T79" fmla="*/ 932 h 3592"/>
              <a:gd name="T80" fmla="*/ 1711 w 4842"/>
              <a:gd name="T81" fmla="*/ 932 h 3592"/>
              <a:gd name="T82" fmla="*/ 950 w 4842"/>
              <a:gd name="T83" fmla="*/ 1575 h 3592"/>
              <a:gd name="T84" fmla="*/ 971 w 4842"/>
              <a:gd name="T85" fmla="*/ 1529 h 3592"/>
              <a:gd name="T86" fmla="*/ 1457 w 4842"/>
              <a:gd name="T87" fmla="*/ 2179 h 3592"/>
              <a:gd name="T88" fmla="*/ 2948 w 4842"/>
              <a:gd name="T89" fmla="*/ 2874 h 3592"/>
              <a:gd name="T90" fmla="*/ 4822 w 4842"/>
              <a:gd name="T91" fmla="*/ 1644 h 3592"/>
              <a:gd name="T92" fmla="*/ 2811 w 4842"/>
              <a:gd name="T93" fmla="*/ 1135 h 3592"/>
              <a:gd name="T94" fmla="*/ 2794 w 4842"/>
              <a:gd name="T95" fmla="*/ 1092 h 3592"/>
              <a:gd name="T96" fmla="*/ 2929 w 4842"/>
              <a:gd name="T97" fmla="*/ 648 h 3592"/>
              <a:gd name="T98" fmla="*/ 2526 w 4842"/>
              <a:gd name="T99" fmla="*/ 780 h 3592"/>
              <a:gd name="T100" fmla="*/ 1958 w 4842"/>
              <a:gd name="T101" fmla="*/ 61 h 3592"/>
              <a:gd name="T102" fmla="*/ 1719 w 4842"/>
              <a:gd name="T103" fmla="*/ 886 h 3592"/>
              <a:gd name="T104" fmla="*/ 1433 w 4842"/>
              <a:gd name="T105" fmla="*/ 562 h 3592"/>
              <a:gd name="T106" fmla="*/ 1696 w 4842"/>
              <a:gd name="T107" fmla="*/ 920 h 3592"/>
              <a:gd name="T108" fmla="*/ 947 w 4842"/>
              <a:gd name="T109" fmla="*/ 1573 h 3592"/>
              <a:gd name="T110" fmla="*/ 79 w 4842"/>
              <a:gd name="T111" fmla="*/ 1502 h 3592"/>
              <a:gd name="T112" fmla="*/ 75 w 4842"/>
              <a:gd name="T113" fmla="*/ 1517 h 3592"/>
              <a:gd name="T114" fmla="*/ 686 w 4842"/>
              <a:gd name="T115" fmla="*/ 2962 h 3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42" h="3592">
                <a:moveTo>
                  <a:pt x="4842" y="1652"/>
                </a:moveTo>
                <a:quadBezTo>
                  <a:pt x="4842" y="1652"/>
                  <a:pt x="4842" y="1652"/>
                </a:quadBezTo>
                <a:quadBezTo>
                  <a:pt x="4842" y="1652"/>
                  <a:pt x="4842" y="1652"/>
                </a:quadBezTo>
                <a:quadBezTo>
                  <a:pt x="4841" y="1645"/>
                  <a:pt x="4841" y="1645"/>
                </a:quadBezTo>
                <a:quadBezTo>
                  <a:pt x="2812" y="1131"/>
                  <a:pt x="2812" y="1131"/>
                </a:quadBezTo>
                <a:cubicBezTo>
                  <a:pt x="2814" y="1124"/>
                  <a:pt x="2814" y="1117"/>
                  <a:pt x="2811" y="1109"/>
                </a:cubicBezTo>
                <a:cubicBezTo>
                  <a:pt x="2808" y="1103"/>
                  <a:pt x="2803" y="1097"/>
                  <a:pt x="2797" y="1094"/>
                </a:cubicBezTo>
                <a:quadBezTo>
                  <a:pt x="2950" y="665"/>
                  <a:pt x="2950" y="665"/>
                </a:quadBezTo>
                <a:cubicBezTo>
                  <a:pt x="2956" y="666"/>
                  <a:pt x="2961" y="666"/>
                  <a:pt x="2967" y="664"/>
                </a:cubicBezTo>
                <a:cubicBezTo>
                  <a:pt x="2981" y="658"/>
                  <a:pt x="2988" y="641"/>
                  <a:pt x="2982" y="627"/>
                </a:cubicBezTo>
                <a:cubicBezTo>
                  <a:pt x="2976" y="612"/>
                  <a:pt x="2960" y="605"/>
                  <a:pt x="2945" y="611"/>
                </a:cubicBezTo>
                <a:cubicBezTo>
                  <a:pt x="2932" y="616"/>
                  <a:pt x="2925" y="630"/>
                  <a:pt x="2928" y="644"/>
                </a:cubicBezTo>
                <a:quadBezTo>
                  <a:pt x="2617" y="761"/>
                  <a:pt x="2617" y="761"/>
                </a:quadBezTo>
                <a:cubicBezTo>
                  <a:pt x="2617" y="759"/>
                  <a:pt x="2617" y="756"/>
                  <a:pt x="2616" y="754"/>
                </a:cubicBezTo>
                <a:cubicBezTo>
                  <a:pt x="2612" y="744"/>
                  <a:pt x="2601" y="740"/>
                  <a:pt x="2591" y="744"/>
                </a:cubicBezTo>
                <a:cubicBezTo>
                  <a:pt x="2588" y="745"/>
                  <a:pt x="2585" y="747"/>
                  <a:pt x="2583" y="749"/>
                </a:cubicBezTo>
                <a:quadBezTo>
                  <a:pt x="1983" y="51"/>
                  <a:pt x="1983" y="51"/>
                </a:quadBezTo>
                <a:cubicBezTo>
                  <a:pt x="1990" y="43"/>
                  <a:pt x="1992" y="32"/>
                  <a:pt x="1988" y="22"/>
                </a:cubicBezTo>
                <a:cubicBezTo>
                  <a:pt x="1982" y="7"/>
                  <a:pt x="1965" y="0"/>
                  <a:pt x="1951" y="6"/>
                </a:cubicBezTo>
                <a:cubicBezTo>
                  <a:pt x="1936" y="12"/>
                  <a:pt x="1929" y="28"/>
                  <a:pt x="1935" y="43"/>
                </a:cubicBezTo>
                <a:cubicBezTo>
                  <a:pt x="1938" y="50"/>
                  <a:pt x="1944" y="55"/>
                  <a:pt x="1950" y="58"/>
                </a:cubicBezTo>
                <a:quadBezTo>
                  <a:pt x="1715" y="886"/>
                  <a:pt x="1715" y="886"/>
                </a:quadBezTo>
                <a:cubicBezTo>
                  <a:pt x="1713" y="886"/>
                  <a:pt x="1711" y="887"/>
                  <a:pt x="1708" y="888"/>
                </a:cubicBezTo>
                <a:cubicBezTo>
                  <a:pt x="1706" y="889"/>
                  <a:pt x="1704" y="890"/>
                  <a:pt x="1702" y="891"/>
                </a:cubicBezTo>
                <a:quadBezTo>
                  <a:pt x="1442" y="556"/>
                  <a:pt x="1442" y="556"/>
                </a:quadBezTo>
                <a:cubicBezTo>
                  <a:pt x="1450" y="548"/>
                  <a:pt x="1453" y="536"/>
                  <a:pt x="1448" y="525"/>
                </a:cubicBezTo>
                <a:cubicBezTo>
                  <a:pt x="1442" y="511"/>
                  <a:pt x="1426" y="504"/>
                  <a:pt x="1411" y="510"/>
                </a:cubicBezTo>
                <a:cubicBezTo>
                  <a:pt x="1397" y="515"/>
                  <a:pt x="1389" y="532"/>
                  <a:pt x="1395" y="547"/>
                </a:cubicBezTo>
                <a:cubicBezTo>
                  <a:pt x="1398" y="553"/>
                  <a:pt x="1403" y="558"/>
                  <a:pt x="1409" y="561"/>
                </a:cubicBezTo>
                <a:quadBezTo>
                  <a:pt x="969" y="1525"/>
                  <a:pt x="969" y="1525"/>
                </a:quadBezTo>
                <a:quadBezTo>
                  <a:pt x="80" y="1498"/>
                  <a:pt x="80" y="1498"/>
                </a:quadBezTo>
                <a:cubicBezTo>
                  <a:pt x="79" y="1493"/>
                  <a:pt x="79" y="1489"/>
                  <a:pt x="77" y="1485"/>
                </a:cubicBezTo>
                <a:cubicBezTo>
                  <a:pt x="69" y="1466"/>
                  <a:pt x="47" y="1457"/>
                  <a:pt x="28" y="1464"/>
                </a:cubicBezTo>
                <a:cubicBezTo>
                  <a:pt x="9" y="1472"/>
                  <a:pt x="0" y="1494"/>
                  <a:pt x="8" y="1513"/>
                </a:cubicBezTo>
                <a:cubicBezTo>
                  <a:pt x="16" y="1532"/>
                  <a:pt x="37" y="1541"/>
                  <a:pt x="56" y="1533"/>
                </a:cubicBezTo>
                <a:cubicBezTo>
                  <a:pt x="58" y="1533"/>
                  <a:pt x="59" y="1532"/>
                  <a:pt x="60" y="1531"/>
                </a:cubicBezTo>
                <a:quadBezTo>
                  <a:pt x="683" y="2963"/>
                  <a:pt x="683" y="2963"/>
                </a:quadBezTo>
                <a:cubicBezTo>
                  <a:pt x="671" y="2971"/>
                  <a:pt x="666" y="2985"/>
                  <a:pt x="671" y="2998"/>
                </a:cubicBezTo>
                <a:cubicBezTo>
                  <a:pt x="677" y="3013"/>
                  <a:pt x="694" y="3020"/>
                  <a:pt x="708" y="3014"/>
                </a:cubicBezTo>
                <a:cubicBezTo>
                  <a:pt x="719" y="3010"/>
                  <a:pt x="725" y="3000"/>
                  <a:pt x="726" y="2990"/>
                </a:cubicBezTo>
                <a:quadBezTo>
                  <a:pt x="1970" y="2816"/>
                  <a:pt x="1970" y="2816"/>
                </a:quadBezTo>
                <a:cubicBezTo>
                  <a:pt x="1975" y="2827"/>
                  <a:pt x="1986" y="2832"/>
                  <a:pt x="1997" y="2829"/>
                </a:cubicBezTo>
                <a:quadBezTo>
                  <a:pt x="2229" y="3553"/>
                  <a:pt x="2229" y="3553"/>
                </a:quadBezTo>
                <a:cubicBezTo>
                  <a:pt x="2227" y="3553"/>
                  <a:pt x="2226" y="3553"/>
                  <a:pt x="2225" y="3554"/>
                </a:cubicBezTo>
                <a:cubicBezTo>
                  <a:pt x="2215" y="3558"/>
                  <a:pt x="2211" y="3568"/>
                  <a:pt x="2214" y="3578"/>
                </a:cubicBezTo>
                <a:cubicBezTo>
                  <a:pt x="2218" y="3587"/>
                  <a:pt x="2229" y="3592"/>
                  <a:pt x="2238" y="3588"/>
                </a:cubicBezTo>
                <a:cubicBezTo>
                  <a:pt x="2248" y="3584"/>
                  <a:pt x="2252" y="3573"/>
                  <a:pt x="2249" y="3564"/>
                </a:cubicBezTo>
                <a:cubicBezTo>
                  <a:pt x="2248" y="3562"/>
                  <a:pt x="2247" y="3561"/>
                  <a:pt x="2246" y="3559"/>
                </a:cubicBezTo>
                <a:quadBezTo>
                  <a:pt x="2931" y="2917"/>
                  <a:pt x="2931" y="2917"/>
                </a:quadBezTo>
                <a:cubicBezTo>
                  <a:pt x="2938" y="2922"/>
                  <a:pt x="2947" y="2924"/>
                  <a:pt x="2955" y="2920"/>
                </a:cubicBezTo>
                <a:cubicBezTo>
                  <a:pt x="2967" y="2915"/>
                  <a:pt x="2973" y="2901"/>
                  <a:pt x="2968" y="2889"/>
                </a:cubicBezTo>
                <a:quadBezTo>
                  <a:pt x="2968" y="2889"/>
                  <a:pt x="2968" y="2889"/>
                </a:quadBezTo>
                <a:quadBezTo>
                  <a:pt x="3490" y="2544"/>
                  <a:pt x="3490" y="2544"/>
                </a:quadBezTo>
                <a:lnTo>
                  <a:pt x="4842" y="1652"/>
                </a:lnTo>
                <a:close/>
                <a:moveTo>
                  <a:pt x="2233" y="3553"/>
                </a:moveTo>
                <a:quadBezTo>
                  <a:pt x="2001" y="2828"/>
                  <a:pt x="2001" y="2828"/>
                </a:quadBezTo>
                <a:cubicBezTo>
                  <a:pt x="2007" y="2825"/>
                  <a:pt x="2011" y="2820"/>
                  <a:pt x="2013" y="2815"/>
                </a:cubicBezTo>
                <a:quadBezTo>
                  <a:pt x="2922" y="2900"/>
                  <a:pt x="2922" y="2900"/>
                </a:quadBezTo>
                <a:cubicBezTo>
                  <a:pt x="2922" y="2902"/>
                  <a:pt x="2923" y="2905"/>
                  <a:pt x="2924" y="2907"/>
                </a:cubicBezTo>
                <a:cubicBezTo>
                  <a:pt x="2925" y="2910"/>
                  <a:pt x="2926" y="2913"/>
                  <a:pt x="2928" y="2915"/>
                </a:cubicBezTo>
                <a:quadBezTo>
                  <a:pt x="2243" y="3557"/>
                  <a:pt x="2243" y="3557"/>
                </a:quadBezTo>
                <a:cubicBezTo>
                  <a:pt x="2240" y="3554"/>
                  <a:pt x="2237" y="3553"/>
                  <a:pt x="2233" y="3553"/>
                </a:cubicBezTo>
                <a:close/>
                <a:moveTo>
                  <a:pt x="726" y="2986"/>
                </a:moveTo>
                <a:cubicBezTo>
                  <a:pt x="726" y="2983"/>
                  <a:pt x="725" y="2980"/>
                  <a:pt x="724" y="2977"/>
                </a:cubicBezTo>
                <a:cubicBezTo>
                  <a:pt x="720" y="2968"/>
                  <a:pt x="712" y="2962"/>
                  <a:pt x="704" y="2960"/>
                </a:cubicBezTo>
                <a:quadBezTo>
                  <a:pt x="866" y="2049"/>
                  <a:pt x="866" y="2049"/>
                </a:quadBezTo>
                <a:quadBezTo>
                  <a:pt x="1972" y="2794"/>
                  <a:pt x="1972" y="2794"/>
                </a:quadBezTo>
                <a:cubicBezTo>
                  <a:pt x="1969" y="2799"/>
                  <a:pt x="1967" y="2806"/>
                  <a:pt x="1969" y="2812"/>
                </a:cubicBezTo>
                <a:lnTo>
                  <a:pt x="726" y="2986"/>
                </a:lnTo>
                <a:close/>
                <a:moveTo>
                  <a:pt x="891" y="1910"/>
                </a:moveTo>
                <a:quadBezTo>
                  <a:pt x="1463" y="2187"/>
                  <a:pt x="1463" y="2187"/>
                </a:quadBezTo>
                <a:quadBezTo>
                  <a:pt x="1973" y="2789"/>
                  <a:pt x="1973" y="2789"/>
                </a:quadBezTo>
                <a:quadBezTo>
                  <a:pt x="867" y="2045"/>
                  <a:pt x="867" y="2045"/>
                </a:quadBezTo>
                <a:lnTo>
                  <a:pt x="891" y="1910"/>
                </a:lnTo>
                <a:close/>
                <a:moveTo>
                  <a:pt x="863" y="2042"/>
                </a:moveTo>
                <a:quadBezTo>
                  <a:pt x="100" y="1529"/>
                  <a:pt x="100" y="1529"/>
                </a:quadBezTo>
                <a:quadBezTo>
                  <a:pt x="887" y="1908"/>
                  <a:pt x="887" y="1908"/>
                </a:quadBezTo>
                <a:lnTo>
                  <a:pt x="863" y="2042"/>
                </a:lnTo>
                <a:close/>
                <a:moveTo>
                  <a:pt x="1972" y="59"/>
                </a:moveTo>
                <a:cubicBezTo>
                  <a:pt x="1975" y="58"/>
                  <a:pt x="1977" y="57"/>
                  <a:pt x="1979" y="55"/>
                </a:cubicBezTo>
                <a:quadBezTo>
                  <a:pt x="2521" y="780"/>
                  <a:pt x="2521" y="780"/>
                </a:quadBezTo>
                <a:quadBezTo>
                  <a:pt x="1971" y="867"/>
                  <a:pt x="1971" y="867"/>
                </a:quadBezTo>
                <a:quadBezTo>
                  <a:pt x="1962" y="61"/>
                  <a:pt x="1962" y="61"/>
                </a:quadBezTo>
                <a:cubicBezTo>
                  <a:pt x="1965" y="61"/>
                  <a:pt x="1969" y="60"/>
                  <a:pt x="1972" y="59"/>
                </a:cubicBezTo>
                <a:close/>
                <a:moveTo>
                  <a:pt x="2524" y="784"/>
                </a:moveTo>
                <a:quadBezTo>
                  <a:pt x="2757" y="1096"/>
                  <a:pt x="2757" y="1096"/>
                </a:quadBezTo>
                <a:cubicBezTo>
                  <a:pt x="2751" y="1101"/>
                  <a:pt x="2746" y="1108"/>
                  <a:pt x="2745" y="1116"/>
                </a:cubicBezTo>
                <a:quadBezTo>
                  <a:pt x="1973" y="960"/>
                  <a:pt x="1973" y="960"/>
                </a:quadBezTo>
                <a:quadBezTo>
                  <a:pt x="1972" y="871"/>
                  <a:pt x="1972" y="871"/>
                </a:quadBezTo>
                <a:lnTo>
                  <a:pt x="2524" y="784"/>
                </a:lnTo>
                <a:close/>
                <a:moveTo>
                  <a:pt x="2602" y="781"/>
                </a:moveTo>
                <a:quadBezTo>
                  <a:pt x="2763" y="1092"/>
                  <a:pt x="2763" y="1092"/>
                </a:quadBezTo>
                <a:cubicBezTo>
                  <a:pt x="2762" y="1092"/>
                  <a:pt x="2761" y="1093"/>
                  <a:pt x="2760" y="1093"/>
                </a:cubicBezTo>
                <a:quadBezTo>
                  <a:pt x="2528" y="783"/>
                  <a:pt x="2528" y="783"/>
                </a:quadBezTo>
                <a:quadBezTo>
                  <a:pt x="2584" y="775"/>
                  <a:pt x="2584" y="775"/>
                </a:quadBezTo>
                <a:cubicBezTo>
                  <a:pt x="2588" y="780"/>
                  <a:pt x="2595" y="782"/>
                  <a:pt x="2602" y="781"/>
                </a:cubicBezTo>
                <a:close/>
                <a:moveTo>
                  <a:pt x="2014" y="2811"/>
                </a:moveTo>
                <a:cubicBezTo>
                  <a:pt x="2015" y="2807"/>
                  <a:pt x="2014" y="2802"/>
                  <a:pt x="2013" y="2798"/>
                </a:cubicBezTo>
                <a:cubicBezTo>
                  <a:pt x="2012" y="2795"/>
                  <a:pt x="2010" y="2793"/>
                  <a:pt x="2007" y="2791"/>
                </a:cubicBezTo>
                <a:quadBezTo>
                  <a:pt x="2138" y="2512"/>
                  <a:pt x="2138" y="2512"/>
                </a:quadBezTo>
                <a:quadBezTo>
                  <a:pt x="2923" y="2892"/>
                  <a:pt x="2923" y="2892"/>
                </a:quadBezTo>
                <a:cubicBezTo>
                  <a:pt x="2922" y="2893"/>
                  <a:pt x="2922" y="2894"/>
                  <a:pt x="2922" y="2896"/>
                </a:cubicBezTo>
                <a:lnTo>
                  <a:pt x="2014" y="2811"/>
                </a:lnTo>
                <a:close/>
                <a:moveTo>
                  <a:pt x="1726" y="931"/>
                </a:moveTo>
                <a:cubicBezTo>
                  <a:pt x="1732" y="928"/>
                  <a:pt x="1737" y="923"/>
                  <a:pt x="1739" y="917"/>
                </a:cubicBezTo>
                <a:quadBezTo>
                  <a:pt x="1969" y="963"/>
                  <a:pt x="1969" y="963"/>
                </a:quadBezTo>
                <a:quadBezTo>
                  <a:pt x="1976" y="1556"/>
                  <a:pt x="1976" y="1556"/>
                </a:quadBezTo>
                <a:quadBezTo>
                  <a:pt x="1807" y="1551"/>
                  <a:pt x="1807" y="1551"/>
                </a:quadBezTo>
                <a:quadBezTo>
                  <a:pt x="1715" y="933"/>
                  <a:pt x="1715" y="933"/>
                </a:quadBezTo>
                <a:cubicBezTo>
                  <a:pt x="1719" y="933"/>
                  <a:pt x="1722" y="932"/>
                  <a:pt x="1726" y="931"/>
                </a:cubicBezTo>
                <a:close/>
                <a:moveTo>
                  <a:pt x="2134" y="2511"/>
                </a:moveTo>
                <a:quadBezTo>
                  <a:pt x="2004" y="2788"/>
                  <a:pt x="2004" y="2788"/>
                </a:quadBezTo>
                <a:cubicBezTo>
                  <a:pt x="2001" y="2786"/>
                  <a:pt x="1998" y="2785"/>
                  <a:pt x="1994" y="2784"/>
                </a:cubicBezTo>
                <a:quadBezTo>
                  <a:pt x="1990" y="2441"/>
                  <a:pt x="1990" y="2441"/>
                </a:quadBezTo>
                <a:lnTo>
                  <a:pt x="2134" y="2511"/>
                </a:lnTo>
                <a:close/>
                <a:moveTo>
                  <a:pt x="1990" y="2437"/>
                </a:moveTo>
                <a:quadBezTo>
                  <a:pt x="1980" y="1560"/>
                  <a:pt x="1980" y="1560"/>
                </a:quadBezTo>
                <a:quadBezTo>
                  <a:pt x="2570" y="1578"/>
                  <a:pt x="2570" y="1578"/>
                </a:quadBezTo>
                <a:quadBezTo>
                  <a:pt x="2136" y="2507"/>
                  <a:pt x="2136" y="2507"/>
                </a:quadBezTo>
                <a:lnTo>
                  <a:pt x="1990" y="2437"/>
                </a:lnTo>
                <a:close/>
                <a:moveTo>
                  <a:pt x="2747" y="1135"/>
                </a:moveTo>
                <a:cubicBezTo>
                  <a:pt x="2751" y="1145"/>
                  <a:pt x="2759" y="1152"/>
                  <a:pt x="2768" y="1155"/>
                </a:cubicBezTo>
                <a:quadBezTo>
                  <a:pt x="2572" y="1574"/>
                  <a:pt x="2572" y="1574"/>
                </a:quadBezTo>
                <a:quadBezTo>
                  <a:pt x="1980" y="1556"/>
                  <a:pt x="1980" y="1556"/>
                </a:quadBezTo>
                <a:quadBezTo>
                  <a:pt x="1973" y="964"/>
                  <a:pt x="1973" y="964"/>
                </a:quadBezTo>
                <a:quadBezTo>
                  <a:pt x="2745" y="1120"/>
                  <a:pt x="2745" y="1120"/>
                </a:quadBezTo>
                <a:cubicBezTo>
                  <a:pt x="2744" y="1125"/>
                  <a:pt x="2745" y="1130"/>
                  <a:pt x="2747" y="1135"/>
                </a:cubicBezTo>
                <a:close/>
                <a:moveTo>
                  <a:pt x="1976" y="1560"/>
                </a:moveTo>
                <a:quadBezTo>
                  <a:pt x="1986" y="2435"/>
                  <a:pt x="1986" y="2435"/>
                </a:quadBezTo>
                <a:quadBezTo>
                  <a:pt x="1935" y="2410"/>
                  <a:pt x="1935" y="2410"/>
                </a:quadBezTo>
                <a:quadBezTo>
                  <a:pt x="1808" y="1555"/>
                  <a:pt x="1808" y="1555"/>
                </a:quadBezTo>
                <a:lnTo>
                  <a:pt x="1976" y="1560"/>
                </a:lnTo>
                <a:close/>
                <a:moveTo>
                  <a:pt x="1986" y="2439"/>
                </a:moveTo>
                <a:quadBezTo>
                  <a:pt x="1990" y="2780"/>
                  <a:pt x="1990" y="2780"/>
                </a:quadBezTo>
                <a:quadBezTo>
                  <a:pt x="1936" y="2415"/>
                  <a:pt x="1936" y="2415"/>
                </a:quadBezTo>
                <a:lnTo>
                  <a:pt x="1986" y="2439"/>
                </a:lnTo>
                <a:close/>
                <a:moveTo>
                  <a:pt x="1987" y="2785"/>
                </a:moveTo>
                <a:cubicBezTo>
                  <a:pt x="1985" y="2785"/>
                  <a:pt x="1984" y="2785"/>
                  <a:pt x="1983" y="2786"/>
                </a:cubicBezTo>
                <a:cubicBezTo>
                  <a:pt x="1981" y="2787"/>
                  <a:pt x="1979" y="2788"/>
                  <a:pt x="1978" y="2789"/>
                </a:cubicBezTo>
                <a:quadBezTo>
                  <a:pt x="1472" y="2191"/>
                  <a:pt x="1472" y="2191"/>
                </a:quadBezTo>
                <a:quadBezTo>
                  <a:pt x="1932" y="2413"/>
                  <a:pt x="1932" y="2413"/>
                </a:quadBezTo>
                <a:lnTo>
                  <a:pt x="1987" y="2785"/>
                </a:lnTo>
                <a:close/>
                <a:moveTo>
                  <a:pt x="2937" y="2876"/>
                </a:moveTo>
                <a:cubicBezTo>
                  <a:pt x="2931" y="2878"/>
                  <a:pt x="2927" y="2883"/>
                  <a:pt x="2924" y="2888"/>
                </a:cubicBezTo>
                <a:quadBezTo>
                  <a:pt x="2139" y="2509"/>
                  <a:pt x="2139" y="2509"/>
                </a:quadBezTo>
                <a:quadBezTo>
                  <a:pt x="2575" y="1579"/>
                  <a:pt x="2575" y="1579"/>
                </a:quadBezTo>
                <a:quadBezTo>
                  <a:pt x="2824" y="1586"/>
                  <a:pt x="2824" y="1586"/>
                </a:quadBezTo>
                <a:quadBezTo>
                  <a:pt x="2944" y="2874"/>
                  <a:pt x="2944" y="2874"/>
                </a:quadBezTo>
                <a:cubicBezTo>
                  <a:pt x="2941" y="2874"/>
                  <a:pt x="2939" y="2875"/>
                  <a:pt x="2937" y="2876"/>
                </a:cubicBezTo>
                <a:close/>
                <a:moveTo>
                  <a:pt x="2576" y="1575"/>
                </a:moveTo>
                <a:quadBezTo>
                  <a:pt x="2772" y="1156"/>
                  <a:pt x="2772" y="1156"/>
                </a:quadBezTo>
                <a:cubicBezTo>
                  <a:pt x="2776" y="1157"/>
                  <a:pt x="2780" y="1157"/>
                  <a:pt x="2784" y="1156"/>
                </a:cubicBezTo>
                <a:quadBezTo>
                  <a:pt x="2823" y="1582"/>
                  <a:pt x="2823" y="1582"/>
                </a:quadBezTo>
                <a:lnTo>
                  <a:pt x="2576" y="1575"/>
                </a:lnTo>
                <a:close/>
                <a:moveTo>
                  <a:pt x="1969" y="959"/>
                </a:moveTo>
                <a:quadBezTo>
                  <a:pt x="1740" y="913"/>
                  <a:pt x="1740" y="913"/>
                </a:quadBezTo>
                <a:cubicBezTo>
                  <a:pt x="1740" y="911"/>
                  <a:pt x="1741" y="909"/>
                  <a:pt x="1740" y="907"/>
                </a:cubicBezTo>
                <a:quadBezTo>
                  <a:pt x="1968" y="871"/>
                  <a:pt x="1968" y="871"/>
                </a:quadBezTo>
                <a:lnTo>
                  <a:pt x="1969" y="959"/>
                </a:lnTo>
                <a:close/>
                <a:moveTo>
                  <a:pt x="1711" y="932"/>
                </a:moveTo>
                <a:quadBezTo>
                  <a:pt x="1803" y="1551"/>
                  <a:pt x="1803" y="1551"/>
                </a:quadBezTo>
                <a:quadBezTo>
                  <a:pt x="1006" y="1526"/>
                  <a:pt x="1006" y="1526"/>
                </a:quadBezTo>
                <a:quadBezTo>
                  <a:pt x="1698" y="923"/>
                  <a:pt x="1698" y="923"/>
                </a:quadBezTo>
                <a:cubicBezTo>
                  <a:pt x="1702" y="928"/>
                  <a:pt x="1706" y="931"/>
                  <a:pt x="1711" y="932"/>
                </a:cubicBezTo>
                <a:close/>
                <a:moveTo>
                  <a:pt x="1804" y="1555"/>
                </a:moveTo>
                <a:quadBezTo>
                  <a:pt x="1931" y="2408"/>
                  <a:pt x="1931" y="2408"/>
                </a:quadBezTo>
                <a:quadBezTo>
                  <a:pt x="1465" y="2183"/>
                  <a:pt x="1465" y="2183"/>
                </a:quadBezTo>
                <a:quadBezTo>
                  <a:pt x="950" y="1575"/>
                  <a:pt x="950" y="1575"/>
                </a:quadBezTo>
                <a:quadBezTo>
                  <a:pt x="1002" y="1530"/>
                  <a:pt x="1002" y="1530"/>
                </a:quadBezTo>
                <a:lnTo>
                  <a:pt x="1804" y="1555"/>
                </a:lnTo>
                <a:close/>
                <a:moveTo>
                  <a:pt x="954" y="1566"/>
                </a:moveTo>
                <a:quadBezTo>
                  <a:pt x="971" y="1529"/>
                  <a:pt x="971" y="1529"/>
                </a:quadBezTo>
                <a:quadBezTo>
                  <a:pt x="996" y="1530"/>
                  <a:pt x="996" y="1530"/>
                </a:quadBezTo>
                <a:lnTo>
                  <a:pt x="954" y="1566"/>
                </a:lnTo>
                <a:close/>
                <a:moveTo>
                  <a:pt x="950" y="1580"/>
                </a:moveTo>
                <a:quadBezTo>
                  <a:pt x="1457" y="2179"/>
                  <a:pt x="1457" y="2179"/>
                </a:quadBezTo>
                <a:quadBezTo>
                  <a:pt x="891" y="1906"/>
                  <a:pt x="891" y="1906"/>
                </a:quadBezTo>
                <a:lnTo>
                  <a:pt x="950" y="1580"/>
                </a:lnTo>
                <a:close/>
                <a:moveTo>
                  <a:pt x="2966" y="2885"/>
                </a:moveTo>
                <a:cubicBezTo>
                  <a:pt x="2962" y="2879"/>
                  <a:pt x="2955" y="2875"/>
                  <a:pt x="2948" y="2874"/>
                </a:cubicBezTo>
                <a:quadBezTo>
                  <a:pt x="2828" y="1586"/>
                  <a:pt x="2828" y="1586"/>
                </a:quadBezTo>
                <a:quadBezTo>
                  <a:pt x="4840" y="1649"/>
                  <a:pt x="4840" y="1649"/>
                </a:quadBezTo>
                <a:lnTo>
                  <a:pt x="2966" y="2885"/>
                </a:lnTo>
                <a:close/>
                <a:moveTo>
                  <a:pt x="4822" y="1644"/>
                </a:moveTo>
                <a:quadBezTo>
                  <a:pt x="2827" y="1582"/>
                  <a:pt x="2827" y="1582"/>
                </a:quadBezTo>
                <a:quadBezTo>
                  <a:pt x="2788" y="1156"/>
                  <a:pt x="2788" y="1156"/>
                </a:quadBezTo>
                <a:cubicBezTo>
                  <a:pt x="2789" y="1155"/>
                  <a:pt x="2790" y="1155"/>
                  <a:pt x="2792" y="1154"/>
                </a:cubicBezTo>
                <a:cubicBezTo>
                  <a:pt x="2801" y="1151"/>
                  <a:pt x="2807" y="1144"/>
                  <a:pt x="2811" y="1135"/>
                </a:cubicBezTo>
                <a:lnTo>
                  <a:pt x="4822" y="1644"/>
                </a:lnTo>
                <a:close/>
                <a:moveTo>
                  <a:pt x="2929" y="648"/>
                </a:moveTo>
                <a:cubicBezTo>
                  <a:pt x="2933" y="656"/>
                  <a:pt x="2939" y="662"/>
                  <a:pt x="2947" y="664"/>
                </a:cubicBezTo>
                <a:quadBezTo>
                  <a:pt x="2794" y="1092"/>
                  <a:pt x="2794" y="1092"/>
                </a:quadBezTo>
                <a:cubicBezTo>
                  <a:pt x="2786" y="1087"/>
                  <a:pt x="2776" y="1087"/>
                  <a:pt x="2766" y="1090"/>
                </a:cubicBezTo>
                <a:quadBezTo>
                  <a:pt x="2606" y="779"/>
                  <a:pt x="2606" y="779"/>
                </a:quadBezTo>
                <a:cubicBezTo>
                  <a:pt x="2612" y="777"/>
                  <a:pt x="2616" y="771"/>
                  <a:pt x="2617" y="765"/>
                </a:cubicBezTo>
                <a:quadBezTo>
                  <a:pt x="2929" y="648"/>
                  <a:pt x="2929" y="648"/>
                </a:quadBezTo>
                <a:quadBezTo>
                  <a:pt x="2929" y="648"/>
                  <a:pt x="2929" y="648"/>
                </a:quadBezTo>
                <a:close/>
                <a:moveTo>
                  <a:pt x="2580" y="769"/>
                </a:moveTo>
                <a:cubicBezTo>
                  <a:pt x="2580" y="770"/>
                  <a:pt x="2581" y="770"/>
                  <a:pt x="2581" y="771"/>
                </a:cubicBezTo>
                <a:quadBezTo>
                  <a:pt x="2526" y="780"/>
                  <a:pt x="2526" y="780"/>
                </a:quadBezTo>
                <a:quadBezTo>
                  <a:pt x="2000" y="77"/>
                  <a:pt x="2000" y="77"/>
                </a:quadBezTo>
                <a:quadBezTo>
                  <a:pt x="2581" y="752"/>
                  <a:pt x="2581" y="752"/>
                </a:quadBezTo>
                <a:cubicBezTo>
                  <a:pt x="2578" y="757"/>
                  <a:pt x="2578" y="763"/>
                  <a:pt x="2580" y="769"/>
                </a:cubicBezTo>
                <a:close/>
                <a:moveTo>
                  <a:pt x="1958" y="61"/>
                </a:moveTo>
                <a:quadBezTo>
                  <a:pt x="1968" y="867"/>
                  <a:pt x="1968" y="867"/>
                </a:quadBezTo>
                <a:quadBezTo>
                  <a:pt x="1740" y="903"/>
                  <a:pt x="1740" y="903"/>
                </a:quadBezTo>
                <a:cubicBezTo>
                  <a:pt x="1739" y="902"/>
                  <a:pt x="1739" y="901"/>
                  <a:pt x="1739" y="901"/>
                </a:cubicBezTo>
                <a:cubicBezTo>
                  <a:pt x="1735" y="892"/>
                  <a:pt x="1728" y="887"/>
                  <a:pt x="1719" y="886"/>
                </a:cubicBezTo>
                <a:quadBezTo>
                  <a:pt x="1954" y="60"/>
                  <a:pt x="1954" y="60"/>
                </a:quadBezTo>
                <a:cubicBezTo>
                  <a:pt x="1955" y="60"/>
                  <a:pt x="1957" y="60"/>
                  <a:pt x="1958" y="61"/>
                </a:cubicBezTo>
                <a:close/>
                <a:moveTo>
                  <a:pt x="1412" y="563"/>
                </a:moveTo>
                <a:cubicBezTo>
                  <a:pt x="1419" y="565"/>
                  <a:pt x="1426" y="565"/>
                  <a:pt x="1433" y="562"/>
                </a:cubicBezTo>
                <a:cubicBezTo>
                  <a:pt x="1435" y="561"/>
                  <a:pt x="1437" y="560"/>
                  <a:pt x="1439" y="558"/>
                </a:cubicBezTo>
                <a:quadBezTo>
                  <a:pt x="1699" y="894"/>
                  <a:pt x="1699" y="894"/>
                </a:quadBezTo>
                <a:cubicBezTo>
                  <a:pt x="1694" y="901"/>
                  <a:pt x="1692" y="910"/>
                  <a:pt x="1695" y="918"/>
                </a:cubicBezTo>
                <a:quadBezTo>
                  <a:pt x="1696" y="919"/>
                  <a:pt x="1696" y="920"/>
                </a:quadBezTo>
                <a:quadBezTo>
                  <a:pt x="1000" y="1526"/>
                  <a:pt x="1000" y="1526"/>
                </a:quadBezTo>
                <a:quadBezTo>
                  <a:pt x="973" y="1525"/>
                  <a:pt x="973" y="1525"/>
                </a:quadBezTo>
                <a:lnTo>
                  <a:pt x="1412" y="563"/>
                </a:lnTo>
                <a:close/>
                <a:moveTo>
                  <a:pt x="947" y="1573"/>
                </a:moveTo>
                <a:quadBezTo>
                  <a:pt x="947" y="1574"/>
                  <a:pt x="947" y="1574"/>
                </a:quadBezTo>
                <a:quadBezTo>
                  <a:pt x="888" y="1904"/>
                  <a:pt x="888" y="1904"/>
                </a:quadBezTo>
                <a:quadBezTo>
                  <a:pt x="77" y="1513"/>
                  <a:pt x="77" y="1513"/>
                </a:quadBezTo>
                <a:cubicBezTo>
                  <a:pt x="78" y="1509"/>
                  <a:pt x="79" y="1505"/>
                  <a:pt x="79" y="1502"/>
                </a:cubicBezTo>
                <a:quadBezTo>
                  <a:pt x="967" y="1529"/>
                  <a:pt x="967" y="1529"/>
                </a:quadBezTo>
                <a:lnTo>
                  <a:pt x="947" y="1573"/>
                </a:lnTo>
                <a:close/>
                <a:moveTo>
                  <a:pt x="64" y="1529"/>
                </a:moveTo>
                <a:cubicBezTo>
                  <a:pt x="69" y="1526"/>
                  <a:pt x="72" y="1522"/>
                  <a:pt x="75" y="1517"/>
                </a:cubicBezTo>
                <a:quadBezTo>
                  <a:pt x="862" y="2047"/>
                  <a:pt x="862" y="2047"/>
                </a:quadBezTo>
                <a:quadBezTo>
                  <a:pt x="700" y="2959"/>
                  <a:pt x="700" y="2959"/>
                </a:quadBezTo>
                <a:cubicBezTo>
                  <a:pt x="695" y="2959"/>
                  <a:pt x="691" y="2959"/>
                  <a:pt x="687" y="2961"/>
                </a:cubicBezTo>
                <a:cubicBezTo>
                  <a:pt x="687" y="2961"/>
                  <a:pt x="686" y="2961"/>
                  <a:pt x="686" y="2962"/>
                </a:cubicBezTo>
                <a:lnTo>
                  <a:pt x="64" y="1529"/>
                </a:lnTo>
                <a:close/>
              </a:path>
            </a:pathLst>
          </a:custGeom>
          <a:solidFill>
            <a:srgbClr val="1CADE4">
              <a:lumMod val="75000"/>
            </a:srgbClr>
          </a:solidFill>
          <a:ln>
            <a:noFill/>
          </a:ln>
        </p:spPr>
        <p:txBody>
          <a:bodyPr vert="horz" wrap="square" lIns="68580" tIns="34290" rIns="68580" bIns="34290" anchor="t" anchorCtr="0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/>
            </a:endParaRPr>
          </a:p>
        </p:txBody>
      </p:sp>
      <p:grpSp>
        <p:nvGrpSpPr>
          <p:cNvPr id="46" name="Group 87"/>
          <p:cNvGrpSpPr/>
          <p:nvPr/>
        </p:nvGrpSpPr>
        <p:grpSpPr>
          <a:xfrm>
            <a:off x="10666964" y="3613537"/>
            <a:ext cx="1355262" cy="1285943"/>
            <a:chOff x="9101634" y="705986"/>
            <a:chExt cx="1865573" cy="1772439"/>
          </a:xfrm>
        </p:grpSpPr>
        <p:sp>
          <p:nvSpPr>
            <p:cNvPr id="47" name="Graphic 9"/>
            <p:cNvSpPr/>
            <p:nvPr/>
          </p:nvSpPr>
          <p:spPr>
            <a:xfrm rot="4166288">
              <a:off x="9302650" y="946802"/>
              <a:ext cx="1482648" cy="1301099"/>
            </a:xfrm>
            <a:custGeom>
              <a:avLst/>
              <a:gdLst>
                <a:gd name="connsiteX0" fmla="*/ 673203 w 933450"/>
                <a:gd name="connsiteY0" fmla="*/ 0 h 819150"/>
                <a:gd name="connsiteX1" fmla="*/ 261818 w 933450"/>
                <a:gd name="connsiteY1" fmla="*/ 0 h 819150"/>
                <a:gd name="connsiteX2" fmla="*/ 213146 w 933450"/>
                <a:gd name="connsiteY2" fmla="*/ 28099 h 819150"/>
                <a:gd name="connsiteX3" fmla="*/ 7501 w 933450"/>
                <a:gd name="connsiteY3" fmla="*/ 384334 h 819150"/>
                <a:gd name="connsiteX4" fmla="*/ 7501 w 933450"/>
                <a:gd name="connsiteY4" fmla="*/ 440531 h 819150"/>
                <a:gd name="connsiteX5" fmla="*/ 213146 w 933450"/>
                <a:gd name="connsiteY5" fmla="*/ 796766 h 819150"/>
                <a:gd name="connsiteX6" fmla="*/ 261818 w 933450"/>
                <a:gd name="connsiteY6" fmla="*/ 824865 h 819150"/>
                <a:gd name="connsiteX7" fmla="*/ 673203 w 933450"/>
                <a:gd name="connsiteY7" fmla="*/ 824865 h 819150"/>
                <a:gd name="connsiteX8" fmla="*/ 721876 w 933450"/>
                <a:gd name="connsiteY8" fmla="*/ 796766 h 819150"/>
                <a:gd name="connsiteX9" fmla="*/ 927521 w 933450"/>
                <a:gd name="connsiteY9" fmla="*/ 440531 h 819150"/>
                <a:gd name="connsiteX10" fmla="*/ 927521 w 933450"/>
                <a:gd name="connsiteY10" fmla="*/ 384334 h 819150"/>
                <a:gd name="connsiteX11" fmla="*/ 721876 w 933450"/>
                <a:gd name="connsiteY11" fmla="*/ 28099 h 819150"/>
                <a:gd name="connsiteX12" fmla="*/ 673203 w 933450"/>
                <a:gd name="connsiteY12" fmla="*/ 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0" h="819150">
                  <a:moveTo>
                    <a:pt x="673203" y="0"/>
                  </a:moveTo>
                  <a:lnTo>
                    <a:pt x="261818" y="0"/>
                  </a:lnTo>
                  <a:cubicBezTo>
                    <a:pt x="241721" y="0"/>
                    <a:pt x="223242" y="10668"/>
                    <a:pt x="213146" y="28099"/>
                  </a:cubicBezTo>
                  <a:lnTo>
                    <a:pt x="7501" y="384334"/>
                  </a:lnTo>
                  <a:cubicBezTo>
                    <a:pt x="-2500" y="401669"/>
                    <a:pt x="-2500" y="423100"/>
                    <a:pt x="7501" y="440531"/>
                  </a:cubicBezTo>
                  <a:lnTo>
                    <a:pt x="213146" y="796766"/>
                  </a:lnTo>
                  <a:cubicBezTo>
                    <a:pt x="223147" y="814102"/>
                    <a:pt x="241721" y="824865"/>
                    <a:pt x="261818" y="824865"/>
                  </a:cubicBezTo>
                  <a:lnTo>
                    <a:pt x="673203" y="824865"/>
                  </a:lnTo>
                  <a:cubicBezTo>
                    <a:pt x="693301" y="824865"/>
                    <a:pt x="711780" y="814197"/>
                    <a:pt x="721876" y="796766"/>
                  </a:cubicBezTo>
                  <a:lnTo>
                    <a:pt x="927521" y="440531"/>
                  </a:lnTo>
                  <a:cubicBezTo>
                    <a:pt x="937522" y="423196"/>
                    <a:pt x="937522" y="401765"/>
                    <a:pt x="927521" y="384334"/>
                  </a:cubicBezTo>
                  <a:lnTo>
                    <a:pt x="721876" y="28099"/>
                  </a:lnTo>
                  <a:cubicBezTo>
                    <a:pt x="711875" y="10668"/>
                    <a:pt x="693301" y="0"/>
                    <a:pt x="673203" y="0"/>
                  </a:cubicBezTo>
                  <a:close/>
                </a:path>
              </a:pathLst>
            </a:custGeom>
            <a:gradFill>
              <a:gsLst>
                <a:gs pos="0">
                  <a:srgbClr val="1CADE4"/>
                </a:gs>
                <a:gs pos="100000">
                  <a:srgbClr val="2683C6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LY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grpSp>
          <p:nvGrpSpPr>
            <p:cNvPr id="48" name="Group 77"/>
            <p:cNvGrpSpPr/>
            <p:nvPr/>
          </p:nvGrpSpPr>
          <p:grpSpPr>
            <a:xfrm>
              <a:off x="9101634" y="705986"/>
              <a:ext cx="1865573" cy="1772439"/>
              <a:chOff x="9101634" y="705986"/>
              <a:chExt cx="1865573" cy="1772439"/>
            </a:xfrm>
          </p:grpSpPr>
          <p:sp>
            <p:nvSpPr>
              <p:cNvPr id="49" name="Graphic 9"/>
              <p:cNvSpPr/>
              <p:nvPr/>
            </p:nvSpPr>
            <p:spPr>
              <a:xfrm rot="4166288">
                <a:off x="9178380" y="821959"/>
                <a:ext cx="1731006" cy="1519044"/>
              </a:xfrm>
              <a:custGeom>
                <a:avLst/>
                <a:gdLst>
                  <a:gd name="connsiteX0" fmla="*/ 673203 w 933450"/>
                  <a:gd name="connsiteY0" fmla="*/ 0 h 819150"/>
                  <a:gd name="connsiteX1" fmla="*/ 261818 w 933450"/>
                  <a:gd name="connsiteY1" fmla="*/ 0 h 819150"/>
                  <a:gd name="connsiteX2" fmla="*/ 213146 w 933450"/>
                  <a:gd name="connsiteY2" fmla="*/ 28099 h 819150"/>
                  <a:gd name="connsiteX3" fmla="*/ 7501 w 933450"/>
                  <a:gd name="connsiteY3" fmla="*/ 384334 h 819150"/>
                  <a:gd name="connsiteX4" fmla="*/ 7501 w 933450"/>
                  <a:gd name="connsiteY4" fmla="*/ 440531 h 819150"/>
                  <a:gd name="connsiteX5" fmla="*/ 213146 w 933450"/>
                  <a:gd name="connsiteY5" fmla="*/ 796766 h 819150"/>
                  <a:gd name="connsiteX6" fmla="*/ 261818 w 933450"/>
                  <a:gd name="connsiteY6" fmla="*/ 824865 h 819150"/>
                  <a:gd name="connsiteX7" fmla="*/ 673203 w 933450"/>
                  <a:gd name="connsiteY7" fmla="*/ 824865 h 819150"/>
                  <a:gd name="connsiteX8" fmla="*/ 721876 w 933450"/>
                  <a:gd name="connsiteY8" fmla="*/ 796766 h 819150"/>
                  <a:gd name="connsiteX9" fmla="*/ 927521 w 933450"/>
                  <a:gd name="connsiteY9" fmla="*/ 440531 h 819150"/>
                  <a:gd name="connsiteX10" fmla="*/ 927521 w 933450"/>
                  <a:gd name="connsiteY10" fmla="*/ 384334 h 819150"/>
                  <a:gd name="connsiteX11" fmla="*/ 721876 w 933450"/>
                  <a:gd name="connsiteY11" fmla="*/ 28099 h 819150"/>
                  <a:gd name="connsiteX12" fmla="*/ 673203 w 933450"/>
                  <a:gd name="connsiteY12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33450" h="819150">
                    <a:moveTo>
                      <a:pt x="673203" y="0"/>
                    </a:moveTo>
                    <a:lnTo>
                      <a:pt x="261818" y="0"/>
                    </a:lnTo>
                    <a:cubicBezTo>
                      <a:pt x="241721" y="0"/>
                      <a:pt x="223242" y="10668"/>
                      <a:pt x="213146" y="28099"/>
                    </a:cubicBezTo>
                    <a:lnTo>
                      <a:pt x="7501" y="384334"/>
                    </a:lnTo>
                    <a:cubicBezTo>
                      <a:pt x="-2500" y="401669"/>
                      <a:pt x="-2500" y="423100"/>
                      <a:pt x="7501" y="440531"/>
                    </a:cubicBezTo>
                    <a:lnTo>
                      <a:pt x="213146" y="796766"/>
                    </a:lnTo>
                    <a:cubicBezTo>
                      <a:pt x="223147" y="814102"/>
                      <a:pt x="241721" y="824865"/>
                      <a:pt x="261818" y="824865"/>
                    </a:cubicBezTo>
                    <a:lnTo>
                      <a:pt x="673203" y="824865"/>
                    </a:lnTo>
                    <a:cubicBezTo>
                      <a:pt x="693301" y="824865"/>
                      <a:pt x="711780" y="814197"/>
                      <a:pt x="721876" y="796766"/>
                    </a:cubicBezTo>
                    <a:lnTo>
                      <a:pt x="927521" y="440531"/>
                    </a:lnTo>
                    <a:cubicBezTo>
                      <a:pt x="937522" y="423196"/>
                      <a:pt x="937522" y="401765"/>
                      <a:pt x="927521" y="384334"/>
                    </a:cubicBezTo>
                    <a:lnTo>
                      <a:pt x="721876" y="28099"/>
                    </a:lnTo>
                    <a:cubicBezTo>
                      <a:pt x="711875" y="10668"/>
                      <a:pt x="693301" y="0"/>
                      <a:pt x="673203" y="0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1CADE4">
                    <a:shade val="5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grpSp>
            <p:nvGrpSpPr>
              <p:cNvPr id="51" name="Group 67"/>
              <p:cNvGrpSpPr/>
              <p:nvPr/>
            </p:nvGrpSpPr>
            <p:grpSpPr>
              <a:xfrm>
                <a:off x="9101634" y="705986"/>
                <a:ext cx="1865573" cy="1772439"/>
                <a:chOff x="9101633" y="705986"/>
                <a:chExt cx="1865573" cy="1772439"/>
              </a:xfrm>
            </p:grpSpPr>
            <p:sp>
              <p:nvSpPr>
                <p:cNvPr id="56" name="Oval 61"/>
                <p:cNvSpPr/>
                <p:nvPr/>
              </p:nvSpPr>
              <p:spPr>
                <a:xfrm>
                  <a:off x="10538001" y="855344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Oval 62"/>
                <p:cNvSpPr/>
                <p:nvPr/>
              </p:nvSpPr>
              <p:spPr>
                <a:xfrm>
                  <a:off x="9101633" y="1401790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Oval 63"/>
                <p:cNvSpPr/>
                <p:nvPr/>
              </p:nvSpPr>
              <p:spPr>
                <a:xfrm>
                  <a:off x="9662852" y="705986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Oval 64"/>
                <p:cNvSpPr/>
                <p:nvPr/>
              </p:nvSpPr>
              <p:spPr>
                <a:xfrm>
                  <a:off x="9405677" y="2179694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Oval 65"/>
                <p:cNvSpPr/>
                <p:nvPr/>
              </p:nvSpPr>
              <p:spPr>
                <a:xfrm>
                  <a:off x="10268806" y="2332690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Oval 66"/>
                <p:cNvSpPr/>
                <p:nvPr/>
              </p:nvSpPr>
              <p:spPr>
                <a:xfrm>
                  <a:off x="10821471" y="1640089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50" name="Picture 2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545947" y="1348746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221655"/>
            <a:ext cx="12191999" cy="52315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основные источники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террористических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угроз</a:t>
            </a:r>
            <a:endParaRPr lang="ru-RU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87488" y="1305459"/>
            <a:ext cx="76786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</a:pP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еятельность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украинских спецслужб и неонацистских формирований, которыми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проводится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информационно-пропагандистская кампания, нацеленная на вовлечение российских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граждан, прежде всего молодежи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диверсионно-террористическую и экстремистскую деятельность</a:t>
            </a:r>
          </a:p>
        </p:txBody>
      </p:sp>
      <p:grpSp>
        <p:nvGrpSpPr>
          <p:cNvPr id="18" name="Group 6"/>
          <p:cNvGrpSpPr/>
          <p:nvPr/>
        </p:nvGrpSpPr>
        <p:grpSpPr>
          <a:xfrm rot="5400000">
            <a:off x="1862536" y="471572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19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20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4223792" y="4567481"/>
            <a:ext cx="68860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</a:pP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У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грозы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радикализации и вербовки молодежи, прежде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организациях,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террористические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структуры «Колумбайн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и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«Скулшутинг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b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различного толка радикальные экстремистские сообщества, ориентированные на совершение терактов</a:t>
            </a:r>
          </a:p>
        </p:txBody>
      </p:sp>
      <p:grpSp>
        <p:nvGrpSpPr>
          <p:cNvPr id="41" name="Group 6"/>
          <p:cNvGrpSpPr/>
          <p:nvPr/>
        </p:nvGrpSpPr>
        <p:grpSpPr>
          <a:xfrm rot="16200000">
            <a:off x="10061541" y="4853143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42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43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</p:grpSp>
      <p:pic>
        <p:nvPicPr>
          <p:cNvPr id="4098" name="Picture 2" descr="C:\Users\Nagimov.r\Desktop\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1875088"/>
            <a:ext cx="2570782" cy="14460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2" name="Picture 3" descr="C:\Users\Nagimov.r\Desktop\terroris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969" y="2489318"/>
            <a:ext cx="2570782" cy="1443793"/>
          </a:xfrm>
          <a:prstGeom prst="rect">
            <a:avLst/>
          </a:prstGeom>
          <a:solidFill>
            <a:srgbClr val="FFFFFF">
              <a:shade val="85000"/>
            </a:srgbClr>
          </a:solidFill>
          <a:ln w="254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3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10626" y="2769597"/>
            <a:ext cx="1791027" cy="2170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4" name="Picture 4">
            <a:extLst>
              <a:ext uri="{FF2B5EF4-FFF2-40B4-BE49-F238E27FC236}">
                <a16:creationId xmlns:a16="http://schemas.microsoft.com/office/drawing/2014/main" xmlns="" id="{17BADB6D-5A23-AACA-A932-78DB5702F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663" y="3242649"/>
            <a:ext cx="1998803" cy="2170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xmlns="" id="{FF7EFE82-1A37-63C4-C21A-B2690FD70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43472" y="4404552"/>
            <a:ext cx="1934309" cy="190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22" name="Graphic 4"/>
          <p:cNvGrpSpPr/>
          <p:nvPr/>
        </p:nvGrpSpPr>
        <p:grpSpPr>
          <a:xfrm>
            <a:off x="547098" y="2114679"/>
            <a:ext cx="796374" cy="749277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23" name="Freeform 33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24" name="Freeform 34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25" name="Freeform 35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26" name="Freeform 36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27" name="Freeform 37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28" name="Freeform 38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29" name="Freeform 39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0" name="Freeform 67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1" name="Freeform 68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2" name="Freeform 69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3" name="Freeform 70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4" name="Freeform 71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5" name="Freeform 72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6" name="Freeform 73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8" name="Freeform 74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9" name="Freeform 75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0" name="Freeform 76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4" name="Freeform 77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5" name="Freeform 78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</p:grpSp>
      <p:grpSp>
        <p:nvGrpSpPr>
          <p:cNvPr id="62" name="Group 78"/>
          <p:cNvGrpSpPr/>
          <p:nvPr/>
        </p:nvGrpSpPr>
        <p:grpSpPr>
          <a:xfrm rot="2277975">
            <a:off x="11168238" y="4473839"/>
            <a:ext cx="980492" cy="931542"/>
            <a:chOff x="9101634" y="705985"/>
            <a:chExt cx="1865573" cy="1772439"/>
          </a:xfrm>
        </p:grpSpPr>
        <p:sp>
          <p:nvSpPr>
            <p:cNvPr id="63" name="Graphic 9"/>
            <p:cNvSpPr/>
            <p:nvPr/>
          </p:nvSpPr>
          <p:spPr>
            <a:xfrm rot="4166288">
              <a:off x="9178380" y="821959"/>
              <a:ext cx="1731006" cy="1519044"/>
            </a:xfrm>
            <a:custGeom>
              <a:avLst/>
              <a:gdLst>
                <a:gd name="connsiteX0" fmla="*/ 673203 w 933450"/>
                <a:gd name="connsiteY0" fmla="*/ 0 h 819150"/>
                <a:gd name="connsiteX1" fmla="*/ 261818 w 933450"/>
                <a:gd name="connsiteY1" fmla="*/ 0 h 819150"/>
                <a:gd name="connsiteX2" fmla="*/ 213146 w 933450"/>
                <a:gd name="connsiteY2" fmla="*/ 28099 h 819150"/>
                <a:gd name="connsiteX3" fmla="*/ 7501 w 933450"/>
                <a:gd name="connsiteY3" fmla="*/ 384334 h 819150"/>
                <a:gd name="connsiteX4" fmla="*/ 7501 w 933450"/>
                <a:gd name="connsiteY4" fmla="*/ 440531 h 819150"/>
                <a:gd name="connsiteX5" fmla="*/ 213146 w 933450"/>
                <a:gd name="connsiteY5" fmla="*/ 796766 h 819150"/>
                <a:gd name="connsiteX6" fmla="*/ 261818 w 933450"/>
                <a:gd name="connsiteY6" fmla="*/ 824865 h 819150"/>
                <a:gd name="connsiteX7" fmla="*/ 673203 w 933450"/>
                <a:gd name="connsiteY7" fmla="*/ 824865 h 819150"/>
                <a:gd name="connsiteX8" fmla="*/ 721876 w 933450"/>
                <a:gd name="connsiteY8" fmla="*/ 796766 h 819150"/>
                <a:gd name="connsiteX9" fmla="*/ 927521 w 933450"/>
                <a:gd name="connsiteY9" fmla="*/ 440531 h 819150"/>
                <a:gd name="connsiteX10" fmla="*/ 927521 w 933450"/>
                <a:gd name="connsiteY10" fmla="*/ 384334 h 819150"/>
                <a:gd name="connsiteX11" fmla="*/ 721876 w 933450"/>
                <a:gd name="connsiteY11" fmla="*/ 28099 h 819150"/>
                <a:gd name="connsiteX12" fmla="*/ 673203 w 933450"/>
                <a:gd name="connsiteY12" fmla="*/ 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0" h="819150">
                  <a:moveTo>
                    <a:pt x="673203" y="0"/>
                  </a:moveTo>
                  <a:lnTo>
                    <a:pt x="261818" y="0"/>
                  </a:lnTo>
                  <a:cubicBezTo>
                    <a:pt x="241721" y="0"/>
                    <a:pt x="223242" y="10668"/>
                    <a:pt x="213146" y="28099"/>
                  </a:cubicBezTo>
                  <a:lnTo>
                    <a:pt x="7501" y="384334"/>
                  </a:lnTo>
                  <a:cubicBezTo>
                    <a:pt x="-2500" y="401669"/>
                    <a:pt x="-2500" y="423100"/>
                    <a:pt x="7501" y="440531"/>
                  </a:cubicBezTo>
                  <a:lnTo>
                    <a:pt x="213146" y="796766"/>
                  </a:lnTo>
                  <a:cubicBezTo>
                    <a:pt x="223147" y="814102"/>
                    <a:pt x="241721" y="824865"/>
                    <a:pt x="261818" y="824865"/>
                  </a:cubicBezTo>
                  <a:lnTo>
                    <a:pt x="673203" y="824865"/>
                  </a:lnTo>
                  <a:cubicBezTo>
                    <a:pt x="693301" y="824865"/>
                    <a:pt x="711780" y="814197"/>
                    <a:pt x="721876" y="796766"/>
                  </a:cubicBezTo>
                  <a:lnTo>
                    <a:pt x="927521" y="440531"/>
                  </a:lnTo>
                  <a:cubicBezTo>
                    <a:pt x="937522" y="423196"/>
                    <a:pt x="937522" y="401765"/>
                    <a:pt x="927521" y="384334"/>
                  </a:cubicBezTo>
                  <a:lnTo>
                    <a:pt x="721876" y="28099"/>
                  </a:lnTo>
                  <a:cubicBezTo>
                    <a:pt x="711875" y="10668"/>
                    <a:pt x="693301" y="0"/>
                    <a:pt x="673203" y="0"/>
                  </a:cubicBezTo>
                  <a:close/>
                </a:path>
              </a:pathLst>
            </a:custGeom>
            <a:noFill/>
            <a:ln w="25400" cap="flat">
              <a:solidFill>
                <a:srgbClr val="1CADE4">
                  <a:shade val="50000"/>
                </a:srgbClr>
              </a:solidFill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LY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grpSp>
          <p:nvGrpSpPr>
            <p:cNvPr id="64" name="Group 80"/>
            <p:cNvGrpSpPr/>
            <p:nvPr/>
          </p:nvGrpSpPr>
          <p:grpSpPr>
            <a:xfrm>
              <a:off x="9101634" y="705985"/>
              <a:ext cx="1865573" cy="1772439"/>
              <a:chOff x="9101633" y="705986"/>
              <a:chExt cx="1865573" cy="1772439"/>
            </a:xfrm>
          </p:grpSpPr>
          <p:sp>
            <p:nvSpPr>
              <p:cNvPr id="65" name="Oval 81"/>
              <p:cNvSpPr/>
              <p:nvPr/>
            </p:nvSpPr>
            <p:spPr>
              <a:xfrm>
                <a:off x="10538002" y="855344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66" name="Oval 82"/>
              <p:cNvSpPr/>
              <p:nvPr/>
            </p:nvSpPr>
            <p:spPr>
              <a:xfrm>
                <a:off x="9101633" y="1401790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67" name="Oval 83"/>
              <p:cNvSpPr/>
              <p:nvPr/>
            </p:nvSpPr>
            <p:spPr>
              <a:xfrm>
                <a:off x="9662852" y="705986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68" name="Oval 84"/>
              <p:cNvSpPr/>
              <p:nvPr/>
            </p:nvSpPr>
            <p:spPr>
              <a:xfrm>
                <a:off x="9405677" y="2179694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69" name="Oval 85"/>
              <p:cNvSpPr/>
              <p:nvPr/>
            </p:nvSpPr>
            <p:spPr>
              <a:xfrm>
                <a:off x="10268806" y="2332690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70" name="Oval 86"/>
              <p:cNvSpPr/>
              <p:nvPr/>
            </p:nvSpPr>
            <p:spPr>
              <a:xfrm>
                <a:off x="10821471" y="1640089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842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Freeform 50"/>
          <p:cNvSpPr/>
          <p:nvPr/>
        </p:nvSpPr>
        <p:spPr>
          <a:xfrm rot="18900000">
            <a:off x="6303249" y="2320467"/>
            <a:ext cx="4934405" cy="3717789"/>
          </a:xfrm>
          <a:custGeom>
            <a:avLst/>
            <a:gdLst>
              <a:gd name="connsiteX0" fmla="*/ 1826987 w 5125805"/>
              <a:gd name="connsiteY0" fmla="*/ 0 h 4328936"/>
              <a:gd name="connsiteX1" fmla="*/ 3716105 w 5125805"/>
              <a:gd name="connsiteY1" fmla="*/ 0 h 4328936"/>
              <a:gd name="connsiteX2" fmla="*/ 3716105 w 5125805"/>
              <a:gd name="connsiteY2" fmla="*/ 1190545 h 4328936"/>
              <a:gd name="connsiteX3" fmla="*/ 3716105 w 5125805"/>
              <a:gd name="connsiteY3" fmla="*/ 1947846 h 4328936"/>
              <a:gd name="connsiteX4" fmla="*/ 5125805 w 5125805"/>
              <a:gd name="connsiteY4" fmla="*/ 1947846 h 4328936"/>
              <a:gd name="connsiteX5" fmla="*/ 5125805 w 5125805"/>
              <a:gd name="connsiteY5" fmla="*/ 3138391 h 4328936"/>
              <a:gd name="connsiteX6" fmla="*/ 4736641 w 5125805"/>
              <a:gd name="connsiteY6" fmla="*/ 3138391 h 4328936"/>
              <a:gd name="connsiteX7" fmla="*/ 4736641 w 5125805"/>
              <a:gd name="connsiteY7" fmla="*/ 4000272 h 4328936"/>
              <a:gd name="connsiteX8" fmla="*/ 3716105 w 5125805"/>
              <a:gd name="connsiteY8" fmla="*/ 4000272 h 4328936"/>
              <a:gd name="connsiteX9" fmla="*/ 3716105 w 5125805"/>
              <a:gd name="connsiteY9" fmla="*/ 4328936 h 4328936"/>
              <a:gd name="connsiteX10" fmla="*/ 2306405 w 5125805"/>
              <a:gd name="connsiteY10" fmla="*/ 4328936 h 4328936"/>
              <a:gd name="connsiteX11" fmla="*/ 2306405 w 5125805"/>
              <a:gd name="connsiteY11" fmla="*/ 3138391 h 4328936"/>
              <a:gd name="connsiteX12" fmla="*/ 1409700 w 5125805"/>
              <a:gd name="connsiteY12" fmla="*/ 3138391 h 4328936"/>
              <a:gd name="connsiteX13" fmla="*/ 1409700 w 5125805"/>
              <a:gd name="connsiteY13" fmla="*/ 2381090 h 4328936"/>
              <a:gd name="connsiteX14" fmla="*/ 0 w 5125805"/>
              <a:gd name="connsiteY14" fmla="*/ 2381090 h 4328936"/>
              <a:gd name="connsiteX15" fmla="*/ 0 w 5125805"/>
              <a:gd name="connsiteY15" fmla="*/ 1190545 h 4328936"/>
              <a:gd name="connsiteX16" fmla="*/ 806451 w 5125805"/>
              <a:gd name="connsiteY16" fmla="*/ 1190545 h 4328936"/>
              <a:gd name="connsiteX17" fmla="*/ 806451 w 5125805"/>
              <a:gd name="connsiteY17" fmla="*/ 328664 h 4328936"/>
              <a:gd name="connsiteX18" fmla="*/ 1826987 w 5125805"/>
              <a:gd name="connsiteY18" fmla="*/ 328664 h 4328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125805" h="4328936">
                <a:moveTo>
                  <a:pt x="1826987" y="0"/>
                </a:moveTo>
                <a:lnTo>
                  <a:pt x="3716105" y="0"/>
                </a:lnTo>
                <a:lnTo>
                  <a:pt x="3716105" y="1190545"/>
                </a:lnTo>
                <a:lnTo>
                  <a:pt x="3716105" y="1947846"/>
                </a:lnTo>
                <a:lnTo>
                  <a:pt x="5125805" y="1947846"/>
                </a:lnTo>
                <a:lnTo>
                  <a:pt x="5125805" y="3138391"/>
                </a:lnTo>
                <a:lnTo>
                  <a:pt x="4736641" y="3138391"/>
                </a:lnTo>
                <a:lnTo>
                  <a:pt x="4736641" y="4000272"/>
                </a:lnTo>
                <a:lnTo>
                  <a:pt x="3716105" y="4000272"/>
                </a:lnTo>
                <a:lnTo>
                  <a:pt x="3716105" y="4328936"/>
                </a:lnTo>
                <a:lnTo>
                  <a:pt x="2306405" y="4328936"/>
                </a:lnTo>
                <a:lnTo>
                  <a:pt x="2306405" y="3138391"/>
                </a:lnTo>
                <a:lnTo>
                  <a:pt x="1409700" y="3138391"/>
                </a:lnTo>
                <a:lnTo>
                  <a:pt x="1409700" y="2381090"/>
                </a:lnTo>
                <a:lnTo>
                  <a:pt x="0" y="2381090"/>
                </a:lnTo>
                <a:lnTo>
                  <a:pt x="0" y="1190545"/>
                </a:lnTo>
                <a:lnTo>
                  <a:pt x="806451" y="1190545"/>
                </a:lnTo>
                <a:lnTo>
                  <a:pt x="806451" y="328664"/>
                </a:lnTo>
                <a:lnTo>
                  <a:pt x="1826987" y="328664"/>
                </a:lnTo>
                <a:close/>
              </a:path>
            </a:pathLst>
          </a:custGeom>
          <a:noFill/>
          <a:ln w="12700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dash"/>
            <a:miter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Condensed"/>
              <a:ea typeface="+mn-ea"/>
              <a:cs typeface="+mn-cs"/>
            </a:endParaRPr>
          </a:p>
        </p:txBody>
      </p:sp>
      <p:pic>
        <p:nvPicPr>
          <p:cNvPr id="5124" name="Picture 4" descr="C:\Users\Nagimov.r\Desktop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1476770"/>
            <a:ext cx="2363139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0" name="Picture 2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545947" y="1781361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221655"/>
            <a:ext cx="12191999" cy="52315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основные источники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террористических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угроз</a:t>
            </a:r>
            <a:endParaRPr lang="ru-RU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27363" y="1305459"/>
            <a:ext cx="76786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</a:pP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возросших интернет-площадок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координируемых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 Украины и размещающих недостоверные сведения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проведении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специальной военной операции,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также инспирирующих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массовые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антиобщественные проявления и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пропагандирующих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 насилия и иные формы общественно опасного поведения</a:t>
            </a:r>
          </a:p>
        </p:txBody>
      </p:sp>
      <p:grpSp>
        <p:nvGrpSpPr>
          <p:cNvPr id="18" name="Group 6"/>
          <p:cNvGrpSpPr/>
          <p:nvPr/>
        </p:nvGrpSpPr>
        <p:grpSpPr>
          <a:xfrm rot="5400000">
            <a:off x="1602411" y="471572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19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20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4281054" y="4709615"/>
            <a:ext cx="70515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</a:pP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Сохраняющаяся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активность международных террористических организаций по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формированию из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числа российских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граждан, в том числе молодежи, законспирированных ячеек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совершения терактов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оказания ресурсной поддержки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террористам</a:t>
            </a:r>
            <a:endParaRPr lang="ru-RU" sz="1600" b="1" dirty="0">
              <a:solidFill>
                <a:srgbClr val="103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6"/>
          <p:cNvGrpSpPr/>
          <p:nvPr/>
        </p:nvGrpSpPr>
        <p:grpSpPr>
          <a:xfrm rot="16200000">
            <a:off x="10386504" y="4769529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42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43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</p:grpSp>
      <p:pic>
        <p:nvPicPr>
          <p:cNvPr id="21" name="Picture 2" descr="https://avatars.mds.yandex.net/i?id=0f296a5a8d1c7f07f829cf747b0703768ad6d416-5233403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698" y="2916770"/>
            <a:ext cx="2559998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2" name="Picture 2" descr="C:\Users\Nagimov.r\Desktop\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2628898"/>
            <a:ext cx="2560000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230" name="Group 525"/>
          <p:cNvGrpSpPr/>
          <p:nvPr/>
        </p:nvGrpSpPr>
        <p:grpSpPr>
          <a:xfrm>
            <a:off x="3017908" y="1348364"/>
            <a:ext cx="5430549" cy="5208943"/>
            <a:chOff x="641375" y="412810"/>
            <a:chExt cx="6083693" cy="6029444"/>
          </a:xfrm>
        </p:grpSpPr>
        <p:grpSp>
          <p:nvGrpSpPr>
            <p:cNvPr id="231" name="Group 521"/>
            <p:cNvGrpSpPr/>
            <p:nvPr/>
          </p:nvGrpSpPr>
          <p:grpSpPr>
            <a:xfrm>
              <a:off x="1404985" y="1111849"/>
              <a:ext cx="4593567" cy="4641331"/>
              <a:chOff x="6995050" y="1111849"/>
              <a:chExt cx="4345672" cy="4641331"/>
            </a:xfrm>
          </p:grpSpPr>
          <p:sp>
            <p:nvSpPr>
              <p:cNvPr id="252" name="Freeform: Shape 200"/>
              <p:cNvSpPr/>
              <p:nvPr/>
            </p:nvSpPr>
            <p:spPr>
              <a:xfrm>
                <a:off x="6995050" y="1258678"/>
                <a:ext cx="4298487" cy="4494503"/>
              </a:xfrm>
              <a:custGeom>
                <a:avLst/>
                <a:gdLst>
                  <a:gd name="connsiteX0" fmla="*/ 6007524 w 6000750"/>
                  <a:gd name="connsiteY0" fmla="*/ 3133608 h 6038850"/>
                  <a:gd name="connsiteX1" fmla="*/ 2893325 w 6000750"/>
                  <a:gd name="connsiteY1" fmla="*/ 6043401 h 6038850"/>
                  <a:gd name="connsiteX2" fmla="*/ 2106 w 6000750"/>
                  <a:gd name="connsiteY2" fmla="*/ 2911866 h 6038850"/>
                  <a:gd name="connsiteX3" fmla="*/ 3116400 w 6000750"/>
                  <a:gd name="connsiteY3" fmla="*/ 2074 h 6038850"/>
                  <a:gd name="connsiteX4" fmla="*/ 6007524 w 6000750"/>
                  <a:gd name="connsiteY4" fmla="*/ 3133608 h 6038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00750" h="6038850">
                    <a:moveTo>
                      <a:pt x="6007524" y="3133608"/>
                    </a:moveTo>
                    <a:cubicBezTo>
                      <a:pt x="5945897" y="4801912"/>
                      <a:pt x="4551627" y="6104646"/>
                      <a:pt x="2893325" y="6043401"/>
                    </a:cubicBezTo>
                    <a:cubicBezTo>
                      <a:pt x="1235022" y="5982155"/>
                      <a:pt x="-59426" y="4580075"/>
                      <a:pt x="2106" y="2911866"/>
                    </a:cubicBezTo>
                    <a:cubicBezTo>
                      <a:pt x="63733" y="1243563"/>
                      <a:pt x="1458002" y="-59172"/>
                      <a:pt x="3116400" y="2074"/>
                    </a:cubicBezTo>
                    <a:cubicBezTo>
                      <a:pt x="4774703" y="63320"/>
                      <a:pt x="6069150" y="1465305"/>
                      <a:pt x="6007524" y="3133608"/>
                    </a:cubicBezTo>
                    <a:close/>
                  </a:path>
                </a:pathLst>
              </a:custGeom>
              <a:solidFill>
                <a:srgbClr val="DFE3E5">
                  <a:alpha val="5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grpSp>
            <p:nvGrpSpPr>
              <p:cNvPr id="253" name="Graphic 222"/>
              <p:cNvGrpSpPr/>
              <p:nvPr/>
            </p:nvGrpSpPr>
            <p:grpSpPr>
              <a:xfrm>
                <a:off x="7243160" y="1111849"/>
                <a:ext cx="4049751" cy="4632054"/>
                <a:chOff x="3656693" y="581120"/>
                <a:chExt cx="4977321" cy="5692998"/>
              </a:xfrm>
              <a:solidFill>
                <a:srgbClr val="1CADE4">
                  <a:alpha val="30000"/>
                </a:srgbClr>
              </a:solidFill>
            </p:grpSpPr>
            <p:sp>
              <p:nvSpPr>
                <p:cNvPr id="320" name="Freeform: Shape 224"/>
                <p:cNvSpPr/>
                <p:nvPr/>
              </p:nvSpPr>
              <p:spPr>
                <a:xfrm>
                  <a:off x="7918513" y="2054447"/>
                  <a:ext cx="38100" cy="57150"/>
                </a:xfrm>
                <a:custGeom>
                  <a:avLst/>
                  <a:gdLst>
                    <a:gd name="connsiteX0" fmla="*/ 3620 w 38100"/>
                    <a:gd name="connsiteY0" fmla="*/ 13049 h 57150"/>
                    <a:gd name="connsiteX1" fmla="*/ 286 w 38100"/>
                    <a:gd name="connsiteY1" fmla="*/ 10858 h 57150"/>
                    <a:gd name="connsiteX2" fmla="*/ 0 w 38100"/>
                    <a:gd name="connsiteY2" fmla="*/ 11049 h 57150"/>
                    <a:gd name="connsiteX3" fmla="*/ 36481 w 38100"/>
                    <a:gd name="connsiteY3" fmla="*/ 62389 h 57150"/>
                    <a:gd name="connsiteX4" fmla="*/ 38957 w 38100"/>
                    <a:gd name="connsiteY4" fmla="*/ 57817 h 57150"/>
                    <a:gd name="connsiteX5" fmla="*/ 37433 w 38100"/>
                    <a:gd name="connsiteY5" fmla="*/ 53435 h 57150"/>
                    <a:gd name="connsiteX6" fmla="*/ 26384 w 38100"/>
                    <a:gd name="connsiteY6" fmla="*/ 30956 h 57150"/>
                    <a:gd name="connsiteX7" fmla="*/ 25813 w 38100"/>
                    <a:gd name="connsiteY7" fmla="*/ 25813 h 57150"/>
                    <a:gd name="connsiteX8" fmla="*/ 24003 w 38100"/>
                    <a:gd name="connsiteY8" fmla="*/ 18669 h 57150"/>
                    <a:gd name="connsiteX9" fmla="*/ 6953 w 38100"/>
                    <a:gd name="connsiteY9" fmla="*/ 0 h 57150"/>
                    <a:gd name="connsiteX10" fmla="*/ 9239 w 38100"/>
                    <a:gd name="connsiteY10" fmla="*/ 15621 h 57150"/>
                    <a:gd name="connsiteX11" fmla="*/ 3620 w 38100"/>
                    <a:gd name="connsiteY11" fmla="*/ 13049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8100" h="57150">
                      <a:moveTo>
                        <a:pt x="3620" y="13049"/>
                      </a:moveTo>
                      <a:cubicBezTo>
                        <a:pt x="1238" y="11239"/>
                        <a:pt x="857" y="11049"/>
                        <a:pt x="286" y="10858"/>
                      </a:cubicBezTo>
                      <a:cubicBezTo>
                        <a:pt x="190" y="10954"/>
                        <a:pt x="95" y="11049"/>
                        <a:pt x="0" y="11049"/>
                      </a:cubicBezTo>
                      <a:cubicBezTo>
                        <a:pt x="95" y="11525"/>
                        <a:pt x="34290" y="61817"/>
                        <a:pt x="36481" y="62389"/>
                      </a:cubicBezTo>
                      <a:cubicBezTo>
                        <a:pt x="36481" y="62389"/>
                        <a:pt x="40481" y="63246"/>
                        <a:pt x="38957" y="57817"/>
                      </a:cubicBezTo>
                      <a:cubicBezTo>
                        <a:pt x="38576" y="56483"/>
                        <a:pt x="38005" y="54673"/>
                        <a:pt x="37433" y="53435"/>
                      </a:cubicBezTo>
                      <a:cubicBezTo>
                        <a:pt x="34480" y="45625"/>
                        <a:pt x="30004" y="38481"/>
                        <a:pt x="26384" y="30956"/>
                      </a:cubicBezTo>
                      <a:cubicBezTo>
                        <a:pt x="24955" y="28004"/>
                        <a:pt x="24955" y="27432"/>
                        <a:pt x="25813" y="25813"/>
                      </a:cubicBezTo>
                      <a:cubicBezTo>
                        <a:pt x="26670" y="24003"/>
                        <a:pt x="25432" y="21241"/>
                        <a:pt x="24003" y="18669"/>
                      </a:cubicBezTo>
                      <a:cubicBezTo>
                        <a:pt x="22670" y="16192"/>
                        <a:pt x="15621" y="3715"/>
                        <a:pt x="6953" y="0"/>
                      </a:cubicBezTo>
                      <a:cubicBezTo>
                        <a:pt x="9525" y="5810"/>
                        <a:pt x="11906" y="11239"/>
                        <a:pt x="9239" y="15621"/>
                      </a:cubicBezTo>
                      <a:cubicBezTo>
                        <a:pt x="8954" y="16097"/>
                        <a:pt x="8572" y="16764"/>
                        <a:pt x="3620" y="1304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1" name="Freeform: Shape 225"/>
                <p:cNvSpPr/>
                <p:nvPr/>
              </p:nvSpPr>
              <p:spPr>
                <a:xfrm>
                  <a:off x="7968612" y="2132266"/>
                  <a:ext cx="57150" cy="104775"/>
                </a:xfrm>
                <a:custGeom>
                  <a:avLst/>
                  <a:gdLst>
                    <a:gd name="connsiteX0" fmla="*/ 38675 w 57150"/>
                    <a:gd name="connsiteY0" fmla="*/ 51531 h 104775"/>
                    <a:gd name="connsiteX1" fmla="*/ 22958 w 57150"/>
                    <a:gd name="connsiteY1" fmla="*/ 19622 h 104775"/>
                    <a:gd name="connsiteX2" fmla="*/ 2956 w 57150"/>
                    <a:gd name="connsiteY2" fmla="*/ 1239 h 104775"/>
                    <a:gd name="connsiteX3" fmla="*/ 3 w 57150"/>
                    <a:gd name="connsiteY3" fmla="*/ 6097 h 104775"/>
                    <a:gd name="connsiteX4" fmla="*/ 2575 w 57150"/>
                    <a:gd name="connsiteY4" fmla="*/ 27814 h 104775"/>
                    <a:gd name="connsiteX5" fmla="*/ 2861 w 57150"/>
                    <a:gd name="connsiteY5" fmla="*/ 28290 h 104775"/>
                    <a:gd name="connsiteX6" fmla="*/ 3146 w 57150"/>
                    <a:gd name="connsiteY6" fmla="*/ 28766 h 104775"/>
                    <a:gd name="connsiteX7" fmla="*/ 3432 w 57150"/>
                    <a:gd name="connsiteY7" fmla="*/ 29338 h 104775"/>
                    <a:gd name="connsiteX8" fmla="*/ 3813 w 57150"/>
                    <a:gd name="connsiteY8" fmla="*/ 29909 h 104775"/>
                    <a:gd name="connsiteX9" fmla="*/ 4194 w 57150"/>
                    <a:gd name="connsiteY9" fmla="*/ 30576 h 104775"/>
                    <a:gd name="connsiteX10" fmla="*/ 4575 w 57150"/>
                    <a:gd name="connsiteY10" fmla="*/ 31338 h 104775"/>
                    <a:gd name="connsiteX11" fmla="*/ 5051 w 57150"/>
                    <a:gd name="connsiteY11" fmla="*/ 32100 h 104775"/>
                    <a:gd name="connsiteX12" fmla="*/ 5528 w 57150"/>
                    <a:gd name="connsiteY12" fmla="*/ 32957 h 104775"/>
                    <a:gd name="connsiteX13" fmla="*/ 14005 w 57150"/>
                    <a:gd name="connsiteY13" fmla="*/ 47626 h 104775"/>
                    <a:gd name="connsiteX14" fmla="*/ 39532 w 57150"/>
                    <a:gd name="connsiteY14" fmla="*/ 94775 h 104775"/>
                    <a:gd name="connsiteX15" fmla="*/ 41723 w 57150"/>
                    <a:gd name="connsiteY15" fmla="*/ 98775 h 104775"/>
                    <a:gd name="connsiteX16" fmla="*/ 50295 w 57150"/>
                    <a:gd name="connsiteY16" fmla="*/ 106204 h 104775"/>
                    <a:gd name="connsiteX17" fmla="*/ 50962 w 57150"/>
                    <a:gd name="connsiteY17" fmla="*/ 105728 h 104775"/>
                    <a:gd name="connsiteX18" fmla="*/ 51248 w 57150"/>
                    <a:gd name="connsiteY18" fmla="*/ 105252 h 104775"/>
                    <a:gd name="connsiteX19" fmla="*/ 53819 w 57150"/>
                    <a:gd name="connsiteY19" fmla="*/ 95156 h 104775"/>
                    <a:gd name="connsiteX20" fmla="*/ 58868 w 57150"/>
                    <a:gd name="connsiteY20" fmla="*/ 90965 h 104775"/>
                    <a:gd name="connsiteX21" fmla="*/ 57439 w 57150"/>
                    <a:gd name="connsiteY21" fmla="*/ 84488 h 104775"/>
                    <a:gd name="connsiteX22" fmla="*/ 51914 w 57150"/>
                    <a:gd name="connsiteY22" fmla="*/ 71438 h 104775"/>
                    <a:gd name="connsiteX23" fmla="*/ 38675 w 57150"/>
                    <a:gd name="connsiteY23" fmla="*/ 51531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7150" h="104775">
                      <a:moveTo>
                        <a:pt x="38675" y="51531"/>
                      </a:moveTo>
                      <a:cubicBezTo>
                        <a:pt x="32864" y="41149"/>
                        <a:pt x="28769" y="29909"/>
                        <a:pt x="22958" y="19622"/>
                      </a:cubicBezTo>
                      <a:cubicBezTo>
                        <a:pt x="9623" y="-3714"/>
                        <a:pt x="5432" y="-571"/>
                        <a:pt x="2956" y="1239"/>
                      </a:cubicBezTo>
                      <a:cubicBezTo>
                        <a:pt x="575" y="3620"/>
                        <a:pt x="3" y="6097"/>
                        <a:pt x="3" y="6097"/>
                      </a:cubicBezTo>
                      <a:cubicBezTo>
                        <a:pt x="-92" y="13431"/>
                        <a:pt x="2003" y="20575"/>
                        <a:pt x="2575" y="27814"/>
                      </a:cubicBezTo>
                      <a:cubicBezTo>
                        <a:pt x="2670" y="28004"/>
                        <a:pt x="2765" y="28100"/>
                        <a:pt x="2861" y="28290"/>
                      </a:cubicBezTo>
                      <a:cubicBezTo>
                        <a:pt x="2956" y="28481"/>
                        <a:pt x="3051" y="28671"/>
                        <a:pt x="3146" y="28766"/>
                      </a:cubicBezTo>
                      <a:cubicBezTo>
                        <a:pt x="3242" y="28957"/>
                        <a:pt x="3337" y="29147"/>
                        <a:pt x="3432" y="29338"/>
                      </a:cubicBezTo>
                      <a:cubicBezTo>
                        <a:pt x="3527" y="29528"/>
                        <a:pt x="3718" y="29719"/>
                        <a:pt x="3813" y="29909"/>
                      </a:cubicBezTo>
                      <a:cubicBezTo>
                        <a:pt x="3908" y="30100"/>
                        <a:pt x="4099" y="30386"/>
                        <a:pt x="4194" y="30576"/>
                      </a:cubicBezTo>
                      <a:cubicBezTo>
                        <a:pt x="4289" y="30862"/>
                        <a:pt x="4480" y="31052"/>
                        <a:pt x="4575" y="31338"/>
                      </a:cubicBezTo>
                      <a:cubicBezTo>
                        <a:pt x="4766" y="31624"/>
                        <a:pt x="4861" y="31814"/>
                        <a:pt x="5051" y="32100"/>
                      </a:cubicBezTo>
                      <a:cubicBezTo>
                        <a:pt x="5242" y="32386"/>
                        <a:pt x="5432" y="32671"/>
                        <a:pt x="5528" y="32957"/>
                      </a:cubicBezTo>
                      <a:cubicBezTo>
                        <a:pt x="8385" y="37815"/>
                        <a:pt x="11243" y="42768"/>
                        <a:pt x="14005" y="47626"/>
                      </a:cubicBezTo>
                      <a:cubicBezTo>
                        <a:pt x="22863" y="63152"/>
                        <a:pt x="31054" y="79058"/>
                        <a:pt x="39532" y="94775"/>
                      </a:cubicBezTo>
                      <a:cubicBezTo>
                        <a:pt x="40199" y="96013"/>
                        <a:pt x="40961" y="97632"/>
                        <a:pt x="41723" y="98775"/>
                      </a:cubicBezTo>
                      <a:cubicBezTo>
                        <a:pt x="45533" y="104966"/>
                        <a:pt x="50295" y="106109"/>
                        <a:pt x="50295" y="106204"/>
                      </a:cubicBezTo>
                      <a:cubicBezTo>
                        <a:pt x="50486" y="106014"/>
                        <a:pt x="50771" y="105919"/>
                        <a:pt x="50962" y="105728"/>
                      </a:cubicBezTo>
                      <a:cubicBezTo>
                        <a:pt x="51057" y="105538"/>
                        <a:pt x="51152" y="105347"/>
                        <a:pt x="51248" y="105252"/>
                      </a:cubicBezTo>
                      <a:cubicBezTo>
                        <a:pt x="52962" y="102109"/>
                        <a:pt x="52581" y="98394"/>
                        <a:pt x="53819" y="95156"/>
                      </a:cubicBezTo>
                      <a:cubicBezTo>
                        <a:pt x="54772" y="92870"/>
                        <a:pt x="58010" y="93346"/>
                        <a:pt x="58868" y="90965"/>
                      </a:cubicBezTo>
                      <a:cubicBezTo>
                        <a:pt x="58963" y="90583"/>
                        <a:pt x="58963" y="89345"/>
                        <a:pt x="57439" y="84488"/>
                      </a:cubicBezTo>
                      <a:cubicBezTo>
                        <a:pt x="55343" y="78011"/>
                        <a:pt x="53438" y="74391"/>
                        <a:pt x="51914" y="71438"/>
                      </a:cubicBezTo>
                      <a:cubicBezTo>
                        <a:pt x="48104" y="64390"/>
                        <a:pt x="42580" y="58484"/>
                        <a:pt x="38675" y="5153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2" name="Freeform: Shape 226"/>
                <p:cNvSpPr/>
                <p:nvPr/>
              </p:nvSpPr>
              <p:spPr>
                <a:xfrm>
                  <a:off x="8215503" y="2212562"/>
                  <a:ext cx="19050" cy="19050"/>
                </a:xfrm>
                <a:custGeom>
                  <a:avLst/>
                  <a:gdLst>
                    <a:gd name="connsiteX0" fmla="*/ 10573 w 19050"/>
                    <a:gd name="connsiteY0" fmla="*/ 22384 h 19050"/>
                    <a:gd name="connsiteX1" fmla="*/ 10382 w 19050"/>
                    <a:gd name="connsiteY1" fmla="*/ 20479 h 19050"/>
                    <a:gd name="connsiteX2" fmla="*/ 10573 w 19050"/>
                    <a:gd name="connsiteY2" fmla="*/ 20383 h 19050"/>
                    <a:gd name="connsiteX3" fmla="*/ 16288 w 19050"/>
                    <a:gd name="connsiteY3" fmla="*/ 25813 h 19050"/>
                    <a:gd name="connsiteX4" fmla="*/ 18669 w 19050"/>
                    <a:gd name="connsiteY4" fmla="*/ 25337 h 19050"/>
                    <a:gd name="connsiteX5" fmla="*/ 19050 w 19050"/>
                    <a:gd name="connsiteY5" fmla="*/ 24575 h 19050"/>
                    <a:gd name="connsiteX6" fmla="*/ 19526 w 19050"/>
                    <a:gd name="connsiteY6" fmla="*/ 21622 h 19050"/>
                    <a:gd name="connsiteX7" fmla="*/ 19907 w 19050"/>
                    <a:gd name="connsiteY7" fmla="*/ 21050 h 19050"/>
                    <a:gd name="connsiteX8" fmla="*/ 20669 w 19050"/>
                    <a:gd name="connsiteY8" fmla="*/ 19336 h 19050"/>
                    <a:gd name="connsiteX9" fmla="*/ 17431 w 19050"/>
                    <a:gd name="connsiteY9" fmla="*/ 3905 h 19050"/>
                    <a:gd name="connsiteX10" fmla="*/ 15812 w 19050"/>
                    <a:gd name="connsiteY10" fmla="*/ 953 h 19050"/>
                    <a:gd name="connsiteX11" fmla="*/ 15716 w 19050"/>
                    <a:gd name="connsiteY11" fmla="*/ 953 h 19050"/>
                    <a:gd name="connsiteX12" fmla="*/ 16193 w 19050"/>
                    <a:gd name="connsiteY12" fmla="*/ 4477 h 19050"/>
                    <a:gd name="connsiteX13" fmla="*/ 16574 w 19050"/>
                    <a:gd name="connsiteY13" fmla="*/ 7620 h 19050"/>
                    <a:gd name="connsiteX14" fmla="*/ 15526 w 19050"/>
                    <a:gd name="connsiteY14" fmla="*/ 6477 h 19050"/>
                    <a:gd name="connsiteX15" fmla="*/ 8382 w 19050"/>
                    <a:gd name="connsiteY15" fmla="*/ 0 h 19050"/>
                    <a:gd name="connsiteX16" fmla="*/ 8287 w 19050"/>
                    <a:gd name="connsiteY16" fmla="*/ 95 h 19050"/>
                    <a:gd name="connsiteX17" fmla="*/ 8287 w 19050"/>
                    <a:gd name="connsiteY17" fmla="*/ 286 h 19050"/>
                    <a:gd name="connsiteX18" fmla="*/ 8763 w 19050"/>
                    <a:gd name="connsiteY18" fmla="*/ 4001 h 19050"/>
                    <a:gd name="connsiteX19" fmla="*/ 8001 w 19050"/>
                    <a:gd name="connsiteY19" fmla="*/ 5525 h 19050"/>
                    <a:gd name="connsiteX20" fmla="*/ 7239 w 19050"/>
                    <a:gd name="connsiteY20" fmla="*/ 6477 h 19050"/>
                    <a:gd name="connsiteX21" fmla="*/ 8192 w 19050"/>
                    <a:gd name="connsiteY21" fmla="*/ 11906 h 19050"/>
                    <a:gd name="connsiteX22" fmla="*/ 7049 w 19050"/>
                    <a:gd name="connsiteY22" fmla="*/ 11906 h 19050"/>
                    <a:gd name="connsiteX23" fmla="*/ 0 w 19050"/>
                    <a:gd name="connsiteY23" fmla="*/ 10382 h 19050"/>
                    <a:gd name="connsiteX24" fmla="*/ 10573 w 19050"/>
                    <a:gd name="connsiteY24" fmla="*/ 22384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9050" h="19050">
                      <a:moveTo>
                        <a:pt x="10573" y="22384"/>
                      </a:moveTo>
                      <a:cubicBezTo>
                        <a:pt x="10954" y="21717"/>
                        <a:pt x="10382" y="21146"/>
                        <a:pt x="10382" y="20479"/>
                      </a:cubicBezTo>
                      <a:cubicBezTo>
                        <a:pt x="10478" y="20479"/>
                        <a:pt x="10478" y="20383"/>
                        <a:pt x="10573" y="20383"/>
                      </a:cubicBezTo>
                      <a:cubicBezTo>
                        <a:pt x="13145" y="21527"/>
                        <a:pt x="13811" y="24575"/>
                        <a:pt x="16288" y="25813"/>
                      </a:cubicBezTo>
                      <a:cubicBezTo>
                        <a:pt x="16669" y="26003"/>
                        <a:pt x="17812" y="26575"/>
                        <a:pt x="18669" y="25337"/>
                      </a:cubicBezTo>
                      <a:cubicBezTo>
                        <a:pt x="18860" y="25146"/>
                        <a:pt x="18955" y="24765"/>
                        <a:pt x="19050" y="24575"/>
                      </a:cubicBezTo>
                      <a:cubicBezTo>
                        <a:pt x="19336" y="23622"/>
                        <a:pt x="19336" y="22670"/>
                        <a:pt x="19526" y="21622"/>
                      </a:cubicBezTo>
                      <a:cubicBezTo>
                        <a:pt x="19526" y="21431"/>
                        <a:pt x="19621" y="21241"/>
                        <a:pt x="19907" y="21050"/>
                      </a:cubicBezTo>
                      <a:cubicBezTo>
                        <a:pt x="20384" y="20765"/>
                        <a:pt x="20574" y="20479"/>
                        <a:pt x="20669" y="19336"/>
                      </a:cubicBezTo>
                      <a:cubicBezTo>
                        <a:pt x="20765" y="16859"/>
                        <a:pt x="18383" y="6763"/>
                        <a:pt x="17431" y="3905"/>
                      </a:cubicBezTo>
                      <a:cubicBezTo>
                        <a:pt x="16764" y="1905"/>
                        <a:pt x="16288" y="1429"/>
                        <a:pt x="15812" y="953"/>
                      </a:cubicBezTo>
                      <a:cubicBezTo>
                        <a:pt x="15812" y="953"/>
                        <a:pt x="15716" y="953"/>
                        <a:pt x="15716" y="953"/>
                      </a:cubicBezTo>
                      <a:cubicBezTo>
                        <a:pt x="15526" y="1333"/>
                        <a:pt x="15526" y="1619"/>
                        <a:pt x="16193" y="4477"/>
                      </a:cubicBezTo>
                      <a:cubicBezTo>
                        <a:pt x="16859" y="7144"/>
                        <a:pt x="16764" y="7430"/>
                        <a:pt x="16574" y="7620"/>
                      </a:cubicBezTo>
                      <a:cubicBezTo>
                        <a:pt x="16288" y="7525"/>
                        <a:pt x="16097" y="7334"/>
                        <a:pt x="15526" y="6477"/>
                      </a:cubicBezTo>
                      <a:cubicBezTo>
                        <a:pt x="13145" y="3048"/>
                        <a:pt x="10763" y="857"/>
                        <a:pt x="8382" y="0"/>
                      </a:cubicBezTo>
                      <a:cubicBezTo>
                        <a:pt x="8382" y="0"/>
                        <a:pt x="8287" y="0"/>
                        <a:pt x="8287" y="95"/>
                      </a:cubicBezTo>
                      <a:cubicBezTo>
                        <a:pt x="8287" y="95"/>
                        <a:pt x="8287" y="191"/>
                        <a:pt x="8287" y="286"/>
                      </a:cubicBezTo>
                      <a:cubicBezTo>
                        <a:pt x="8096" y="1619"/>
                        <a:pt x="8763" y="2762"/>
                        <a:pt x="8763" y="4001"/>
                      </a:cubicBezTo>
                      <a:cubicBezTo>
                        <a:pt x="8763" y="5144"/>
                        <a:pt x="8382" y="5429"/>
                        <a:pt x="8001" y="5525"/>
                      </a:cubicBezTo>
                      <a:cubicBezTo>
                        <a:pt x="7620" y="5620"/>
                        <a:pt x="7239" y="5620"/>
                        <a:pt x="7239" y="6477"/>
                      </a:cubicBezTo>
                      <a:cubicBezTo>
                        <a:pt x="7239" y="8382"/>
                        <a:pt x="8477" y="10001"/>
                        <a:pt x="8192" y="11906"/>
                      </a:cubicBezTo>
                      <a:cubicBezTo>
                        <a:pt x="8096" y="12573"/>
                        <a:pt x="7334" y="12192"/>
                        <a:pt x="7049" y="11906"/>
                      </a:cubicBezTo>
                      <a:cubicBezTo>
                        <a:pt x="4191" y="9811"/>
                        <a:pt x="857" y="8573"/>
                        <a:pt x="0" y="10382"/>
                      </a:cubicBezTo>
                      <a:cubicBezTo>
                        <a:pt x="1048" y="14002"/>
                        <a:pt x="9620" y="22384"/>
                        <a:pt x="10573" y="2238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3" name="Freeform: Shape 227"/>
                <p:cNvSpPr/>
                <p:nvPr/>
              </p:nvSpPr>
              <p:spPr>
                <a:xfrm>
                  <a:off x="5918454" y="581120"/>
                  <a:ext cx="9525" cy="9525"/>
                </a:xfrm>
                <a:custGeom>
                  <a:avLst/>
                  <a:gdLst>
                    <a:gd name="connsiteX0" fmla="*/ 8096 w 0"/>
                    <a:gd name="connsiteY0" fmla="*/ 667 h 0"/>
                    <a:gd name="connsiteX1" fmla="*/ 7144 w 0"/>
                    <a:gd name="connsiteY1" fmla="*/ 572 h 0"/>
                    <a:gd name="connsiteX2" fmla="*/ 0 w 0"/>
                    <a:gd name="connsiteY2" fmla="*/ 0 h 0"/>
                    <a:gd name="connsiteX3" fmla="*/ 95 w 0"/>
                    <a:gd name="connsiteY3" fmla="*/ 0 h 0"/>
                    <a:gd name="connsiteX4" fmla="*/ 8096 w 0"/>
                    <a:gd name="connsiteY4" fmla="*/ 667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>
                      <a:moveTo>
                        <a:pt x="8096" y="667"/>
                      </a:moveTo>
                      <a:cubicBezTo>
                        <a:pt x="7810" y="667"/>
                        <a:pt x="7429" y="572"/>
                        <a:pt x="7144" y="572"/>
                      </a:cubicBezTo>
                      <a:cubicBezTo>
                        <a:pt x="4763" y="381"/>
                        <a:pt x="2381" y="95"/>
                        <a:pt x="0" y="0"/>
                      </a:cubicBezTo>
                      <a:cubicBezTo>
                        <a:pt x="0" y="0"/>
                        <a:pt x="95" y="0"/>
                        <a:pt x="95" y="0"/>
                      </a:cubicBezTo>
                      <a:cubicBezTo>
                        <a:pt x="2667" y="286"/>
                        <a:pt x="5429" y="381"/>
                        <a:pt x="8096" y="66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4" name="Freeform: Shape 228"/>
                <p:cNvSpPr/>
                <p:nvPr/>
              </p:nvSpPr>
              <p:spPr>
                <a:xfrm>
                  <a:off x="5939314" y="583025"/>
                  <a:ext cx="133350" cy="9525"/>
                </a:xfrm>
                <a:custGeom>
                  <a:avLst/>
                  <a:gdLst>
                    <a:gd name="connsiteX0" fmla="*/ 0 w 133350"/>
                    <a:gd name="connsiteY0" fmla="*/ 286 h 9525"/>
                    <a:gd name="connsiteX1" fmla="*/ 7906 w 133350"/>
                    <a:gd name="connsiteY1" fmla="*/ 1238 h 9525"/>
                    <a:gd name="connsiteX2" fmla="*/ 46577 w 133350"/>
                    <a:gd name="connsiteY2" fmla="*/ 4858 h 9525"/>
                    <a:gd name="connsiteX3" fmla="*/ 44482 w 133350"/>
                    <a:gd name="connsiteY3" fmla="*/ 4858 h 9525"/>
                    <a:gd name="connsiteX4" fmla="*/ 44958 w 133350"/>
                    <a:gd name="connsiteY4" fmla="*/ 5048 h 9525"/>
                    <a:gd name="connsiteX5" fmla="*/ 38386 w 133350"/>
                    <a:gd name="connsiteY5" fmla="*/ 4477 h 9525"/>
                    <a:gd name="connsiteX6" fmla="*/ 29337 w 133350"/>
                    <a:gd name="connsiteY6" fmla="*/ 3810 h 9525"/>
                    <a:gd name="connsiteX7" fmla="*/ 29337 w 133350"/>
                    <a:gd name="connsiteY7" fmla="*/ 3810 h 9525"/>
                    <a:gd name="connsiteX8" fmla="*/ 28861 w 133350"/>
                    <a:gd name="connsiteY8" fmla="*/ 3810 h 9525"/>
                    <a:gd name="connsiteX9" fmla="*/ 54959 w 133350"/>
                    <a:gd name="connsiteY9" fmla="*/ 7239 h 9525"/>
                    <a:gd name="connsiteX10" fmla="*/ 52006 w 133350"/>
                    <a:gd name="connsiteY10" fmla="*/ 7144 h 9525"/>
                    <a:gd name="connsiteX11" fmla="*/ 69437 w 133350"/>
                    <a:gd name="connsiteY11" fmla="*/ 9525 h 9525"/>
                    <a:gd name="connsiteX12" fmla="*/ 75724 w 133350"/>
                    <a:gd name="connsiteY12" fmla="*/ 10287 h 9525"/>
                    <a:gd name="connsiteX13" fmla="*/ 43243 w 133350"/>
                    <a:gd name="connsiteY13" fmla="*/ 7525 h 9525"/>
                    <a:gd name="connsiteX14" fmla="*/ 43053 w 133350"/>
                    <a:gd name="connsiteY14" fmla="*/ 7620 h 9525"/>
                    <a:gd name="connsiteX15" fmla="*/ 54483 w 133350"/>
                    <a:gd name="connsiteY15" fmla="*/ 9716 h 9525"/>
                    <a:gd name="connsiteX16" fmla="*/ 53912 w 133350"/>
                    <a:gd name="connsiteY16" fmla="*/ 9906 h 9525"/>
                    <a:gd name="connsiteX17" fmla="*/ 58007 w 133350"/>
                    <a:gd name="connsiteY17" fmla="*/ 10478 h 9525"/>
                    <a:gd name="connsiteX18" fmla="*/ 57055 w 133350"/>
                    <a:gd name="connsiteY18" fmla="*/ 10763 h 9525"/>
                    <a:gd name="connsiteX19" fmla="*/ 65722 w 133350"/>
                    <a:gd name="connsiteY19" fmla="*/ 12192 h 9525"/>
                    <a:gd name="connsiteX20" fmla="*/ 104680 w 133350"/>
                    <a:gd name="connsiteY20" fmla="*/ 15907 h 9525"/>
                    <a:gd name="connsiteX21" fmla="*/ 119253 w 133350"/>
                    <a:gd name="connsiteY21" fmla="*/ 17336 h 9525"/>
                    <a:gd name="connsiteX22" fmla="*/ 107347 w 133350"/>
                    <a:gd name="connsiteY22" fmla="*/ 15145 h 9525"/>
                    <a:gd name="connsiteX23" fmla="*/ 119729 w 133350"/>
                    <a:gd name="connsiteY23" fmla="*/ 16669 h 9525"/>
                    <a:gd name="connsiteX24" fmla="*/ 119443 w 133350"/>
                    <a:gd name="connsiteY24" fmla="*/ 17050 h 9525"/>
                    <a:gd name="connsiteX25" fmla="*/ 133731 w 133350"/>
                    <a:gd name="connsiteY25" fmla="*/ 18479 h 9525"/>
                    <a:gd name="connsiteX26" fmla="*/ 123063 w 133350"/>
                    <a:gd name="connsiteY26" fmla="*/ 16669 h 9525"/>
                    <a:gd name="connsiteX27" fmla="*/ 126873 w 133350"/>
                    <a:gd name="connsiteY27" fmla="*/ 17050 h 9525"/>
                    <a:gd name="connsiteX28" fmla="*/ 127063 w 133350"/>
                    <a:gd name="connsiteY28" fmla="*/ 17050 h 9525"/>
                    <a:gd name="connsiteX29" fmla="*/ 95250 w 133350"/>
                    <a:gd name="connsiteY29" fmla="*/ 12764 h 9525"/>
                    <a:gd name="connsiteX30" fmla="*/ 95345 w 133350"/>
                    <a:gd name="connsiteY30" fmla="*/ 12764 h 9525"/>
                    <a:gd name="connsiteX31" fmla="*/ 126016 w 133350"/>
                    <a:gd name="connsiteY31" fmla="*/ 16288 h 9525"/>
                    <a:gd name="connsiteX32" fmla="*/ 106966 w 133350"/>
                    <a:gd name="connsiteY32" fmla="*/ 13335 h 9525"/>
                    <a:gd name="connsiteX33" fmla="*/ 109252 w 133350"/>
                    <a:gd name="connsiteY33" fmla="*/ 13430 h 9525"/>
                    <a:gd name="connsiteX34" fmla="*/ 106299 w 133350"/>
                    <a:gd name="connsiteY34" fmla="*/ 12859 h 9525"/>
                    <a:gd name="connsiteX35" fmla="*/ 108680 w 133350"/>
                    <a:gd name="connsiteY35" fmla="*/ 12954 h 9525"/>
                    <a:gd name="connsiteX36" fmla="*/ 59246 w 133350"/>
                    <a:gd name="connsiteY36" fmla="*/ 6191 h 9525"/>
                    <a:gd name="connsiteX37" fmla="*/ 68104 w 133350"/>
                    <a:gd name="connsiteY37" fmla="*/ 7144 h 9525"/>
                    <a:gd name="connsiteX38" fmla="*/ 191 w 133350"/>
                    <a:gd name="connsiteY38" fmla="*/ 0 h 9525"/>
                    <a:gd name="connsiteX39" fmla="*/ 8477 w 133350"/>
                    <a:gd name="connsiteY39" fmla="*/ 953 h 9525"/>
                    <a:gd name="connsiteX40" fmla="*/ 0 w 133350"/>
                    <a:gd name="connsiteY40" fmla="*/ 286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33350" h="9525">
                      <a:moveTo>
                        <a:pt x="0" y="286"/>
                      </a:moveTo>
                      <a:cubicBezTo>
                        <a:pt x="762" y="476"/>
                        <a:pt x="1048" y="476"/>
                        <a:pt x="7906" y="1238"/>
                      </a:cubicBezTo>
                      <a:cubicBezTo>
                        <a:pt x="20764" y="2477"/>
                        <a:pt x="33623" y="3619"/>
                        <a:pt x="46577" y="4858"/>
                      </a:cubicBezTo>
                      <a:cubicBezTo>
                        <a:pt x="45625" y="4763"/>
                        <a:pt x="44958" y="4763"/>
                        <a:pt x="44482" y="4858"/>
                      </a:cubicBezTo>
                      <a:cubicBezTo>
                        <a:pt x="44577" y="4953"/>
                        <a:pt x="44767" y="4953"/>
                        <a:pt x="44958" y="5048"/>
                      </a:cubicBezTo>
                      <a:cubicBezTo>
                        <a:pt x="42767" y="4858"/>
                        <a:pt x="40576" y="4667"/>
                        <a:pt x="38386" y="4477"/>
                      </a:cubicBezTo>
                      <a:cubicBezTo>
                        <a:pt x="35338" y="4382"/>
                        <a:pt x="32290" y="4001"/>
                        <a:pt x="29337" y="3810"/>
                      </a:cubicBezTo>
                      <a:lnTo>
                        <a:pt x="29337" y="3810"/>
                      </a:lnTo>
                      <a:cubicBezTo>
                        <a:pt x="29146" y="3810"/>
                        <a:pt x="28956" y="3810"/>
                        <a:pt x="28861" y="3810"/>
                      </a:cubicBezTo>
                      <a:cubicBezTo>
                        <a:pt x="37433" y="5906"/>
                        <a:pt x="46292" y="6001"/>
                        <a:pt x="54959" y="7239"/>
                      </a:cubicBezTo>
                      <a:cubicBezTo>
                        <a:pt x="54007" y="7239"/>
                        <a:pt x="52959" y="7239"/>
                        <a:pt x="52006" y="7144"/>
                      </a:cubicBezTo>
                      <a:cubicBezTo>
                        <a:pt x="57817" y="8192"/>
                        <a:pt x="63627" y="8573"/>
                        <a:pt x="69437" y="9525"/>
                      </a:cubicBezTo>
                      <a:cubicBezTo>
                        <a:pt x="71533" y="9811"/>
                        <a:pt x="73628" y="10097"/>
                        <a:pt x="75724" y="10287"/>
                      </a:cubicBezTo>
                      <a:cubicBezTo>
                        <a:pt x="62770" y="8858"/>
                        <a:pt x="50387" y="7620"/>
                        <a:pt x="43243" y="7525"/>
                      </a:cubicBezTo>
                      <a:cubicBezTo>
                        <a:pt x="43148" y="7525"/>
                        <a:pt x="43148" y="7620"/>
                        <a:pt x="43053" y="7620"/>
                      </a:cubicBezTo>
                      <a:cubicBezTo>
                        <a:pt x="46863" y="8382"/>
                        <a:pt x="50863" y="8001"/>
                        <a:pt x="54483" y="9716"/>
                      </a:cubicBezTo>
                      <a:cubicBezTo>
                        <a:pt x="54292" y="9811"/>
                        <a:pt x="54102" y="9811"/>
                        <a:pt x="53912" y="9906"/>
                      </a:cubicBezTo>
                      <a:cubicBezTo>
                        <a:pt x="55245" y="10097"/>
                        <a:pt x="56674" y="10192"/>
                        <a:pt x="58007" y="10478"/>
                      </a:cubicBezTo>
                      <a:cubicBezTo>
                        <a:pt x="57721" y="10573"/>
                        <a:pt x="57341" y="10668"/>
                        <a:pt x="57055" y="10763"/>
                      </a:cubicBezTo>
                      <a:cubicBezTo>
                        <a:pt x="60008" y="11144"/>
                        <a:pt x="62865" y="11621"/>
                        <a:pt x="65722" y="12192"/>
                      </a:cubicBezTo>
                      <a:cubicBezTo>
                        <a:pt x="66104" y="12192"/>
                        <a:pt x="101155" y="15812"/>
                        <a:pt x="104680" y="15907"/>
                      </a:cubicBezTo>
                      <a:cubicBezTo>
                        <a:pt x="109538" y="16478"/>
                        <a:pt x="114300" y="17431"/>
                        <a:pt x="119253" y="17336"/>
                      </a:cubicBezTo>
                      <a:cubicBezTo>
                        <a:pt x="115252" y="16478"/>
                        <a:pt x="111157" y="16574"/>
                        <a:pt x="107347" y="15145"/>
                      </a:cubicBezTo>
                      <a:cubicBezTo>
                        <a:pt x="115443" y="15526"/>
                        <a:pt x="119539" y="16669"/>
                        <a:pt x="119729" y="16669"/>
                      </a:cubicBezTo>
                      <a:cubicBezTo>
                        <a:pt x="119634" y="16764"/>
                        <a:pt x="119539" y="16859"/>
                        <a:pt x="119443" y="17050"/>
                      </a:cubicBezTo>
                      <a:cubicBezTo>
                        <a:pt x="119539" y="17050"/>
                        <a:pt x="131635" y="18860"/>
                        <a:pt x="133731" y="18479"/>
                      </a:cubicBezTo>
                      <a:cubicBezTo>
                        <a:pt x="130207" y="17812"/>
                        <a:pt x="126587" y="17526"/>
                        <a:pt x="123063" y="16669"/>
                      </a:cubicBezTo>
                      <a:cubicBezTo>
                        <a:pt x="124301" y="16764"/>
                        <a:pt x="125635" y="16859"/>
                        <a:pt x="126873" y="17050"/>
                      </a:cubicBezTo>
                      <a:cubicBezTo>
                        <a:pt x="126968" y="17050"/>
                        <a:pt x="127063" y="17050"/>
                        <a:pt x="127063" y="17050"/>
                      </a:cubicBezTo>
                      <a:cubicBezTo>
                        <a:pt x="126778" y="17050"/>
                        <a:pt x="112395" y="14954"/>
                        <a:pt x="95250" y="12764"/>
                      </a:cubicBezTo>
                      <a:lnTo>
                        <a:pt x="95345" y="12764"/>
                      </a:lnTo>
                      <a:cubicBezTo>
                        <a:pt x="105632" y="13716"/>
                        <a:pt x="115729" y="15431"/>
                        <a:pt x="126016" y="16288"/>
                      </a:cubicBezTo>
                      <a:cubicBezTo>
                        <a:pt x="123920" y="15716"/>
                        <a:pt x="107061" y="13335"/>
                        <a:pt x="106966" y="13335"/>
                      </a:cubicBezTo>
                      <a:cubicBezTo>
                        <a:pt x="107728" y="13430"/>
                        <a:pt x="108490" y="13430"/>
                        <a:pt x="109252" y="13430"/>
                      </a:cubicBezTo>
                      <a:cubicBezTo>
                        <a:pt x="108299" y="13240"/>
                        <a:pt x="107251" y="13145"/>
                        <a:pt x="106299" y="12859"/>
                      </a:cubicBezTo>
                      <a:cubicBezTo>
                        <a:pt x="107061" y="12954"/>
                        <a:pt x="107823" y="12954"/>
                        <a:pt x="108680" y="12954"/>
                      </a:cubicBezTo>
                      <a:cubicBezTo>
                        <a:pt x="104013" y="12287"/>
                        <a:pt x="76771" y="8287"/>
                        <a:pt x="59246" y="6191"/>
                      </a:cubicBezTo>
                      <a:cubicBezTo>
                        <a:pt x="62198" y="6477"/>
                        <a:pt x="65151" y="6763"/>
                        <a:pt x="68104" y="7144"/>
                      </a:cubicBezTo>
                      <a:cubicBezTo>
                        <a:pt x="48006" y="4858"/>
                        <a:pt x="22288" y="2286"/>
                        <a:pt x="191" y="0"/>
                      </a:cubicBezTo>
                      <a:cubicBezTo>
                        <a:pt x="2953" y="286"/>
                        <a:pt x="5715" y="476"/>
                        <a:pt x="8477" y="953"/>
                      </a:cubicBezTo>
                      <a:cubicBezTo>
                        <a:pt x="5525" y="762"/>
                        <a:pt x="2762" y="381"/>
                        <a:pt x="0" y="2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5" name="Freeform: Shape 229"/>
                <p:cNvSpPr/>
                <p:nvPr/>
              </p:nvSpPr>
              <p:spPr>
                <a:xfrm>
                  <a:off x="6066377" y="600075"/>
                  <a:ext cx="9525" cy="9525"/>
                </a:xfrm>
                <a:custGeom>
                  <a:avLst/>
                  <a:gdLst>
                    <a:gd name="connsiteX0" fmla="*/ 191 w 0"/>
                    <a:gd name="connsiteY0" fmla="*/ 0 h 0"/>
                    <a:gd name="connsiteX1" fmla="*/ 0 w 0"/>
                    <a:gd name="connsiteY1" fmla="*/ 0 h 0"/>
                    <a:gd name="connsiteX2" fmla="*/ 5239 w 0"/>
                    <a:gd name="connsiteY2" fmla="*/ 857 h 0"/>
                    <a:gd name="connsiteX3" fmla="*/ 191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191" y="0"/>
                      </a:moveTo>
                      <a:quadBezTo>
                        <a:pt x="95" y="0"/>
                        <a:pt x="0" y="0"/>
                      </a:quadBezTo>
                      <a:cubicBezTo>
                        <a:pt x="1715" y="286"/>
                        <a:pt x="3524" y="571"/>
                        <a:pt x="5239" y="857"/>
                      </a:cubicBezTo>
                      <a:cubicBezTo>
                        <a:pt x="3524" y="476"/>
                        <a:pt x="1905" y="190"/>
                        <a:pt x="191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6" name="Freeform: Shape 230"/>
                <p:cNvSpPr/>
                <p:nvPr/>
              </p:nvSpPr>
              <p:spPr>
                <a:xfrm>
                  <a:off x="6045899" y="601004"/>
                  <a:ext cx="9525" cy="9525"/>
                </a:xfrm>
                <a:custGeom>
                  <a:avLst/>
                  <a:gdLst>
                    <a:gd name="connsiteX0" fmla="*/ 0 w 9525"/>
                    <a:gd name="connsiteY0" fmla="*/ 24 h 0"/>
                    <a:gd name="connsiteX1" fmla="*/ 95 w 9525"/>
                    <a:gd name="connsiteY1" fmla="*/ 500 h 0"/>
                    <a:gd name="connsiteX2" fmla="*/ 1333 w 9525"/>
                    <a:gd name="connsiteY2" fmla="*/ 881 h 0"/>
                    <a:gd name="connsiteX3" fmla="*/ 14097 w 9525"/>
                    <a:gd name="connsiteY3" fmla="*/ 2500 h 0"/>
                    <a:gd name="connsiteX4" fmla="*/ 286 w 9525"/>
                    <a:gd name="connsiteY4" fmla="*/ 119 h 0"/>
                    <a:gd name="connsiteX5" fmla="*/ 0 w 9525"/>
                    <a:gd name="connsiteY5" fmla="*/ 24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525">
                      <a:moveTo>
                        <a:pt x="0" y="24"/>
                      </a:moveTo>
                      <a:cubicBezTo>
                        <a:pt x="95" y="119"/>
                        <a:pt x="190" y="214"/>
                        <a:pt x="95" y="500"/>
                      </a:cubicBezTo>
                      <a:cubicBezTo>
                        <a:pt x="476" y="691"/>
                        <a:pt x="952" y="786"/>
                        <a:pt x="1333" y="881"/>
                      </a:cubicBezTo>
                      <a:quadBezTo>
                        <a:pt x="13716" y="2881"/>
                        <a:pt x="14097" y="2500"/>
                      </a:quadBezTo>
                      <a:cubicBezTo>
                        <a:pt x="14954" y="1738"/>
                        <a:pt x="5334" y="405"/>
                        <a:pt x="286" y="119"/>
                      </a:cubicBezTo>
                      <a:cubicBezTo>
                        <a:pt x="286" y="-71"/>
                        <a:pt x="95" y="24"/>
                        <a:pt x="0" y="2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7" name="Freeform: Shape 231"/>
                <p:cNvSpPr/>
                <p:nvPr/>
              </p:nvSpPr>
              <p:spPr>
                <a:xfrm>
                  <a:off x="6406039" y="672008"/>
                  <a:ext cx="390525" cy="133350"/>
                </a:xfrm>
                <a:custGeom>
                  <a:avLst/>
                  <a:gdLst>
                    <a:gd name="connsiteX0" fmla="*/ 86773 w 390525"/>
                    <a:gd name="connsiteY0" fmla="*/ 28365 h 133350"/>
                    <a:gd name="connsiteX1" fmla="*/ 84392 w 390525"/>
                    <a:gd name="connsiteY1" fmla="*/ 28365 h 133350"/>
                    <a:gd name="connsiteX2" fmla="*/ 161449 w 390525"/>
                    <a:gd name="connsiteY2" fmla="*/ 56083 h 133350"/>
                    <a:gd name="connsiteX3" fmla="*/ 195739 w 390525"/>
                    <a:gd name="connsiteY3" fmla="*/ 68370 h 133350"/>
                    <a:gd name="connsiteX4" fmla="*/ 193834 w 390525"/>
                    <a:gd name="connsiteY4" fmla="*/ 67513 h 133350"/>
                    <a:gd name="connsiteX5" fmla="*/ 205359 w 390525"/>
                    <a:gd name="connsiteY5" fmla="*/ 70846 h 133350"/>
                    <a:gd name="connsiteX6" fmla="*/ 203454 w 390525"/>
                    <a:gd name="connsiteY6" fmla="*/ 69989 h 133350"/>
                    <a:gd name="connsiteX7" fmla="*/ 237458 w 390525"/>
                    <a:gd name="connsiteY7" fmla="*/ 81800 h 133350"/>
                    <a:gd name="connsiteX8" fmla="*/ 274225 w 390525"/>
                    <a:gd name="connsiteY8" fmla="*/ 95992 h 133350"/>
                    <a:gd name="connsiteX9" fmla="*/ 270701 w 390525"/>
                    <a:gd name="connsiteY9" fmla="*/ 93802 h 133350"/>
                    <a:gd name="connsiteX10" fmla="*/ 382905 w 390525"/>
                    <a:gd name="connsiteY10" fmla="*/ 138283 h 133350"/>
                    <a:gd name="connsiteX11" fmla="*/ 377666 w 390525"/>
                    <a:gd name="connsiteY11" fmla="*/ 134854 h 133350"/>
                    <a:gd name="connsiteX12" fmla="*/ 397097 w 390525"/>
                    <a:gd name="connsiteY12" fmla="*/ 140665 h 133350"/>
                    <a:gd name="connsiteX13" fmla="*/ 385096 w 390525"/>
                    <a:gd name="connsiteY13" fmla="*/ 135426 h 133350"/>
                    <a:gd name="connsiteX14" fmla="*/ 395859 w 390525"/>
                    <a:gd name="connsiteY14" fmla="*/ 139998 h 133350"/>
                    <a:gd name="connsiteX15" fmla="*/ 397955 w 390525"/>
                    <a:gd name="connsiteY15" fmla="*/ 139236 h 133350"/>
                    <a:gd name="connsiteX16" fmla="*/ 391192 w 390525"/>
                    <a:gd name="connsiteY16" fmla="*/ 134664 h 133350"/>
                    <a:gd name="connsiteX17" fmla="*/ 391001 w 390525"/>
                    <a:gd name="connsiteY17" fmla="*/ 134569 h 133350"/>
                    <a:gd name="connsiteX18" fmla="*/ 390811 w 390525"/>
                    <a:gd name="connsiteY18" fmla="*/ 134473 h 133350"/>
                    <a:gd name="connsiteX19" fmla="*/ 390620 w 390525"/>
                    <a:gd name="connsiteY19" fmla="*/ 134378 h 133350"/>
                    <a:gd name="connsiteX20" fmla="*/ 390430 w 390525"/>
                    <a:gd name="connsiteY20" fmla="*/ 134283 h 133350"/>
                    <a:gd name="connsiteX21" fmla="*/ 390239 w 390525"/>
                    <a:gd name="connsiteY21" fmla="*/ 134188 h 133350"/>
                    <a:gd name="connsiteX22" fmla="*/ 389954 w 390525"/>
                    <a:gd name="connsiteY22" fmla="*/ 134092 h 133350"/>
                    <a:gd name="connsiteX23" fmla="*/ 389668 w 390525"/>
                    <a:gd name="connsiteY23" fmla="*/ 133902 h 133350"/>
                    <a:gd name="connsiteX24" fmla="*/ 389382 w 390525"/>
                    <a:gd name="connsiteY24" fmla="*/ 133711 h 133350"/>
                    <a:gd name="connsiteX25" fmla="*/ 221456 w 390525"/>
                    <a:gd name="connsiteY25" fmla="*/ 72275 h 133350"/>
                    <a:gd name="connsiteX26" fmla="*/ 223838 w 390525"/>
                    <a:gd name="connsiteY26" fmla="*/ 72751 h 133350"/>
                    <a:gd name="connsiteX27" fmla="*/ 197549 w 390525"/>
                    <a:gd name="connsiteY27" fmla="*/ 63322 h 133350"/>
                    <a:gd name="connsiteX28" fmla="*/ 181928 w 390525"/>
                    <a:gd name="connsiteY28" fmla="*/ 58083 h 133350"/>
                    <a:gd name="connsiteX29" fmla="*/ 183928 w 390525"/>
                    <a:gd name="connsiteY29" fmla="*/ 58369 h 133350"/>
                    <a:gd name="connsiteX30" fmla="*/ 136875 w 390525"/>
                    <a:gd name="connsiteY30" fmla="*/ 42557 h 133350"/>
                    <a:gd name="connsiteX31" fmla="*/ 139351 w 390525"/>
                    <a:gd name="connsiteY31" fmla="*/ 43129 h 133350"/>
                    <a:gd name="connsiteX32" fmla="*/ 6382 w 390525"/>
                    <a:gd name="connsiteY32" fmla="*/ 742 h 133350"/>
                    <a:gd name="connsiteX33" fmla="*/ 0 w 390525"/>
                    <a:gd name="connsiteY33" fmla="*/ 171 h 133350"/>
                    <a:gd name="connsiteX34" fmla="*/ 13335 w 390525"/>
                    <a:gd name="connsiteY34" fmla="*/ 5029 h 133350"/>
                    <a:gd name="connsiteX35" fmla="*/ 86773 w 390525"/>
                    <a:gd name="connsiteY35" fmla="*/ 28365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525" h="133350">
                      <a:moveTo>
                        <a:pt x="86773" y="28365"/>
                      </a:moveTo>
                      <a:cubicBezTo>
                        <a:pt x="86011" y="28365"/>
                        <a:pt x="85058" y="28365"/>
                        <a:pt x="84392" y="28365"/>
                      </a:cubicBezTo>
                      <a:cubicBezTo>
                        <a:pt x="109442" y="39319"/>
                        <a:pt x="135922" y="46272"/>
                        <a:pt x="161449" y="56083"/>
                      </a:cubicBezTo>
                      <a:cubicBezTo>
                        <a:pt x="173355" y="58845"/>
                        <a:pt x="182309" y="69894"/>
                        <a:pt x="195739" y="68370"/>
                      </a:cubicBezTo>
                      <a:cubicBezTo>
                        <a:pt x="195167" y="68084"/>
                        <a:pt x="194405" y="67703"/>
                        <a:pt x="193834" y="67513"/>
                      </a:cubicBezTo>
                      <a:quadBezTo>
                        <a:pt x="202883" y="70465"/>
                        <a:pt x="205359" y="70846"/>
                      </a:quadBezTo>
                      <a:cubicBezTo>
                        <a:pt x="204788" y="70561"/>
                        <a:pt x="204026" y="70275"/>
                        <a:pt x="203454" y="69989"/>
                      </a:cubicBezTo>
                      <a:cubicBezTo>
                        <a:pt x="214789" y="73894"/>
                        <a:pt x="225933" y="78466"/>
                        <a:pt x="237458" y="81800"/>
                      </a:cubicBezTo>
                      <a:cubicBezTo>
                        <a:pt x="250127" y="85515"/>
                        <a:pt x="259461" y="97707"/>
                        <a:pt x="274225" y="95992"/>
                      </a:cubicBezTo>
                      <a:cubicBezTo>
                        <a:pt x="273082" y="95421"/>
                        <a:pt x="271653" y="94564"/>
                        <a:pt x="270701" y="93802"/>
                      </a:cubicBezTo>
                      <a:quadBezTo>
                        <a:pt x="380429" y="138474"/>
                        <a:pt x="382905" y="138283"/>
                      </a:quadBezTo>
                      <a:cubicBezTo>
                        <a:pt x="381000" y="137331"/>
                        <a:pt x="379476" y="135997"/>
                        <a:pt x="377666" y="134854"/>
                      </a:cubicBezTo>
                      <a:cubicBezTo>
                        <a:pt x="384143" y="136855"/>
                        <a:pt x="390049" y="140474"/>
                        <a:pt x="397097" y="140665"/>
                      </a:cubicBezTo>
                      <a:quadBezTo>
                        <a:pt x="387668" y="136759"/>
                        <a:pt x="385096" y="135426"/>
                      </a:quadBezTo>
                      <a:cubicBezTo>
                        <a:pt x="392144" y="137521"/>
                        <a:pt x="392811" y="137998"/>
                        <a:pt x="395859" y="139998"/>
                      </a:cubicBezTo>
                      <a:cubicBezTo>
                        <a:pt x="396431" y="139807"/>
                        <a:pt x="397288" y="139522"/>
                        <a:pt x="397955" y="139236"/>
                      </a:cubicBezTo>
                      <a:cubicBezTo>
                        <a:pt x="395573" y="137902"/>
                        <a:pt x="393573" y="135997"/>
                        <a:pt x="391192" y="134664"/>
                      </a:cubicBezTo>
                      <a:cubicBezTo>
                        <a:pt x="391096" y="134664"/>
                        <a:pt x="391096" y="134569"/>
                        <a:pt x="391001" y="134569"/>
                      </a:cubicBezTo>
                      <a:cubicBezTo>
                        <a:pt x="390906" y="134569"/>
                        <a:pt x="390906" y="134473"/>
                        <a:pt x="390811" y="134473"/>
                      </a:cubicBezTo>
                      <a:cubicBezTo>
                        <a:pt x="390716" y="134473"/>
                        <a:pt x="390716" y="134378"/>
                        <a:pt x="390620" y="134378"/>
                      </a:cubicBezTo>
                      <a:cubicBezTo>
                        <a:pt x="390525" y="134378"/>
                        <a:pt x="390525" y="134283"/>
                        <a:pt x="390430" y="134283"/>
                      </a:cubicBezTo>
                      <a:cubicBezTo>
                        <a:pt x="390335" y="134283"/>
                        <a:pt x="390239" y="134188"/>
                        <a:pt x="390239" y="134188"/>
                      </a:cubicBezTo>
                      <a:cubicBezTo>
                        <a:pt x="390144" y="134188"/>
                        <a:pt x="390049" y="134092"/>
                        <a:pt x="389954" y="134092"/>
                      </a:cubicBezTo>
                      <a:cubicBezTo>
                        <a:pt x="389858" y="133997"/>
                        <a:pt x="389763" y="133997"/>
                        <a:pt x="389668" y="133902"/>
                      </a:cubicBezTo>
                      <a:cubicBezTo>
                        <a:pt x="389573" y="133807"/>
                        <a:pt x="389477" y="133807"/>
                        <a:pt x="389382" y="133711"/>
                      </a:cubicBezTo>
                      <a:cubicBezTo>
                        <a:pt x="336423" y="105041"/>
                        <a:pt x="276511" y="95326"/>
                        <a:pt x="221456" y="72275"/>
                      </a:cubicBezTo>
                      <a:cubicBezTo>
                        <a:pt x="222123" y="72466"/>
                        <a:pt x="223076" y="72656"/>
                        <a:pt x="223838" y="72751"/>
                      </a:cubicBezTo>
                      <a:cubicBezTo>
                        <a:pt x="215075" y="69513"/>
                        <a:pt x="205835" y="67894"/>
                        <a:pt x="197549" y="63322"/>
                      </a:cubicBezTo>
                      <a:cubicBezTo>
                        <a:pt x="192881" y="61798"/>
                        <a:pt x="186500" y="60083"/>
                        <a:pt x="181928" y="58083"/>
                      </a:cubicBezTo>
                      <a:cubicBezTo>
                        <a:pt x="182499" y="58178"/>
                        <a:pt x="183356" y="58273"/>
                        <a:pt x="183928" y="58369"/>
                      </a:cubicBezTo>
                      <a:cubicBezTo>
                        <a:pt x="168688" y="51701"/>
                        <a:pt x="152114" y="49225"/>
                        <a:pt x="136875" y="42557"/>
                      </a:cubicBezTo>
                      <a:cubicBezTo>
                        <a:pt x="137636" y="42748"/>
                        <a:pt x="138589" y="43033"/>
                        <a:pt x="139351" y="43129"/>
                      </a:cubicBezTo>
                      <a:cubicBezTo>
                        <a:pt x="76295" y="19316"/>
                        <a:pt x="6953" y="838"/>
                        <a:pt x="6382" y="742"/>
                      </a:cubicBezTo>
                      <a:quadBezTo>
                        <a:pt x="2858" y="-115"/>
                        <a:pt x="0" y="171"/>
                      </a:quadBezTo>
                      <a:quadBezTo>
                        <a:pt x="4286" y="1600"/>
                        <a:pt x="13335" y="5029"/>
                      </a:quadBezTo>
                      <a:cubicBezTo>
                        <a:pt x="37719" y="13506"/>
                        <a:pt x="63437" y="17316"/>
                        <a:pt x="86773" y="283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8" name="Freeform: Shape 232"/>
                <p:cNvSpPr/>
                <p:nvPr/>
              </p:nvSpPr>
              <p:spPr>
                <a:xfrm>
                  <a:off x="6502527" y="693896"/>
                  <a:ext cx="85725" cy="28575"/>
                </a:xfrm>
                <a:custGeom>
                  <a:avLst/>
                  <a:gdLst>
                    <a:gd name="connsiteX0" fmla="*/ 26670 w 85725"/>
                    <a:gd name="connsiteY0" fmla="*/ 8287 h 28575"/>
                    <a:gd name="connsiteX1" fmla="*/ 94583 w 85725"/>
                    <a:gd name="connsiteY1" fmla="*/ 30480 h 28575"/>
                    <a:gd name="connsiteX2" fmla="*/ 31147 w 85725"/>
                    <a:gd name="connsiteY2" fmla="*/ 9715 h 28575"/>
                    <a:gd name="connsiteX3" fmla="*/ 33909 w 85725"/>
                    <a:gd name="connsiteY3" fmla="*/ 10477 h 28575"/>
                    <a:gd name="connsiteX4" fmla="*/ 20288 w 85725"/>
                    <a:gd name="connsiteY4" fmla="*/ 6191 h 28575"/>
                    <a:gd name="connsiteX5" fmla="*/ 20003 w 85725"/>
                    <a:gd name="connsiteY5" fmla="*/ 6096 h 28575"/>
                    <a:gd name="connsiteX6" fmla="*/ 23146 w 85725"/>
                    <a:gd name="connsiteY6" fmla="*/ 7144 h 28575"/>
                    <a:gd name="connsiteX7" fmla="*/ 22574 w 85725"/>
                    <a:gd name="connsiteY7" fmla="*/ 6953 h 28575"/>
                    <a:gd name="connsiteX8" fmla="*/ 21717 w 85725"/>
                    <a:gd name="connsiteY8" fmla="*/ 6667 h 28575"/>
                    <a:gd name="connsiteX9" fmla="*/ 21050 w 85725"/>
                    <a:gd name="connsiteY9" fmla="*/ 6477 h 28575"/>
                    <a:gd name="connsiteX10" fmla="*/ 20479 w 85725"/>
                    <a:gd name="connsiteY10" fmla="*/ 6286 h 28575"/>
                    <a:gd name="connsiteX11" fmla="*/ 19812 w 85725"/>
                    <a:gd name="connsiteY11" fmla="*/ 6096 h 28575"/>
                    <a:gd name="connsiteX12" fmla="*/ 19050 w 85725"/>
                    <a:gd name="connsiteY12" fmla="*/ 5810 h 28575"/>
                    <a:gd name="connsiteX13" fmla="*/ 18097 w 85725"/>
                    <a:gd name="connsiteY13" fmla="*/ 5524 h 28575"/>
                    <a:gd name="connsiteX14" fmla="*/ 1334 w 85725"/>
                    <a:gd name="connsiteY14" fmla="*/ 381 h 28575"/>
                    <a:gd name="connsiteX15" fmla="*/ 1048 w 85725"/>
                    <a:gd name="connsiteY15" fmla="*/ 286 h 28575"/>
                    <a:gd name="connsiteX16" fmla="*/ 0 w 85725"/>
                    <a:gd name="connsiteY16" fmla="*/ 0 h 28575"/>
                    <a:gd name="connsiteX17" fmla="*/ 7715 w 85725"/>
                    <a:gd name="connsiteY17" fmla="*/ 2476 h 28575"/>
                    <a:gd name="connsiteX18" fmla="*/ 26670 w 85725"/>
                    <a:gd name="connsiteY18" fmla="*/ 8287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85725" h="28575">
                      <a:moveTo>
                        <a:pt x="26670" y="8287"/>
                      </a:moveTo>
                      <a:lnTo>
                        <a:pt x="94583" y="30480"/>
                      </a:lnTo>
                      <a:cubicBezTo>
                        <a:pt x="73533" y="23241"/>
                        <a:pt x="52292" y="16764"/>
                        <a:pt x="31147" y="9715"/>
                      </a:cubicBezTo>
                      <a:cubicBezTo>
                        <a:pt x="32099" y="10001"/>
                        <a:pt x="32957" y="10287"/>
                        <a:pt x="33909" y="10477"/>
                      </a:cubicBezTo>
                      <a:cubicBezTo>
                        <a:pt x="29432" y="9049"/>
                        <a:pt x="24860" y="7620"/>
                        <a:pt x="20288" y="6191"/>
                      </a:cubicBezTo>
                      <a:lnTo>
                        <a:pt x="20003" y="6096"/>
                      </a:lnTo>
                      <a:lnTo>
                        <a:pt x="23146" y="7144"/>
                      </a:lnTo>
                      <a:cubicBezTo>
                        <a:pt x="22955" y="7048"/>
                        <a:pt x="22765" y="7048"/>
                        <a:pt x="22574" y="6953"/>
                      </a:cubicBezTo>
                      <a:cubicBezTo>
                        <a:pt x="22288" y="6858"/>
                        <a:pt x="22003" y="6763"/>
                        <a:pt x="21717" y="6667"/>
                      </a:cubicBezTo>
                      <a:cubicBezTo>
                        <a:pt x="21527" y="6572"/>
                        <a:pt x="21241" y="6477"/>
                        <a:pt x="21050" y="6477"/>
                      </a:cubicBezTo>
                      <a:cubicBezTo>
                        <a:pt x="20860" y="6382"/>
                        <a:pt x="20669" y="6382"/>
                        <a:pt x="20479" y="6286"/>
                      </a:cubicBezTo>
                      <a:cubicBezTo>
                        <a:pt x="20288" y="6191"/>
                        <a:pt x="20098" y="6191"/>
                        <a:pt x="19812" y="6096"/>
                      </a:cubicBezTo>
                      <a:cubicBezTo>
                        <a:pt x="19526" y="6001"/>
                        <a:pt x="19336" y="5905"/>
                        <a:pt x="19050" y="5810"/>
                      </a:cubicBezTo>
                      <a:cubicBezTo>
                        <a:pt x="18764" y="5715"/>
                        <a:pt x="18383" y="5620"/>
                        <a:pt x="18097" y="5524"/>
                      </a:cubicBezTo>
                      <a:cubicBezTo>
                        <a:pt x="12478" y="3715"/>
                        <a:pt x="6953" y="2000"/>
                        <a:pt x="1334" y="381"/>
                      </a:cubicBezTo>
                      <a:cubicBezTo>
                        <a:pt x="1238" y="381"/>
                        <a:pt x="1143" y="286"/>
                        <a:pt x="1048" y="286"/>
                      </a:cubicBezTo>
                      <a:cubicBezTo>
                        <a:pt x="762" y="190"/>
                        <a:pt x="286" y="95"/>
                        <a:pt x="0" y="0"/>
                      </a:cubicBezTo>
                      <a:cubicBezTo>
                        <a:pt x="2572" y="762"/>
                        <a:pt x="5144" y="1619"/>
                        <a:pt x="7715" y="2476"/>
                      </a:cubicBezTo>
                      <a:cubicBezTo>
                        <a:pt x="14097" y="4382"/>
                        <a:pt x="20384" y="6286"/>
                        <a:pt x="26670" y="828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9" name="Freeform: Shape 233"/>
                <p:cNvSpPr/>
                <p:nvPr/>
              </p:nvSpPr>
              <p:spPr>
                <a:xfrm>
                  <a:off x="6894576" y="857240"/>
                  <a:ext cx="38100" cy="19050"/>
                </a:xfrm>
                <a:custGeom>
                  <a:avLst/>
                  <a:gdLst>
                    <a:gd name="connsiteX0" fmla="*/ 14669 w 38100"/>
                    <a:gd name="connsiteY0" fmla="*/ 5059 h 19050"/>
                    <a:gd name="connsiteX1" fmla="*/ 0 w 38100"/>
                    <a:gd name="connsiteY1" fmla="*/ 10 h 19050"/>
                    <a:gd name="connsiteX2" fmla="*/ 1238 w 38100"/>
                    <a:gd name="connsiteY2" fmla="*/ 1630 h 19050"/>
                    <a:gd name="connsiteX3" fmla="*/ 43910 w 38100"/>
                    <a:gd name="connsiteY3" fmla="*/ 22394 h 19050"/>
                    <a:gd name="connsiteX4" fmla="*/ 41243 w 38100"/>
                    <a:gd name="connsiteY4" fmla="*/ 20299 h 19050"/>
                    <a:gd name="connsiteX5" fmla="*/ 37433 w 38100"/>
                    <a:gd name="connsiteY5" fmla="*/ 17441 h 19050"/>
                    <a:gd name="connsiteX6" fmla="*/ 38862 w 38100"/>
                    <a:gd name="connsiteY6" fmla="*/ 17632 h 19050"/>
                    <a:gd name="connsiteX7" fmla="*/ 14669 w 38100"/>
                    <a:gd name="connsiteY7" fmla="*/ 5059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8100" h="19050">
                      <a:moveTo>
                        <a:pt x="14669" y="5059"/>
                      </a:moveTo>
                      <a:cubicBezTo>
                        <a:pt x="2477" y="-466"/>
                        <a:pt x="95" y="10"/>
                        <a:pt x="0" y="10"/>
                      </a:cubicBezTo>
                      <a:cubicBezTo>
                        <a:pt x="381" y="582"/>
                        <a:pt x="667" y="1153"/>
                        <a:pt x="1238" y="1630"/>
                      </a:cubicBezTo>
                      <a:cubicBezTo>
                        <a:pt x="15621" y="11440"/>
                        <a:pt x="43625" y="22299"/>
                        <a:pt x="43910" y="22394"/>
                      </a:cubicBezTo>
                      <a:cubicBezTo>
                        <a:pt x="40958" y="20965"/>
                        <a:pt x="41053" y="20680"/>
                        <a:pt x="41243" y="20299"/>
                      </a:cubicBezTo>
                      <a:cubicBezTo>
                        <a:pt x="40291" y="18870"/>
                        <a:pt x="38100" y="19156"/>
                        <a:pt x="37433" y="17441"/>
                      </a:cubicBezTo>
                      <a:cubicBezTo>
                        <a:pt x="37910" y="17536"/>
                        <a:pt x="38290" y="17727"/>
                        <a:pt x="38862" y="17632"/>
                      </a:cubicBezTo>
                      <a:cubicBezTo>
                        <a:pt x="37624" y="16870"/>
                        <a:pt x="18860" y="6964"/>
                        <a:pt x="14669" y="505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0" name="Freeform: Shape 234"/>
                <p:cNvSpPr/>
                <p:nvPr/>
              </p:nvSpPr>
              <p:spPr>
                <a:xfrm>
                  <a:off x="6456616" y="827857"/>
                  <a:ext cx="171450" cy="57150"/>
                </a:xfrm>
                <a:custGeom>
                  <a:avLst/>
                  <a:gdLst>
                    <a:gd name="connsiteX0" fmla="*/ 178594 w 171450"/>
                    <a:gd name="connsiteY0" fmla="*/ 62064 h 57150"/>
                    <a:gd name="connsiteX1" fmla="*/ 142494 w 171450"/>
                    <a:gd name="connsiteY1" fmla="*/ 45776 h 57150"/>
                    <a:gd name="connsiteX2" fmla="*/ 132398 w 171450"/>
                    <a:gd name="connsiteY2" fmla="*/ 37775 h 57150"/>
                    <a:gd name="connsiteX3" fmla="*/ 113252 w 171450"/>
                    <a:gd name="connsiteY3" fmla="*/ 31012 h 57150"/>
                    <a:gd name="connsiteX4" fmla="*/ 96108 w 171450"/>
                    <a:gd name="connsiteY4" fmla="*/ 21583 h 57150"/>
                    <a:gd name="connsiteX5" fmla="*/ 98012 w 171450"/>
                    <a:gd name="connsiteY5" fmla="*/ 21297 h 57150"/>
                    <a:gd name="connsiteX6" fmla="*/ 95345 w 171450"/>
                    <a:gd name="connsiteY6" fmla="*/ 19392 h 57150"/>
                    <a:gd name="connsiteX7" fmla="*/ 80105 w 171450"/>
                    <a:gd name="connsiteY7" fmla="*/ 12534 h 57150"/>
                    <a:gd name="connsiteX8" fmla="*/ 76200 w 171450"/>
                    <a:gd name="connsiteY8" fmla="*/ 7105 h 57150"/>
                    <a:gd name="connsiteX9" fmla="*/ 98584 w 171450"/>
                    <a:gd name="connsiteY9" fmla="*/ 16058 h 57150"/>
                    <a:gd name="connsiteX10" fmla="*/ 118205 w 171450"/>
                    <a:gd name="connsiteY10" fmla="*/ 19678 h 57150"/>
                    <a:gd name="connsiteX11" fmla="*/ 124683 w 171450"/>
                    <a:gd name="connsiteY11" fmla="*/ 21964 h 57150"/>
                    <a:gd name="connsiteX12" fmla="*/ 144018 w 171450"/>
                    <a:gd name="connsiteY12" fmla="*/ 30822 h 57150"/>
                    <a:gd name="connsiteX13" fmla="*/ 144780 w 171450"/>
                    <a:gd name="connsiteY13" fmla="*/ 30155 h 57150"/>
                    <a:gd name="connsiteX14" fmla="*/ 144875 w 171450"/>
                    <a:gd name="connsiteY14" fmla="*/ 29965 h 57150"/>
                    <a:gd name="connsiteX15" fmla="*/ 144971 w 171450"/>
                    <a:gd name="connsiteY15" fmla="*/ 29774 h 57150"/>
                    <a:gd name="connsiteX16" fmla="*/ 145066 w 171450"/>
                    <a:gd name="connsiteY16" fmla="*/ 29584 h 57150"/>
                    <a:gd name="connsiteX17" fmla="*/ 145161 w 171450"/>
                    <a:gd name="connsiteY17" fmla="*/ 29393 h 57150"/>
                    <a:gd name="connsiteX18" fmla="*/ 145256 w 171450"/>
                    <a:gd name="connsiteY18" fmla="*/ 29203 h 57150"/>
                    <a:gd name="connsiteX19" fmla="*/ 145352 w 171450"/>
                    <a:gd name="connsiteY19" fmla="*/ 28917 h 57150"/>
                    <a:gd name="connsiteX20" fmla="*/ 145447 w 171450"/>
                    <a:gd name="connsiteY20" fmla="*/ 28631 h 57150"/>
                    <a:gd name="connsiteX21" fmla="*/ 140780 w 171450"/>
                    <a:gd name="connsiteY21" fmla="*/ 22345 h 57150"/>
                    <a:gd name="connsiteX22" fmla="*/ 155067 w 171450"/>
                    <a:gd name="connsiteY22" fmla="*/ 25202 h 57150"/>
                    <a:gd name="connsiteX23" fmla="*/ 146400 w 171450"/>
                    <a:gd name="connsiteY23" fmla="*/ 17963 h 57150"/>
                    <a:gd name="connsiteX24" fmla="*/ 148304 w 171450"/>
                    <a:gd name="connsiteY24" fmla="*/ 17201 h 57150"/>
                    <a:gd name="connsiteX25" fmla="*/ 144780 w 171450"/>
                    <a:gd name="connsiteY25" fmla="*/ 15391 h 57150"/>
                    <a:gd name="connsiteX26" fmla="*/ 102299 w 171450"/>
                    <a:gd name="connsiteY26" fmla="*/ 6343 h 57150"/>
                    <a:gd name="connsiteX27" fmla="*/ 100584 w 171450"/>
                    <a:gd name="connsiteY27" fmla="*/ 8343 h 57150"/>
                    <a:gd name="connsiteX28" fmla="*/ 101822 w 171450"/>
                    <a:gd name="connsiteY28" fmla="*/ 9676 h 57150"/>
                    <a:gd name="connsiteX29" fmla="*/ 75343 w 171450"/>
                    <a:gd name="connsiteY29" fmla="*/ 4342 h 57150"/>
                    <a:gd name="connsiteX30" fmla="*/ 53150 w 171450"/>
                    <a:gd name="connsiteY30" fmla="*/ 5771 h 57150"/>
                    <a:gd name="connsiteX31" fmla="*/ 56483 w 171450"/>
                    <a:gd name="connsiteY31" fmla="*/ 7486 h 57150"/>
                    <a:gd name="connsiteX32" fmla="*/ 28480 w 171450"/>
                    <a:gd name="connsiteY32" fmla="*/ 1866 h 57150"/>
                    <a:gd name="connsiteX33" fmla="*/ 35719 w 171450"/>
                    <a:gd name="connsiteY33" fmla="*/ 5104 h 57150"/>
                    <a:gd name="connsiteX34" fmla="*/ 35814 w 171450"/>
                    <a:gd name="connsiteY34" fmla="*/ 5581 h 57150"/>
                    <a:gd name="connsiteX35" fmla="*/ 35719 w 171450"/>
                    <a:gd name="connsiteY35" fmla="*/ 5676 h 57150"/>
                    <a:gd name="connsiteX36" fmla="*/ 35719 w 171450"/>
                    <a:gd name="connsiteY36" fmla="*/ 5771 h 57150"/>
                    <a:gd name="connsiteX37" fmla="*/ 35719 w 171450"/>
                    <a:gd name="connsiteY37" fmla="*/ 5866 h 57150"/>
                    <a:gd name="connsiteX38" fmla="*/ 35719 w 171450"/>
                    <a:gd name="connsiteY38" fmla="*/ 5866 h 57150"/>
                    <a:gd name="connsiteX39" fmla="*/ 35719 w 171450"/>
                    <a:gd name="connsiteY39" fmla="*/ 5866 h 57150"/>
                    <a:gd name="connsiteX40" fmla="*/ 35719 w 171450"/>
                    <a:gd name="connsiteY40" fmla="*/ 5866 h 57150"/>
                    <a:gd name="connsiteX41" fmla="*/ 35719 w 171450"/>
                    <a:gd name="connsiteY41" fmla="*/ 5866 h 57150"/>
                    <a:gd name="connsiteX42" fmla="*/ 21146 w 171450"/>
                    <a:gd name="connsiteY42" fmla="*/ 818 h 57150"/>
                    <a:gd name="connsiteX43" fmla="*/ 23336 w 171450"/>
                    <a:gd name="connsiteY43" fmla="*/ 2723 h 57150"/>
                    <a:gd name="connsiteX44" fmla="*/ 8287 w 171450"/>
                    <a:gd name="connsiteY44" fmla="*/ 56 h 57150"/>
                    <a:gd name="connsiteX45" fmla="*/ 8192 w 171450"/>
                    <a:gd name="connsiteY45" fmla="*/ 247 h 57150"/>
                    <a:gd name="connsiteX46" fmla="*/ 8096 w 171450"/>
                    <a:gd name="connsiteY46" fmla="*/ 342 h 57150"/>
                    <a:gd name="connsiteX47" fmla="*/ 8001 w 171450"/>
                    <a:gd name="connsiteY47" fmla="*/ 437 h 57150"/>
                    <a:gd name="connsiteX48" fmla="*/ 7906 w 171450"/>
                    <a:gd name="connsiteY48" fmla="*/ 532 h 57150"/>
                    <a:gd name="connsiteX49" fmla="*/ 7811 w 171450"/>
                    <a:gd name="connsiteY49" fmla="*/ 628 h 57150"/>
                    <a:gd name="connsiteX50" fmla="*/ 7716 w 171450"/>
                    <a:gd name="connsiteY50" fmla="*/ 723 h 57150"/>
                    <a:gd name="connsiteX51" fmla="*/ 7620 w 171450"/>
                    <a:gd name="connsiteY51" fmla="*/ 913 h 57150"/>
                    <a:gd name="connsiteX52" fmla="*/ 7525 w 171450"/>
                    <a:gd name="connsiteY52" fmla="*/ 1104 h 57150"/>
                    <a:gd name="connsiteX53" fmla="*/ 1715 w 171450"/>
                    <a:gd name="connsiteY53" fmla="*/ 1866 h 57150"/>
                    <a:gd name="connsiteX54" fmla="*/ 1715 w 171450"/>
                    <a:gd name="connsiteY54" fmla="*/ 1961 h 57150"/>
                    <a:gd name="connsiteX55" fmla="*/ 11144 w 171450"/>
                    <a:gd name="connsiteY55" fmla="*/ 5390 h 57150"/>
                    <a:gd name="connsiteX56" fmla="*/ 10478 w 171450"/>
                    <a:gd name="connsiteY56" fmla="*/ 5390 h 57150"/>
                    <a:gd name="connsiteX57" fmla="*/ 51149 w 171450"/>
                    <a:gd name="connsiteY57" fmla="*/ 17868 h 57150"/>
                    <a:gd name="connsiteX58" fmla="*/ 57150 w 171450"/>
                    <a:gd name="connsiteY58" fmla="*/ 19963 h 57150"/>
                    <a:gd name="connsiteX59" fmla="*/ 29147 w 171450"/>
                    <a:gd name="connsiteY59" fmla="*/ 13486 h 57150"/>
                    <a:gd name="connsiteX60" fmla="*/ 11621 w 171450"/>
                    <a:gd name="connsiteY60" fmla="*/ 12153 h 57150"/>
                    <a:gd name="connsiteX61" fmla="*/ 23432 w 171450"/>
                    <a:gd name="connsiteY61" fmla="*/ 18820 h 57150"/>
                    <a:gd name="connsiteX62" fmla="*/ 34766 w 171450"/>
                    <a:gd name="connsiteY62" fmla="*/ 21106 h 57150"/>
                    <a:gd name="connsiteX63" fmla="*/ 11906 w 171450"/>
                    <a:gd name="connsiteY63" fmla="*/ 17868 h 57150"/>
                    <a:gd name="connsiteX64" fmla="*/ 14097 w 171450"/>
                    <a:gd name="connsiteY64" fmla="*/ 18058 h 57150"/>
                    <a:gd name="connsiteX65" fmla="*/ 14097 w 171450"/>
                    <a:gd name="connsiteY65" fmla="*/ 17011 h 57150"/>
                    <a:gd name="connsiteX66" fmla="*/ 1810 w 171450"/>
                    <a:gd name="connsiteY66" fmla="*/ 11486 h 57150"/>
                    <a:gd name="connsiteX67" fmla="*/ 6096 w 171450"/>
                    <a:gd name="connsiteY67" fmla="*/ 17011 h 57150"/>
                    <a:gd name="connsiteX68" fmla="*/ 2381 w 171450"/>
                    <a:gd name="connsiteY68" fmla="*/ 17773 h 57150"/>
                    <a:gd name="connsiteX69" fmla="*/ 2000 w 171450"/>
                    <a:gd name="connsiteY69" fmla="*/ 18058 h 57150"/>
                    <a:gd name="connsiteX70" fmla="*/ 1810 w 171450"/>
                    <a:gd name="connsiteY70" fmla="*/ 18249 h 57150"/>
                    <a:gd name="connsiteX71" fmla="*/ 1524 w 171450"/>
                    <a:gd name="connsiteY71" fmla="*/ 18535 h 57150"/>
                    <a:gd name="connsiteX72" fmla="*/ 1238 w 171450"/>
                    <a:gd name="connsiteY72" fmla="*/ 18820 h 57150"/>
                    <a:gd name="connsiteX73" fmla="*/ 953 w 171450"/>
                    <a:gd name="connsiteY73" fmla="*/ 19106 h 57150"/>
                    <a:gd name="connsiteX74" fmla="*/ 667 w 171450"/>
                    <a:gd name="connsiteY74" fmla="*/ 19392 h 57150"/>
                    <a:gd name="connsiteX75" fmla="*/ 381 w 171450"/>
                    <a:gd name="connsiteY75" fmla="*/ 19678 h 57150"/>
                    <a:gd name="connsiteX76" fmla="*/ 95 w 171450"/>
                    <a:gd name="connsiteY76" fmla="*/ 19963 h 57150"/>
                    <a:gd name="connsiteX77" fmla="*/ 858 w 171450"/>
                    <a:gd name="connsiteY77" fmla="*/ 22916 h 57150"/>
                    <a:gd name="connsiteX78" fmla="*/ 0 w 171450"/>
                    <a:gd name="connsiteY78" fmla="*/ 23488 h 57150"/>
                    <a:gd name="connsiteX79" fmla="*/ 0 w 171450"/>
                    <a:gd name="connsiteY79" fmla="*/ 24440 h 57150"/>
                    <a:gd name="connsiteX80" fmla="*/ 36386 w 171450"/>
                    <a:gd name="connsiteY80" fmla="*/ 34727 h 57150"/>
                    <a:gd name="connsiteX81" fmla="*/ 37148 w 171450"/>
                    <a:gd name="connsiteY81" fmla="*/ 34060 h 57150"/>
                    <a:gd name="connsiteX82" fmla="*/ 41243 w 171450"/>
                    <a:gd name="connsiteY82" fmla="*/ 34918 h 57150"/>
                    <a:gd name="connsiteX83" fmla="*/ 44196 w 171450"/>
                    <a:gd name="connsiteY83" fmla="*/ 36346 h 57150"/>
                    <a:gd name="connsiteX84" fmla="*/ 84011 w 171450"/>
                    <a:gd name="connsiteY84" fmla="*/ 46062 h 57150"/>
                    <a:gd name="connsiteX85" fmla="*/ 82963 w 171450"/>
                    <a:gd name="connsiteY85" fmla="*/ 44347 h 57150"/>
                    <a:gd name="connsiteX86" fmla="*/ 86297 w 171450"/>
                    <a:gd name="connsiteY86" fmla="*/ 44728 h 57150"/>
                    <a:gd name="connsiteX87" fmla="*/ 85630 w 171450"/>
                    <a:gd name="connsiteY87" fmla="*/ 43966 h 57150"/>
                    <a:gd name="connsiteX88" fmla="*/ 90488 w 171450"/>
                    <a:gd name="connsiteY88" fmla="*/ 43109 h 57150"/>
                    <a:gd name="connsiteX89" fmla="*/ 82963 w 171450"/>
                    <a:gd name="connsiteY89" fmla="*/ 38442 h 57150"/>
                    <a:gd name="connsiteX90" fmla="*/ 85820 w 171450"/>
                    <a:gd name="connsiteY90" fmla="*/ 38918 h 57150"/>
                    <a:gd name="connsiteX91" fmla="*/ 69914 w 171450"/>
                    <a:gd name="connsiteY91" fmla="*/ 32536 h 57150"/>
                    <a:gd name="connsiteX92" fmla="*/ 70485 w 171450"/>
                    <a:gd name="connsiteY92" fmla="*/ 31774 h 57150"/>
                    <a:gd name="connsiteX93" fmla="*/ 71057 w 171450"/>
                    <a:gd name="connsiteY93" fmla="*/ 31393 h 57150"/>
                    <a:gd name="connsiteX94" fmla="*/ 71152 w 171450"/>
                    <a:gd name="connsiteY94" fmla="*/ 31203 h 57150"/>
                    <a:gd name="connsiteX95" fmla="*/ 71247 w 171450"/>
                    <a:gd name="connsiteY95" fmla="*/ 31012 h 57150"/>
                    <a:gd name="connsiteX96" fmla="*/ 71342 w 171450"/>
                    <a:gd name="connsiteY96" fmla="*/ 30822 h 57150"/>
                    <a:gd name="connsiteX97" fmla="*/ 71438 w 171450"/>
                    <a:gd name="connsiteY97" fmla="*/ 30631 h 57150"/>
                    <a:gd name="connsiteX98" fmla="*/ 71533 w 171450"/>
                    <a:gd name="connsiteY98" fmla="*/ 30536 h 57150"/>
                    <a:gd name="connsiteX99" fmla="*/ 71628 w 171450"/>
                    <a:gd name="connsiteY99" fmla="*/ 30441 h 57150"/>
                    <a:gd name="connsiteX100" fmla="*/ 71628 w 171450"/>
                    <a:gd name="connsiteY100" fmla="*/ 30441 h 57150"/>
                    <a:gd name="connsiteX101" fmla="*/ 65246 w 171450"/>
                    <a:gd name="connsiteY101" fmla="*/ 26536 h 57150"/>
                    <a:gd name="connsiteX102" fmla="*/ 81249 w 171450"/>
                    <a:gd name="connsiteY102" fmla="*/ 32251 h 57150"/>
                    <a:gd name="connsiteX103" fmla="*/ 81249 w 171450"/>
                    <a:gd name="connsiteY103" fmla="*/ 31298 h 57150"/>
                    <a:gd name="connsiteX104" fmla="*/ 71914 w 171450"/>
                    <a:gd name="connsiteY104" fmla="*/ 24250 h 57150"/>
                    <a:gd name="connsiteX105" fmla="*/ 91059 w 171450"/>
                    <a:gd name="connsiteY105" fmla="*/ 30822 h 57150"/>
                    <a:gd name="connsiteX106" fmla="*/ 91250 w 171450"/>
                    <a:gd name="connsiteY106" fmla="*/ 31774 h 57150"/>
                    <a:gd name="connsiteX107" fmla="*/ 87630 w 171450"/>
                    <a:gd name="connsiteY107" fmla="*/ 31965 h 57150"/>
                    <a:gd name="connsiteX108" fmla="*/ 94869 w 171450"/>
                    <a:gd name="connsiteY108" fmla="*/ 36823 h 57150"/>
                    <a:gd name="connsiteX109" fmla="*/ 94964 w 171450"/>
                    <a:gd name="connsiteY109" fmla="*/ 38061 h 57150"/>
                    <a:gd name="connsiteX110" fmla="*/ 99060 w 171450"/>
                    <a:gd name="connsiteY110" fmla="*/ 41490 h 57150"/>
                    <a:gd name="connsiteX111" fmla="*/ 97155 w 171450"/>
                    <a:gd name="connsiteY111" fmla="*/ 44157 h 57150"/>
                    <a:gd name="connsiteX112" fmla="*/ 99346 w 171450"/>
                    <a:gd name="connsiteY112" fmla="*/ 46348 h 57150"/>
                    <a:gd name="connsiteX113" fmla="*/ 94869 w 171450"/>
                    <a:gd name="connsiteY113" fmla="*/ 45300 h 57150"/>
                    <a:gd name="connsiteX114" fmla="*/ 116586 w 171450"/>
                    <a:gd name="connsiteY114" fmla="*/ 53872 h 57150"/>
                    <a:gd name="connsiteX115" fmla="*/ 109728 w 171450"/>
                    <a:gd name="connsiteY115" fmla="*/ 47681 h 57150"/>
                    <a:gd name="connsiteX116" fmla="*/ 111538 w 171450"/>
                    <a:gd name="connsiteY116" fmla="*/ 47205 h 57150"/>
                    <a:gd name="connsiteX117" fmla="*/ 111252 w 171450"/>
                    <a:gd name="connsiteY117" fmla="*/ 46252 h 57150"/>
                    <a:gd name="connsiteX118" fmla="*/ 114586 w 171450"/>
                    <a:gd name="connsiteY118" fmla="*/ 41871 h 57150"/>
                    <a:gd name="connsiteX119" fmla="*/ 122492 w 171450"/>
                    <a:gd name="connsiteY119" fmla="*/ 45014 h 57150"/>
                    <a:gd name="connsiteX120" fmla="*/ 120491 w 171450"/>
                    <a:gd name="connsiteY120" fmla="*/ 49015 h 57150"/>
                    <a:gd name="connsiteX121" fmla="*/ 126302 w 171450"/>
                    <a:gd name="connsiteY121" fmla="*/ 52539 h 57150"/>
                    <a:gd name="connsiteX122" fmla="*/ 126206 w 171450"/>
                    <a:gd name="connsiteY122" fmla="*/ 52634 h 57150"/>
                    <a:gd name="connsiteX123" fmla="*/ 126111 w 171450"/>
                    <a:gd name="connsiteY123" fmla="*/ 52825 h 57150"/>
                    <a:gd name="connsiteX124" fmla="*/ 126016 w 171450"/>
                    <a:gd name="connsiteY124" fmla="*/ 53015 h 57150"/>
                    <a:gd name="connsiteX125" fmla="*/ 125921 w 171450"/>
                    <a:gd name="connsiteY125" fmla="*/ 53206 h 57150"/>
                    <a:gd name="connsiteX126" fmla="*/ 125730 w 171450"/>
                    <a:gd name="connsiteY126" fmla="*/ 53396 h 57150"/>
                    <a:gd name="connsiteX127" fmla="*/ 125635 w 171450"/>
                    <a:gd name="connsiteY127" fmla="*/ 53587 h 57150"/>
                    <a:gd name="connsiteX128" fmla="*/ 125540 w 171450"/>
                    <a:gd name="connsiteY128" fmla="*/ 53777 h 57150"/>
                    <a:gd name="connsiteX129" fmla="*/ 125444 w 171450"/>
                    <a:gd name="connsiteY129" fmla="*/ 53968 h 57150"/>
                    <a:gd name="connsiteX130" fmla="*/ 125254 w 171450"/>
                    <a:gd name="connsiteY130" fmla="*/ 54158 h 57150"/>
                    <a:gd name="connsiteX131" fmla="*/ 125063 w 171450"/>
                    <a:gd name="connsiteY131" fmla="*/ 54444 h 57150"/>
                    <a:gd name="connsiteX132" fmla="*/ 124778 w 171450"/>
                    <a:gd name="connsiteY132" fmla="*/ 54730 h 57150"/>
                    <a:gd name="connsiteX133" fmla="*/ 124492 w 171450"/>
                    <a:gd name="connsiteY133" fmla="*/ 55015 h 57150"/>
                    <a:gd name="connsiteX134" fmla="*/ 124206 w 171450"/>
                    <a:gd name="connsiteY134" fmla="*/ 55301 h 57150"/>
                    <a:gd name="connsiteX135" fmla="*/ 124016 w 171450"/>
                    <a:gd name="connsiteY135" fmla="*/ 55587 h 57150"/>
                    <a:gd name="connsiteX136" fmla="*/ 123920 w 171450"/>
                    <a:gd name="connsiteY136" fmla="*/ 55777 h 57150"/>
                    <a:gd name="connsiteX137" fmla="*/ 123825 w 171450"/>
                    <a:gd name="connsiteY137" fmla="*/ 55873 h 57150"/>
                    <a:gd name="connsiteX138" fmla="*/ 142589 w 171450"/>
                    <a:gd name="connsiteY138" fmla="*/ 61111 h 57150"/>
                    <a:gd name="connsiteX139" fmla="*/ 142399 w 171450"/>
                    <a:gd name="connsiteY139" fmla="*/ 59397 h 57150"/>
                    <a:gd name="connsiteX140" fmla="*/ 154781 w 171450"/>
                    <a:gd name="connsiteY140" fmla="*/ 61778 h 57150"/>
                    <a:gd name="connsiteX141" fmla="*/ 155543 w 171450"/>
                    <a:gd name="connsiteY141" fmla="*/ 61397 h 57150"/>
                    <a:gd name="connsiteX142" fmla="*/ 155734 w 171450"/>
                    <a:gd name="connsiteY142" fmla="*/ 61111 h 57150"/>
                    <a:gd name="connsiteX143" fmla="*/ 155925 w 171450"/>
                    <a:gd name="connsiteY143" fmla="*/ 60921 h 57150"/>
                    <a:gd name="connsiteX144" fmla="*/ 156115 w 171450"/>
                    <a:gd name="connsiteY144" fmla="*/ 60730 h 57150"/>
                    <a:gd name="connsiteX145" fmla="*/ 156210 w 171450"/>
                    <a:gd name="connsiteY145" fmla="*/ 60540 h 57150"/>
                    <a:gd name="connsiteX146" fmla="*/ 156305 w 171450"/>
                    <a:gd name="connsiteY146" fmla="*/ 60445 h 57150"/>
                    <a:gd name="connsiteX147" fmla="*/ 156401 w 171450"/>
                    <a:gd name="connsiteY147" fmla="*/ 60349 h 57150"/>
                    <a:gd name="connsiteX148" fmla="*/ 156401 w 171450"/>
                    <a:gd name="connsiteY148" fmla="*/ 60349 h 57150"/>
                    <a:gd name="connsiteX149" fmla="*/ 177165 w 171450"/>
                    <a:gd name="connsiteY149" fmla="*/ 64350 h 57150"/>
                    <a:gd name="connsiteX150" fmla="*/ 176784 w 171450"/>
                    <a:gd name="connsiteY150" fmla="*/ 63493 h 57150"/>
                    <a:gd name="connsiteX151" fmla="*/ 178594 w 171450"/>
                    <a:gd name="connsiteY151" fmla="*/ 62826 h 57150"/>
                    <a:gd name="connsiteX152" fmla="*/ 178594 w 171450"/>
                    <a:gd name="connsiteY152" fmla="*/ 62064 h 57150"/>
                    <a:gd name="connsiteX153" fmla="*/ 44577 w 171450"/>
                    <a:gd name="connsiteY153" fmla="*/ 35299 h 57150"/>
                    <a:gd name="connsiteX154" fmla="*/ 44958 w 171450"/>
                    <a:gd name="connsiteY154" fmla="*/ 34632 h 57150"/>
                    <a:gd name="connsiteX155" fmla="*/ 45149 w 171450"/>
                    <a:gd name="connsiteY155" fmla="*/ 34727 h 57150"/>
                    <a:gd name="connsiteX156" fmla="*/ 45911 w 171450"/>
                    <a:gd name="connsiteY156" fmla="*/ 35299 h 57150"/>
                    <a:gd name="connsiteX157" fmla="*/ 44577 w 171450"/>
                    <a:gd name="connsiteY157" fmla="*/ 35299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</a:cxnLst>
                  <a:rect l="l" t="t" r="r" b="b"/>
                  <a:pathLst>
                    <a:path w="171450" h="57150">
                      <a:moveTo>
                        <a:pt x="178594" y="62064"/>
                      </a:moveTo>
                      <a:quadBezTo>
                        <a:pt x="150781" y="49872"/>
                        <a:pt x="142494" y="45776"/>
                      </a:quadBezTo>
                      <a:cubicBezTo>
                        <a:pt x="138589" y="43871"/>
                        <a:pt x="136303" y="39775"/>
                        <a:pt x="132398" y="37775"/>
                      </a:cubicBezTo>
                      <a:cubicBezTo>
                        <a:pt x="126302" y="34727"/>
                        <a:pt x="119349" y="34156"/>
                        <a:pt x="113252" y="31012"/>
                      </a:cubicBezTo>
                      <a:lnTo>
                        <a:pt x="96108" y="21583"/>
                      </a:lnTo>
                      <a:cubicBezTo>
                        <a:pt x="96679" y="21297"/>
                        <a:pt x="97441" y="21202"/>
                        <a:pt x="98012" y="21297"/>
                      </a:cubicBezTo>
                      <a:cubicBezTo>
                        <a:pt x="97346" y="20535"/>
                        <a:pt x="96203" y="19868"/>
                        <a:pt x="95345" y="19392"/>
                      </a:cubicBezTo>
                      <a:cubicBezTo>
                        <a:pt x="90392" y="16725"/>
                        <a:pt x="84868" y="15582"/>
                        <a:pt x="80105" y="12534"/>
                      </a:cubicBezTo>
                      <a:cubicBezTo>
                        <a:pt x="78105" y="11200"/>
                        <a:pt x="78010" y="8533"/>
                        <a:pt x="76200" y="7105"/>
                      </a:cubicBezTo>
                      <a:cubicBezTo>
                        <a:pt x="84582" y="7867"/>
                        <a:pt x="90774" y="13867"/>
                        <a:pt x="98584" y="16058"/>
                      </a:cubicBezTo>
                      <a:quadBezTo>
                        <a:pt x="104585" y="17677"/>
                        <a:pt x="118205" y="19678"/>
                      </a:quadBezTo>
                      <a:cubicBezTo>
                        <a:pt x="120491" y="20440"/>
                        <a:pt x="122587" y="21202"/>
                        <a:pt x="124683" y="21964"/>
                      </a:cubicBezTo>
                      <a:cubicBezTo>
                        <a:pt x="131636" y="23773"/>
                        <a:pt x="136684" y="29774"/>
                        <a:pt x="144018" y="30822"/>
                      </a:cubicBezTo>
                      <a:cubicBezTo>
                        <a:pt x="144685" y="30346"/>
                        <a:pt x="144780" y="30250"/>
                        <a:pt x="144780" y="30155"/>
                      </a:cubicBezTo>
                      <a:quadBezTo>
                        <a:pt x="144780" y="30060"/>
                        <a:pt x="144875" y="29965"/>
                      </a:quadBezTo>
                      <a:cubicBezTo>
                        <a:pt x="144875" y="29869"/>
                        <a:pt x="144971" y="29869"/>
                        <a:pt x="144971" y="29774"/>
                      </a:cubicBezTo>
                      <a:cubicBezTo>
                        <a:pt x="144971" y="29679"/>
                        <a:pt x="145066" y="29679"/>
                        <a:pt x="145066" y="29584"/>
                      </a:cubicBezTo>
                      <a:cubicBezTo>
                        <a:pt x="145066" y="29488"/>
                        <a:pt x="145161" y="29393"/>
                        <a:pt x="145161" y="29393"/>
                      </a:cubicBezTo>
                      <a:cubicBezTo>
                        <a:pt x="145161" y="29298"/>
                        <a:pt x="145256" y="29203"/>
                        <a:pt x="145256" y="29203"/>
                      </a:cubicBezTo>
                      <a:cubicBezTo>
                        <a:pt x="145256" y="29107"/>
                        <a:pt x="145352" y="29012"/>
                        <a:pt x="145352" y="28917"/>
                      </a:cubicBezTo>
                      <a:cubicBezTo>
                        <a:pt x="145352" y="28822"/>
                        <a:pt x="145447" y="28726"/>
                        <a:pt x="145447" y="28631"/>
                      </a:cubicBezTo>
                      <a:cubicBezTo>
                        <a:pt x="144209" y="26345"/>
                        <a:pt x="142304" y="24535"/>
                        <a:pt x="140780" y="22345"/>
                      </a:cubicBezTo>
                      <a:cubicBezTo>
                        <a:pt x="146114" y="20535"/>
                        <a:pt x="149733" y="27488"/>
                        <a:pt x="155067" y="25202"/>
                      </a:cubicBezTo>
                      <a:cubicBezTo>
                        <a:pt x="152876" y="21868"/>
                        <a:pt x="147257" y="22821"/>
                        <a:pt x="146400" y="17963"/>
                      </a:cubicBezTo>
                      <a:cubicBezTo>
                        <a:pt x="146971" y="17773"/>
                        <a:pt x="147733" y="17392"/>
                        <a:pt x="148304" y="17201"/>
                      </a:cubicBezTo>
                      <a:quadBezTo>
                        <a:pt x="147161" y="16249"/>
                        <a:pt x="144780" y="15391"/>
                      </a:quadBezTo>
                      <a:quadBezTo>
                        <a:pt x="137636" y="12820"/>
                        <a:pt x="102299" y="6343"/>
                      </a:quadBezTo>
                      <a:cubicBezTo>
                        <a:pt x="101918" y="7867"/>
                        <a:pt x="101727" y="7962"/>
                        <a:pt x="100584" y="8343"/>
                      </a:cubicBezTo>
                      <a:cubicBezTo>
                        <a:pt x="100870" y="8819"/>
                        <a:pt x="101346" y="9391"/>
                        <a:pt x="101822" y="9676"/>
                      </a:cubicBezTo>
                      <a:cubicBezTo>
                        <a:pt x="101727" y="9676"/>
                        <a:pt x="86678" y="8533"/>
                        <a:pt x="75343" y="4342"/>
                      </a:cubicBezTo>
                      <a:cubicBezTo>
                        <a:pt x="75248" y="4247"/>
                        <a:pt x="61246" y="-801"/>
                        <a:pt x="53150" y="5771"/>
                      </a:cubicBezTo>
                      <a:quadBezTo>
                        <a:pt x="54102" y="6724"/>
                        <a:pt x="56483" y="7486"/>
                      </a:quadBezTo>
                      <a:quadBezTo>
                        <a:pt x="30099" y="1675"/>
                        <a:pt x="28480" y="1866"/>
                      </a:quadBezTo>
                      <a:cubicBezTo>
                        <a:pt x="29051" y="2342"/>
                        <a:pt x="30004" y="3104"/>
                        <a:pt x="35719" y="5104"/>
                      </a:cubicBezTo>
                      <a:quadBezTo>
                        <a:pt x="35909" y="5485"/>
                        <a:pt x="35814" y="5581"/>
                      </a:quadBezTo>
                      <a:cubicBezTo>
                        <a:pt x="35814" y="5581"/>
                        <a:pt x="35814" y="5676"/>
                        <a:pt x="35719" y="5676"/>
                      </a:cubicBezTo>
                      <a:cubicBezTo>
                        <a:pt x="35719" y="5676"/>
                        <a:pt x="35719" y="5771"/>
                        <a:pt x="35719" y="5771"/>
                      </a:cubicBezTo>
                      <a:quadBezTo>
                        <a:pt x="35719" y="5771"/>
                        <a:pt x="35719" y="5866"/>
                      </a:quadBezTo>
                      <a:quadBezTo>
                        <a:pt x="35719" y="5866"/>
                        <a:pt x="35719" y="5866"/>
                      </a:quadBezTo>
                      <a:quadBezTo>
                        <a:pt x="35719" y="5866"/>
                        <a:pt x="35719" y="5866"/>
                      </a:quadBezTo>
                      <a:quadBezTo>
                        <a:pt x="35719" y="5866"/>
                        <a:pt x="35719" y="5866"/>
                      </a:quadBezTo>
                      <a:lnTo>
                        <a:pt x="35719" y="5866"/>
                      </a:lnTo>
                      <a:lnTo>
                        <a:pt x="21146" y="818"/>
                      </a:lnTo>
                      <a:quadBezTo>
                        <a:pt x="21717" y="1675"/>
                        <a:pt x="23336" y="2723"/>
                      </a:quadBezTo>
                      <a:cubicBezTo>
                        <a:pt x="18002" y="3485"/>
                        <a:pt x="13621" y="-515"/>
                        <a:pt x="8287" y="56"/>
                      </a:cubicBezTo>
                      <a:cubicBezTo>
                        <a:pt x="8287" y="151"/>
                        <a:pt x="8192" y="151"/>
                        <a:pt x="8192" y="247"/>
                      </a:cubicBezTo>
                      <a:cubicBezTo>
                        <a:pt x="8192" y="247"/>
                        <a:pt x="8096" y="342"/>
                        <a:pt x="8096" y="342"/>
                      </a:cubicBezTo>
                      <a:cubicBezTo>
                        <a:pt x="8096" y="342"/>
                        <a:pt x="8096" y="437"/>
                        <a:pt x="8001" y="437"/>
                      </a:cubicBezTo>
                      <a:cubicBezTo>
                        <a:pt x="8001" y="437"/>
                        <a:pt x="8001" y="532"/>
                        <a:pt x="7906" y="532"/>
                      </a:cubicBezTo>
                      <a:cubicBezTo>
                        <a:pt x="7906" y="532"/>
                        <a:pt x="7906" y="628"/>
                        <a:pt x="7811" y="628"/>
                      </a:cubicBezTo>
                      <a:cubicBezTo>
                        <a:pt x="7811" y="628"/>
                        <a:pt x="7716" y="723"/>
                        <a:pt x="7716" y="723"/>
                      </a:cubicBezTo>
                      <a:cubicBezTo>
                        <a:pt x="7716" y="818"/>
                        <a:pt x="7620" y="818"/>
                        <a:pt x="7620" y="913"/>
                      </a:cubicBezTo>
                      <a:cubicBezTo>
                        <a:pt x="7620" y="1009"/>
                        <a:pt x="7525" y="1009"/>
                        <a:pt x="7525" y="1104"/>
                      </a:cubicBezTo>
                      <a:cubicBezTo>
                        <a:pt x="5620" y="1485"/>
                        <a:pt x="3620" y="1294"/>
                        <a:pt x="1715" y="1866"/>
                      </a:cubicBezTo>
                      <a:cubicBezTo>
                        <a:pt x="1715" y="1866"/>
                        <a:pt x="1715" y="1961"/>
                        <a:pt x="1715" y="1961"/>
                      </a:cubicBezTo>
                      <a:cubicBezTo>
                        <a:pt x="2953" y="3009"/>
                        <a:pt x="3715" y="3199"/>
                        <a:pt x="11144" y="5390"/>
                      </a:cubicBezTo>
                      <a:lnTo>
                        <a:pt x="10478" y="5390"/>
                      </a:lnTo>
                      <a:cubicBezTo>
                        <a:pt x="12002" y="7390"/>
                        <a:pt x="12764" y="8438"/>
                        <a:pt x="51149" y="17868"/>
                      </a:cubicBezTo>
                      <a:quadBezTo>
                        <a:pt x="55721" y="19011"/>
                        <a:pt x="57150" y="19963"/>
                      </a:quadBezTo>
                      <a:cubicBezTo>
                        <a:pt x="54293" y="20630"/>
                        <a:pt x="41529" y="17011"/>
                        <a:pt x="29147" y="13486"/>
                      </a:cubicBezTo>
                      <a:cubicBezTo>
                        <a:pt x="21717" y="11391"/>
                        <a:pt x="12668" y="9486"/>
                        <a:pt x="11621" y="12153"/>
                      </a:cubicBezTo>
                      <a:cubicBezTo>
                        <a:pt x="18955" y="17773"/>
                        <a:pt x="20669" y="18154"/>
                        <a:pt x="23432" y="18820"/>
                      </a:cubicBezTo>
                      <a:cubicBezTo>
                        <a:pt x="31909" y="20154"/>
                        <a:pt x="32861" y="20249"/>
                        <a:pt x="34766" y="21106"/>
                      </a:cubicBezTo>
                      <a:quadBezTo>
                        <a:pt x="33719" y="21964"/>
                        <a:pt x="11906" y="17868"/>
                      </a:quadBezTo>
                      <a:cubicBezTo>
                        <a:pt x="12573" y="17963"/>
                        <a:pt x="13430" y="18058"/>
                        <a:pt x="14097" y="18058"/>
                      </a:cubicBezTo>
                      <a:cubicBezTo>
                        <a:pt x="14097" y="17773"/>
                        <a:pt x="14097" y="17296"/>
                        <a:pt x="14097" y="17011"/>
                      </a:cubicBezTo>
                      <a:quadBezTo>
                        <a:pt x="9430" y="13010"/>
                        <a:pt x="1810" y="11486"/>
                      </a:quadBezTo>
                      <a:cubicBezTo>
                        <a:pt x="1905" y="14344"/>
                        <a:pt x="4667" y="15106"/>
                        <a:pt x="6096" y="17011"/>
                      </a:cubicBezTo>
                      <a:cubicBezTo>
                        <a:pt x="4858" y="17296"/>
                        <a:pt x="3620" y="17487"/>
                        <a:pt x="2381" y="17773"/>
                      </a:cubicBezTo>
                      <a:cubicBezTo>
                        <a:pt x="2096" y="17963"/>
                        <a:pt x="2000" y="18058"/>
                        <a:pt x="2000" y="18058"/>
                      </a:cubicBezTo>
                      <a:cubicBezTo>
                        <a:pt x="1905" y="18154"/>
                        <a:pt x="1905" y="18249"/>
                        <a:pt x="1810" y="18249"/>
                      </a:cubicBezTo>
                      <a:cubicBezTo>
                        <a:pt x="1715" y="18344"/>
                        <a:pt x="1619" y="18439"/>
                        <a:pt x="1524" y="18535"/>
                      </a:cubicBezTo>
                      <a:cubicBezTo>
                        <a:pt x="1429" y="18630"/>
                        <a:pt x="1334" y="18725"/>
                        <a:pt x="1238" y="18820"/>
                      </a:cubicBezTo>
                      <a:cubicBezTo>
                        <a:pt x="1143" y="18916"/>
                        <a:pt x="1048" y="19011"/>
                        <a:pt x="953" y="19106"/>
                      </a:cubicBezTo>
                      <a:cubicBezTo>
                        <a:pt x="858" y="19201"/>
                        <a:pt x="762" y="19297"/>
                        <a:pt x="667" y="19392"/>
                      </a:cubicBezTo>
                      <a:cubicBezTo>
                        <a:pt x="572" y="19487"/>
                        <a:pt x="476" y="19582"/>
                        <a:pt x="381" y="19678"/>
                      </a:cubicBezTo>
                      <a:cubicBezTo>
                        <a:pt x="286" y="19773"/>
                        <a:pt x="191" y="19868"/>
                        <a:pt x="95" y="19963"/>
                      </a:cubicBezTo>
                      <a:cubicBezTo>
                        <a:pt x="95" y="21011"/>
                        <a:pt x="762" y="21868"/>
                        <a:pt x="858" y="22916"/>
                      </a:cubicBezTo>
                      <a:cubicBezTo>
                        <a:pt x="572" y="23107"/>
                        <a:pt x="286" y="23297"/>
                        <a:pt x="0" y="23488"/>
                      </a:cubicBezTo>
                      <a:cubicBezTo>
                        <a:pt x="0" y="23773"/>
                        <a:pt x="0" y="24154"/>
                        <a:pt x="0" y="24440"/>
                      </a:cubicBezTo>
                      <a:cubicBezTo>
                        <a:pt x="191" y="24535"/>
                        <a:pt x="29147" y="33679"/>
                        <a:pt x="36386" y="34727"/>
                      </a:cubicBezTo>
                      <a:cubicBezTo>
                        <a:pt x="36767" y="34537"/>
                        <a:pt x="36957" y="34346"/>
                        <a:pt x="37148" y="34060"/>
                      </a:cubicBezTo>
                      <a:lnTo>
                        <a:pt x="41243" y="34918"/>
                      </a:lnTo>
                      <a:lnTo>
                        <a:pt x="44196" y="36346"/>
                      </a:lnTo>
                      <a:cubicBezTo>
                        <a:pt x="57055" y="41299"/>
                        <a:pt x="70866" y="42442"/>
                        <a:pt x="84011" y="46062"/>
                      </a:cubicBezTo>
                      <a:cubicBezTo>
                        <a:pt x="83820" y="45490"/>
                        <a:pt x="83344" y="44728"/>
                        <a:pt x="82963" y="44347"/>
                      </a:cubicBezTo>
                      <a:quadBezTo>
                        <a:pt x="83820" y="44252"/>
                        <a:pt x="86297" y="44728"/>
                      </a:quadBezTo>
                      <a:cubicBezTo>
                        <a:pt x="86106" y="44538"/>
                        <a:pt x="85820" y="44157"/>
                        <a:pt x="85630" y="43966"/>
                      </a:cubicBezTo>
                      <a:cubicBezTo>
                        <a:pt x="87154" y="43204"/>
                        <a:pt x="88964" y="43966"/>
                        <a:pt x="90488" y="43109"/>
                      </a:cubicBezTo>
                      <a:cubicBezTo>
                        <a:pt x="88773" y="40252"/>
                        <a:pt x="85439" y="40156"/>
                        <a:pt x="82963" y="38442"/>
                      </a:cubicBezTo>
                      <a:quadBezTo>
                        <a:pt x="84011" y="38347"/>
                        <a:pt x="85820" y="38918"/>
                      </a:quadBezTo>
                      <a:cubicBezTo>
                        <a:pt x="80582" y="36632"/>
                        <a:pt x="74771" y="35870"/>
                        <a:pt x="69914" y="32536"/>
                      </a:cubicBezTo>
                      <a:cubicBezTo>
                        <a:pt x="70104" y="32346"/>
                        <a:pt x="70295" y="31965"/>
                        <a:pt x="70485" y="31774"/>
                      </a:cubicBezTo>
                      <a:cubicBezTo>
                        <a:pt x="71057" y="31489"/>
                        <a:pt x="71057" y="31393"/>
                        <a:pt x="71057" y="31393"/>
                      </a:cubicBezTo>
                      <a:cubicBezTo>
                        <a:pt x="71057" y="31393"/>
                        <a:pt x="71152" y="31298"/>
                        <a:pt x="71152" y="31203"/>
                      </a:cubicBezTo>
                      <a:cubicBezTo>
                        <a:pt x="71152" y="31108"/>
                        <a:pt x="71247" y="31108"/>
                        <a:pt x="71247" y="31012"/>
                      </a:cubicBezTo>
                      <a:cubicBezTo>
                        <a:pt x="71247" y="30917"/>
                        <a:pt x="71342" y="30917"/>
                        <a:pt x="71342" y="30822"/>
                      </a:cubicBezTo>
                      <a:cubicBezTo>
                        <a:pt x="71342" y="30727"/>
                        <a:pt x="71438" y="30727"/>
                        <a:pt x="71438" y="30631"/>
                      </a:cubicBezTo>
                      <a:cubicBezTo>
                        <a:pt x="71438" y="30631"/>
                        <a:pt x="71533" y="30536"/>
                        <a:pt x="71533" y="30536"/>
                      </a:cubicBezTo>
                      <a:cubicBezTo>
                        <a:pt x="71533" y="30536"/>
                        <a:pt x="71533" y="30441"/>
                        <a:pt x="71628" y="30441"/>
                      </a:cubicBezTo>
                      <a:quadBezTo>
                        <a:pt x="71628" y="30441"/>
                        <a:pt x="71628" y="30441"/>
                      </a:quadBezTo>
                      <a:lnTo>
                        <a:pt x="65246" y="26536"/>
                      </a:lnTo>
                      <a:cubicBezTo>
                        <a:pt x="79248" y="33108"/>
                        <a:pt x="79248" y="33013"/>
                        <a:pt x="81249" y="32251"/>
                      </a:cubicBezTo>
                      <a:cubicBezTo>
                        <a:pt x="81249" y="31965"/>
                        <a:pt x="81249" y="31584"/>
                        <a:pt x="81249" y="31298"/>
                      </a:cubicBezTo>
                      <a:cubicBezTo>
                        <a:pt x="77915" y="29203"/>
                        <a:pt x="75152" y="26440"/>
                        <a:pt x="71914" y="24250"/>
                      </a:cubicBezTo>
                      <a:cubicBezTo>
                        <a:pt x="75152" y="23107"/>
                        <a:pt x="90964" y="30822"/>
                        <a:pt x="91059" y="30822"/>
                      </a:cubicBezTo>
                      <a:cubicBezTo>
                        <a:pt x="91154" y="31108"/>
                        <a:pt x="91154" y="31489"/>
                        <a:pt x="91250" y="31774"/>
                      </a:cubicBezTo>
                      <a:cubicBezTo>
                        <a:pt x="90011" y="31965"/>
                        <a:pt x="88773" y="31870"/>
                        <a:pt x="87630" y="31965"/>
                      </a:cubicBezTo>
                      <a:cubicBezTo>
                        <a:pt x="89630" y="34156"/>
                        <a:pt x="92488" y="35203"/>
                        <a:pt x="94869" y="36823"/>
                      </a:cubicBezTo>
                      <a:cubicBezTo>
                        <a:pt x="94869" y="37204"/>
                        <a:pt x="94869" y="37680"/>
                        <a:pt x="94964" y="38061"/>
                      </a:cubicBezTo>
                      <a:cubicBezTo>
                        <a:pt x="96298" y="39299"/>
                        <a:pt x="97631" y="40347"/>
                        <a:pt x="99060" y="41490"/>
                      </a:cubicBezTo>
                      <a:quadBezTo>
                        <a:pt x="98870" y="42728"/>
                        <a:pt x="97155" y="44157"/>
                      </a:quadBezTo>
                      <a:quadBezTo>
                        <a:pt x="97441" y="44633"/>
                        <a:pt x="99346" y="46348"/>
                      </a:quadBezTo>
                      <a:quadBezTo>
                        <a:pt x="98298" y="46348"/>
                        <a:pt x="94869" y="45300"/>
                      </a:quadBezTo>
                      <a:cubicBezTo>
                        <a:pt x="97346" y="47586"/>
                        <a:pt x="116396" y="53777"/>
                        <a:pt x="116586" y="53872"/>
                      </a:cubicBezTo>
                      <a:cubicBezTo>
                        <a:pt x="116205" y="49681"/>
                        <a:pt x="111919" y="49872"/>
                        <a:pt x="109728" y="47681"/>
                      </a:cubicBezTo>
                      <a:cubicBezTo>
                        <a:pt x="110300" y="47681"/>
                        <a:pt x="111062" y="47491"/>
                        <a:pt x="111538" y="47205"/>
                      </a:cubicBezTo>
                      <a:cubicBezTo>
                        <a:pt x="111443" y="46919"/>
                        <a:pt x="111347" y="46538"/>
                        <a:pt x="111252" y="46252"/>
                      </a:cubicBezTo>
                      <a:cubicBezTo>
                        <a:pt x="111919" y="45871"/>
                        <a:pt x="112967" y="45300"/>
                        <a:pt x="114586" y="41871"/>
                      </a:cubicBezTo>
                      <a:cubicBezTo>
                        <a:pt x="115443" y="42061"/>
                        <a:pt x="118015" y="42823"/>
                        <a:pt x="122492" y="45014"/>
                      </a:cubicBezTo>
                      <a:quadBezTo>
                        <a:pt x="122396" y="45395"/>
                        <a:pt x="120491" y="49015"/>
                      </a:quadBezTo>
                      <a:cubicBezTo>
                        <a:pt x="121825" y="51110"/>
                        <a:pt x="124397" y="51301"/>
                        <a:pt x="126302" y="52539"/>
                      </a:cubicBezTo>
                      <a:cubicBezTo>
                        <a:pt x="126302" y="52539"/>
                        <a:pt x="126206" y="52634"/>
                        <a:pt x="126206" y="52634"/>
                      </a:cubicBezTo>
                      <a:cubicBezTo>
                        <a:pt x="126206" y="52729"/>
                        <a:pt x="126111" y="52729"/>
                        <a:pt x="126111" y="52825"/>
                      </a:cubicBezTo>
                      <a:cubicBezTo>
                        <a:pt x="126111" y="52920"/>
                        <a:pt x="126016" y="52920"/>
                        <a:pt x="126016" y="53015"/>
                      </a:cubicBezTo>
                      <a:cubicBezTo>
                        <a:pt x="126016" y="53110"/>
                        <a:pt x="125921" y="53110"/>
                        <a:pt x="125921" y="53206"/>
                      </a:cubicBezTo>
                      <a:quadBezTo>
                        <a:pt x="125825" y="53301"/>
                        <a:pt x="125730" y="53396"/>
                      </a:quadBezTo>
                      <a:cubicBezTo>
                        <a:pt x="125730" y="53491"/>
                        <a:pt x="125635" y="53491"/>
                        <a:pt x="125635" y="53587"/>
                      </a:cubicBezTo>
                      <a:cubicBezTo>
                        <a:pt x="125635" y="53682"/>
                        <a:pt x="125540" y="53682"/>
                        <a:pt x="125540" y="53777"/>
                      </a:cubicBezTo>
                      <a:cubicBezTo>
                        <a:pt x="125540" y="53872"/>
                        <a:pt x="125444" y="53872"/>
                        <a:pt x="125444" y="53968"/>
                      </a:cubicBezTo>
                      <a:quadBezTo>
                        <a:pt x="125349" y="54063"/>
                        <a:pt x="125254" y="54158"/>
                      </a:quadBezTo>
                      <a:cubicBezTo>
                        <a:pt x="125159" y="54253"/>
                        <a:pt x="125159" y="54349"/>
                        <a:pt x="125063" y="54444"/>
                      </a:cubicBezTo>
                      <a:cubicBezTo>
                        <a:pt x="124968" y="54539"/>
                        <a:pt x="124873" y="54634"/>
                        <a:pt x="124778" y="54730"/>
                      </a:cubicBezTo>
                      <a:cubicBezTo>
                        <a:pt x="124683" y="54825"/>
                        <a:pt x="124587" y="54920"/>
                        <a:pt x="124492" y="55015"/>
                      </a:cubicBezTo>
                      <a:cubicBezTo>
                        <a:pt x="124397" y="55111"/>
                        <a:pt x="124301" y="55206"/>
                        <a:pt x="124206" y="55301"/>
                      </a:cubicBezTo>
                      <a:cubicBezTo>
                        <a:pt x="124111" y="55396"/>
                        <a:pt x="124111" y="55492"/>
                        <a:pt x="124016" y="55587"/>
                      </a:cubicBezTo>
                      <a:cubicBezTo>
                        <a:pt x="124016" y="55682"/>
                        <a:pt x="123920" y="55682"/>
                        <a:pt x="123920" y="55777"/>
                      </a:cubicBezTo>
                      <a:quadBezTo>
                        <a:pt x="123920" y="55777"/>
                        <a:pt x="123825" y="55873"/>
                      </a:quadBezTo>
                      <a:cubicBezTo>
                        <a:pt x="139541" y="61397"/>
                        <a:pt x="141161" y="61207"/>
                        <a:pt x="142589" y="61111"/>
                      </a:cubicBezTo>
                      <a:cubicBezTo>
                        <a:pt x="142685" y="60635"/>
                        <a:pt x="142589" y="59873"/>
                        <a:pt x="142399" y="59397"/>
                      </a:cubicBezTo>
                      <a:cubicBezTo>
                        <a:pt x="146685" y="59302"/>
                        <a:pt x="150591" y="61397"/>
                        <a:pt x="154781" y="61778"/>
                      </a:cubicBezTo>
                      <a:cubicBezTo>
                        <a:pt x="155353" y="61588"/>
                        <a:pt x="155448" y="61492"/>
                        <a:pt x="155543" y="61397"/>
                      </a:cubicBezTo>
                      <a:cubicBezTo>
                        <a:pt x="155639" y="61302"/>
                        <a:pt x="155639" y="61207"/>
                        <a:pt x="155734" y="61111"/>
                      </a:cubicBezTo>
                      <a:cubicBezTo>
                        <a:pt x="155829" y="61016"/>
                        <a:pt x="155829" y="60921"/>
                        <a:pt x="155925" y="60921"/>
                      </a:cubicBezTo>
                      <a:quadBezTo>
                        <a:pt x="156020" y="60826"/>
                        <a:pt x="156115" y="60730"/>
                      </a:quadBezTo>
                      <a:cubicBezTo>
                        <a:pt x="156115" y="60635"/>
                        <a:pt x="156210" y="60635"/>
                        <a:pt x="156210" y="60540"/>
                      </a:cubicBezTo>
                      <a:cubicBezTo>
                        <a:pt x="156210" y="60540"/>
                        <a:pt x="156305" y="60445"/>
                        <a:pt x="156305" y="60445"/>
                      </a:cubicBezTo>
                      <a:cubicBezTo>
                        <a:pt x="156305" y="60445"/>
                        <a:pt x="156305" y="60349"/>
                        <a:pt x="156401" y="60349"/>
                      </a:cubicBezTo>
                      <a:quadBezTo>
                        <a:pt x="156401" y="60349"/>
                        <a:pt x="156401" y="60349"/>
                      </a:quadBezTo>
                      <a:cubicBezTo>
                        <a:pt x="164973" y="63207"/>
                        <a:pt x="177165" y="64350"/>
                        <a:pt x="177165" y="64350"/>
                      </a:cubicBezTo>
                      <a:cubicBezTo>
                        <a:pt x="177070" y="64064"/>
                        <a:pt x="176879" y="63778"/>
                        <a:pt x="176784" y="63493"/>
                      </a:cubicBezTo>
                      <a:cubicBezTo>
                        <a:pt x="177260" y="63112"/>
                        <a:pt x="178022" y="62826"/>
                        <a:pt x="178594" y="62826"/>
                      </a:cubicBezTo>
                      <a:cubicBezTo>
                        <a:pt x="178499" y="62635"/>
                        <a:pt x="178499" y="62254"/>
                        <a:pt x="178594" y="62064"/>
                      </a:cubicBezTo>
                      <a:close/>
                      <a:moveTo>
                        <a:pt x="44577" y="35299"/>
                      </a:moveTo>
                      <a:cubicBezTo>
                        <a:pt x="44291" y="34632"/>
                        <a:pt x="44482" y="34441"/>
                        <a:pt x="44958" y="34632"/>
                      </a:cubicBezTo>
                      <a:cubicBezTo>
                        <a:pt x="45053" y="34632"/>
                        <a:pt x="45053" y="34727"/>
                        <a:pt x="45149" y="34727"/>
                      </a:cubicBezTo>
                      <a:cubicBezTo>
                        <a:pt x="45339" y="34822"/>
                        <a:pt x="46006" y="35108"/>
                        <a:pt x="45911" y="35299"/>
                      </a:cubicBezTo>
                      <a:cubicBezTo>
                        <a:pt x="45816" y="35394"/>
                        <a:pt x="45434" y="35299"/>
                        <a:pt x="44577" y="3529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1" name="Freeform: Shape 235"/>
                <p:cNvSpPr/>
                <p:nvPr/>
              </p:nvSpPr>
              <p:spPr>
                <a:xfrm>
                  <a:off x="6506432" y="819245"/>
                  <a:ext cx="9525" cy="9525"/>
                </a:xfrm>
                <a:custGeom>
                  <a:avLst/>
                  <a:gdLst>
                    <a:gd name="connsiteX0" fmla="*/ 2762 w 0"/>
                    <a:gd name="connsiteY0" fmla="*/ 667 h 0"/>
                    <a:gd name="connsiteX1" fmla="*/ 2000 w 0"/>
                    <a:gd name="connsiteY1" fmla="*/ 381 h 0"/>
                    <a:gd name="connsiteX2" fmla="*/ 0 w 0"/>
                    <a:gd name="connsiteY2" fmla="*/ 0 h 0"/>
                    <a:gd name="connsiteX3" fmla="*/ 2762 w 0"/>
                    <a:gd name="connsiteY3" fmla="*/ 667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2762" y="667"/>
                      </a:moveTo>
                      <a:cubicBezTo>
                        <a:pt x="2477" y="571"/>
                        <a:pt x="2191" y="476"/>
                        <a:pt x="2000" y="381"/>
                      </a:cubicBezTo>
                      <a:cubicBezTo>
                        <a:pt x="1334" y="286"/>
                        <a:pt x="667" y="0"/>
                        <a:pt x="0" y="0"/>
                      </a:cubicBezTo>
                      <a:cubicBezTo>
                        <a:pt x="0" y="191"/>
                        <a:pt x="2477" y="762"/>
                        <a:pt x="2762" y="66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2" name="Freeform: Shape 236"/>
                <p:cNvSpPr/>
                <p:nvPr/>
              </p:nvSpPr>
              <p:spPr>
                <a:xfrm>
                  <a:off x="6445758" y="794169"/>
                  <a:ext cx="76200" cy="28575"/>
                </a:xfrm>
                <a:custGeom>
                  <a:avLst/>
                  <a:gdLst>
                    <a:gd name="connsiteX0" fmla="*/ 24574 w 76200"/>
                    <a:gd name="connsiteY0" fmla="*/ 5740 h 28575"/>
                    <a:gd name="connsiteX1" fmla="*/ 18860 w 76200"/>
                    <a:gd name="connsiteY1" fmla="*/ 6312 h 28575"/>
                    <a:gd name="connsiteX2" fmla="*/ 17621 w 76200"/>
                    <a:gd name="connsiteY2" fmla="*/ 7074 h 28575"/>
                    <a:gd name="connsiteX3" fmla="*/ 16288 w 76200"/>
                    <a:gd name="connsiteY3" fmla="*/ 7264 h 28575"/>
                    <a:gd name="connsiteX4" fmla="*/ 15240 w 76200"/>
                    <a:gd name="connsiteY4" fmla="*/ 7550 h 28575"/>
                    <a:gd name="connsiteX5" fmla="*/ 15145 w 76200"/>
                    <a:gd name="connsiteY5" fmla="*/ 8026 h 28575"/>
                    <a:gd name="connsiteX6" fmla="*/ 22670 w 76200"/>
                    <a:gd name="connsiteY6" fmla="*/ 11360 h 28575"/>
                    <a:gd name="connsiteX7" fmla="*/ 22479 w 76200"/>
                    <a:gd name="connsiteY7" fmla="*/ 11836 h 28575"/>
                    <a:gd name="connsiteX8" fmla="*/ 24194 w 76200"/>
                    <a:gd name="connsiteY8" fmla="*/ 12789 h 28575"/>
                    <a:gd name="connsiteX9" fmla="*/ 24289 w 76200"/>
                    <a:gd name="connsiteY9" fmla="*/ 13265 h 28575"/>
                    <a:gd name="connsiteX10" fmla="*/ 22098 w 76200"/>
                    <a:gd name="connsiteY10" fmla="*/ 13455 h 28575"/>
                    <a:gd name="connsiteX11" fmla="*/ 5810 w 76200"/>
                    <a:gd name="connsiteY11" fmla="*/ 8502 h 28575"/>
                    <a:gd name="connsiteX12" fmla="*/ 12097 w 76200"/>
                    <a:gd name="connsiteY12" fmla="*/ 11741 h 28575"/>
                    <a:gd name="connsiteX13" fmla="*/ 22288 w 76200"/>
                    <a:gd name="connsiteY13" fmla="*/ 15646 h 28575"/>
                    <a:gd name="connsiteX14" fmla="*/ 22288 w 76200"/>
                    <a:gd name="connsiteY14" fmla="*/ 15741 h 28575"/>
                    <a:gd name="connsiteX15" fmla="*/ 22288 w 76200"/>
                    <a:gd name="connsiteY15" fmla="*/ 15837 h 28575"/>
                    <a:gd name="connsiteX16" fmla="*/ 22288 w 76200"/>
                    <a:gd name="connsiteY16" fmla="*/ 15932 h 28575"/>
                    <a:gd name="connsiteX17" fmla="*/ 22288 w 76200"/>
                    <a:gd name="connsiteY17" fmla="*/ 16027 h 28575"/>
                    <a:gd name="connsiteX18" fmla="*/ 22288 w 76200"/>
                    <a:gd name="connsiteY18" fmla="*/ 16122 h 28575"/>
                    <a:gd name="connsiteX19" fmla="*/ 22288 w 76200"/>
                    <a:gd name="connsiteY19" fmla="*/ 16218 h 28575"/>
                    <a:gd name="connsiteX20" fmla="*/ 22288 w 76200"/>
                    <a:gd name="connsiteY20" fmla="*/ 16313 h 28575"/>
                    <a:gd name="connsiteX21" fmla="*/ 22288 w 76200"/>
                    <a:gd name="connsiteY21" fmla="*/ 16599 h 28575"/>
                    <a:gd name="connsiteX22" fmla="*/ 20098 w 76200"/>
                    <a:gd name="connsiteY22" fmla="*/ 19266 h 28575"/>
                    <a:gd name="connsiteX23" fmla="*/ 9906 w 76200"/>
                    <a:gd name="connsiteY23" fmla="*/ 17551 h 28575"/>
                    <a:gd name="connsiteX24" fmla="*/ 2667 w 76200"/>
                    <a:gd name="connsiteY24" fmla="*/ 16122 h 28575"/>
                    <a:gd name="connsiteX25" fmla="*/ 3143 w 76200"/>
                    <a:gd name="connsiteY25" fmla="*/ 16789 h 28575"/>
                    <a:gd name="connsiteX26" fmla="*/ 0 w 76200"/>
                    <a:gd name="connsiteY26" fmla="*/ 17075 h 28575"/>
                    <a:gd name="connsiteX27" fmla="*/ 0 w 76200"/>
                    <a:gd name="connsiteY27" fmla="*/ 17170 h 28575"/>
                    <a:gd name="connsiteX28" fmla="*/ 5905 w 76200"/>
                    <a:gd name="connsiteY28" fmla="*/ 19266 h 28575"/>
                    <a:gd name="connsiteX29" fmla="*/ 18669 w 76200"/>
                    <a:gd name="connsiteY29" fmla="*/ 25076 h 28575"/>
                    <a:gd name="connsiteX30" fmla="*/ 17240 w 76200"/>
                    <a:gd name="connsiteY30" fmla="*/ 25171 h 28575"/>
                    <a:gd name="connsiteX31" fmla="*/ 17336 w 76200"/>
                    <a:gd name="connsiteY31" fmla="*/ 25552 h 28575"/>
                    <a:gd name="connsiteX32" fmla="*/ 20479 w 76200"/>
                    <a:gd name="connsiteY32" fmla="*/ 27267 h 28575"/>
                    <a:gd name="connsiteX33" fmla="*/ 10382 w 76200"/>
                    <a:gd name="connsiteY33" fmla="*/ 27362 h 28575"/>
                    <a:gd name="connsiteX34" fmla="*/ 15049 w 76200"/>
                    <a:gd name="connsiteY34" fmla="*/ 30315 h 28575"/>
                    <a:gd name="connsiteX35" fmla="*/ 34195 w 76200"/>
                    <a:gd name="connsiteY35" fmla="*/ 32505 h 28575"/>
                    <a:gd name="connsiteX36" fmla="*/ 33147 w 76200"/>
                    <a:gd name="connsiteY36" fmla="*/ 31553 h 28575"/>
                    <a:gd name="connsiteX37" fmla="*/ 33338 w 76200"/>
                    <a:gd name="connsiteY37" fmla="*/ 31172 h 28575"/>
                    <a:gd name="connsiteX38" fmla="*/ 34862 w 76200"/>
                    <a:gd name="connsiteY38" fmla="*/ 31077 h 28575"/>
                    <a:gd name="connsiteX39" fmla="*/ 35052 w 76200"/>
                    <a:gd name="connsiteY39" fmla="*/ 30696 h 28575"/>
                    <a:gd name="connsiteX40" fmla="*/ 34766 w 76200"/>
                    <a:gd name="connsiteY40" fmla="*/ 30315 h 28575"/>
                    <a:gd name="connsiteX41" fmla="*/ 34766 w 76200"/>
                    <a:gd name="connsiteY41" fmla="*/ 29934 h 28575"/>
                    <a:gd name="connsiteX42" fmla="*/ 36481 w 76200"/>
                    <a:gd name="connsiteY42" fmla="*/ 29267 h 28575"/>
                    <a:gd name="connsiteX43" fmla="*/ 36481 w 76200"/>
                    <a:gd name="connsiteY43" fmla="*/ 27743 h 28575"/>
                    <a:gd name="connsiteX44" fmla="*/ 36766 w 76200"/>
                    <a:gd name="connsiteY44" fmla="*/ 27362 h 28575"/>
                    <a:gd name="connsiteX45" fmla="*/ 39719 w 76200"/>
                    <a:gd name="connsiteY45" fmla="*/ 26981 h 28575"/>
                    <a:gd name="connsiteX46" fmla="*/ 39719 w 76200"/>
                    <a:gd name="connsiteY46" fmla="*/ 26505 h 28575"/>
                    <a:gd name="connsiteX47" fmla="*/ 33719 w 76200"/>
                    <a:gd name="connsiteY47" fmla="*/ 21837 h 28575"/>
                    <a:gd name="connsiteX48" fmla="*/ 34099 w 76200"/>
                    <a:gd name="connsiteY48" fmla="*/ 21647 h 28575"/>
                    <a:gd name="connsiteX49" fmla="*/ 41053 w 76200"/>
                    <a:gd name="connsiteY49" fmla="*/ 23742 h 28575"/>
                    <a:gd name="connsiteX50" fmla="*/ 38100 w 76200"/>
                    <a:gd name="connsiteY50" fmla="*/ 23933 h 28575"/>
                    <a:gd name="connsiteX51" fmla="*/ 46196 w 76200"/>
                    <a:gd name="connsiteY51" fmla="*/ 27933 h 28575"/>
                    <a:gd name="connsiteX52" fmla="*/ 45148 w 76200"/>
                    <a:gd name="connsiteY52" fmla="*/ 30791 h 28575"/>
                    <a:gd name="connsiteX53" fmla="*/ 45339 w 76200"/>
                    <a:gd name="connsiteY53" fmla="*/ 31172 h 28575"/>
                    <a:gd name="connsiteX54" fmla="*/ 53816 w 76200"/>
                    <a:gd name="connsiteY54" fmla="*/ 32505 h 28575"/>
                    <a:gd name="connsiteX55" fmla="*/ 52483 w 76200"/>
                    <a:gd name="connsiteY55" fmla="*/ 30696 h 28575"/>
                    <a:gd name="connsiteX56" fmla="*/ 62770 w 76200"/>
                    <a:gd name="connsiteY56" fmla="*/ 28791 h 28575"/>
                    <a:gd name="connsiteX57" fmla="*/ 55245 w 76200"/>
                    <a:gd name="connsiteY57" fmla="*/ 23552 h 28575"/>
                    <a:gd name="connsiteX58" fmla="*/ 62960 w 76200"/>
                    <a:gd name="connsiteY58" fmla="*/ 25266 h 28575"/>
                    <a:gd name="connsiteX59" fmla="*/ 70866 w 76200"/>
                    <a:gd name="connsiteY59" fmla="*/ 26028 h 28575"/>
                    <a:gd name="connsiteX60" fmla="*/ 76295 w 76200"/>
                    <a:gd name="connsiteY60" fmla="*/ 23838 h 28575"/>
                    <a:gd name="connsiteX61" fmla="*/ 68104 w 76200"/>
                    <a:gd name="connsiteY61" fmla="*/ 20694 h 28575"/>
                    <a:gd name="connsiteX62" fmla="*/ 63532 w 76200"/>
                    <a:gd name="connsiteY62" fmla="*/ 18218 h 28575"/>
                    <a:gd name="connsiteX63" fmla="*/ 65341 w 76200"/>
                    <a:gd name="connsiteY63" fmla="*/ 16884 h 28575"/>
                    <a:gd name="connsiteX64" fmla="*/ 51435 w 76200"/>
                    <a:gd name="connsiteY64" fmla="*/ 10312 h 28575"/>
                    <a:gd name="connsiteX65" fmla="*/ 40577 w 76200"/>
                    <a:gd name="connsiteY65" fmla="*/ 3740 h 28575"/>
                    <a:gd name="connsiteX66" fmla="*/ 32671 w 76200"/>
                    <a:gd name="connsiteY66" fmla="*/ 25 h 28575"/>
                    <a:gd name="connsiteX67" fmla="*/ 25337 w 76200"/>
                    <a:gd name="connsiteY67" fmla="*/ 501 h 28575"/>
                    <a:gd name="connsiteX68" fmla="*/ 25337 w 76200"/>
                    <a:gd name="connsiteY68" fmla="*/ 692 h 28575"/>
                    <a:gd name="connsiteX69" fmla="*/ 25337 w 76200"/>
                    <a:gd name="connsiteY69" fmla="*/ 882 h 28575"/>
                    <a:gd name="connsiteX70" fmla="*/ 25337 w 76200"/>
                    <a:gd name="connsiteY70" fmla="*/ 1073 h 28575"/>
                    <a:gd name="connsiteX71" fmla="*/ 25337 w 76200"/>
                    <a:gd name="connsiteY71" fmla="*/ 1263 h 28575"/>
                    <a:gd name="connsiteX72" fmla="*/ 25337 w 76200"/>
                    <a:gd name="connsiteY72" fmla="*/ 1454 h 28575"/>
                    <a:gd name="connsiteX73" fmla="*/ 25337 w 76200"/>
                    <a:gd name="connsiteY73" fmla="*/ 1549 h 28575"/>
                    <a:gd name="connsiteX74" fmla="*/ 25337 w 76200"/>
                    <a:gd name="connsiteY74" fmla="*/ 1644 h 28575"/>
                    <a:gd name="connsiteX75" fmla="*/ 25337 w 76200"/>
                    <a:gd name="connsiteY75" fmla="*/ 1740 h 28575"/>
                    <a:gd name="connsiteX76" fmla="*/ 27432 w 76200"/>
                    <a:gd name="connsiteY76" fmla="*/ 5454 h 28575"/>
                    <a:gd name="connsiteX77" fmla="*/ 24574 w 76200"/>
                    <a:gd name="connsiteY77" fmla="*/ 5740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</a:cxnLst>
                  <a:rect l="l" t="t" r="r" b="b"/>
                  <a:pathLst>
                    <a:path w="76200" h="28575">
                      <a:moveTo>
                        <a:pt x="24574" y="5740"/>
                      </a:moveTo>
                      <a:cubicBezTo>
                        <a:pt x="19526" y="4883"/>
                        <a:pt x="19240" y="5550"/>
                        <a:pt x="18860" y="6312"/>
                      </a:cubicBezTo>
                      <a:quadBezTo>
                        <a:pt x="18574" y="6978"/>
                        <a:pt x="17621" y="7074"/>
                      </a:quadBezTo>
                      <a:cubicBezTo>
                        <a:pt x="17240" y="7169"/>
                        <a:pt x="16669" y="7169"/>
                        <a:pt x="16288" y="7264"/>
                      </a:cubicBezTo>
                      <a:cubicBezTo>
                        <a:pt x="16002" y="7359"/>
                        <a:pt x="15526" y="7455"/>
                        <a:pt x="15240" y="7550"/>
                      </a:cubicBezTo>
                      <a:cubicBezTo>
                        <a:pt x="15240" y="7645"/>
                        <a:pt x="15145" y="7836"/>
                        <a:pt x="15145" y="8026"/>
                      </a:cubicBezTo>
                      <a:cubicBezTo>
                        <a:pt x="17431" y="9550"/>
                        <a:pt x="20574" y="9169"/>
                        <a:pt x="22670" y="11360"/>
                      </a:cubicBezTo>
                      <a:cubicBezTo>
                        <a:pt x="22670" y="11455"/>
                        <a:pt x="22574" y="11646"/>
                        <a:pt x="22479" y="11836"/>
                      </a:cubicBezTo>
                      <a:cubicBezTo>
                        <a:pt x="23051" y="12217"/>
                        <a:pt x="23622" y="12408"/>
                        <a:pt x="24194" y="12789"/>
                      </a:cubicBezTo>
                      <a:cubicBezTo>
                        <a:pt x="24194" y="12979"/>
                        <a:pt x="24289" y="13074"/>
                        <a:pt x="24289" y="13265"/>
                      </a:cubicBezTo>
                      <a:quadBezTo>
                        <a:pt x="23431" y="13455"/>
                        <a:pt x="22098" y="13455"/>
                      </a:quadBezTo>
                      <a:cubicBezTo>
                        <a:pt x="14002" y="10312"/>
                        <a:pt x="9525" y="8598"/>
                        <a:pt x="5810" y="8502"/>
                      </a:cubicBezTo>
                      <a:cubicBezTo>
                        <a:pt x="8001" y="9455"/>
                        <a:pt x="9906" y="10884"/>
                        <a:pt x="12097" y="11741"/>
                      </a:cubicBezTo>
                      <a:cubicBezTo>
                        <a:pt x="15526" y="12979"/>
                        <a:pt x="19336" y="13265"/>
                        <a:pt x="22288" y="15646"/>
                      </a:cubicBezTo>
                      <a:cubicBezTo>
                        <a:pt x="22288" y="15646"/>
                        <a:pt x="22288" y="15741"/>
                        <a:pt x="22288" y="15741"/>
                      </a:cubicBezTo>
                      <a:cubicBezTo>
                        <a:pt x="22288" y="15741"/>
                        <a:pt x="22288" y="15837"/>
                        <a:pt x="22288" y="15837"/>
                      </a:cubicBezTo>
                      <a:cubicBezTo>
                        <a:pt x="22288" y="15837"/>
                        <a:pt x="22288" y="15932"/>
                        <a:pt x="22288" y="15932"/>
                      </a:cubicBezTo>
                      <a:cubicBezTo>
                        <a:pt x="22288" y="15932"/>
                        <a:pt x="22288" y="16027"/>
                        <a:pt x="22288" y="16027"/>
                      </a:cubicBezTo>
                      <a:cubicBezTo>
                        <a:pt x="22288" y="16027"/>
                        <a:pt x="22288" y="16122"/>
                        <a:pt x="22288" y="16122"/>
                      </a:cubicBezTo>
                      <a:cubicBezTo>
                        <a:pt x="22288" y="16122"/>
                        <a:pt x="22288" y="16218"/>
                        <a:pt x="22288" y="16218"/>
                      </a:cubicBezTo>
                      <a:cubicBezTo>
                        <a:pt x="22288" y="16218"/>
                        <a:pt x="22288" y="16313"/>
                        <a:pt x="22288" y="16313"/>
                      </a:cubicBezTo>
                      <a:cubicBezTo>
                        <a:pt x="22288" y="16313"/>
                        <a:pt x="22288" y="16408"/>
                        <a:pt x="22288" y="16599"/>
                      </a:cubicBezTo>
                      <a:cubicBezTo>
                        <a:pt x="22288" y="16599"/>
                        <a:pt x="22193" y="19075"/>
                        <a:pt x="20098" y="19266"/>
                      </a:cubicBezTo>
                      <a:cubicBezTo>
                        <a:pt x="17526" y="19456"/>
                        <a:pt x="14669" y="18789"/>
                        <a:pt x="9906" y="17551"/>
                      </a:cubicBezTo>
                      <a:cubicBezTo>
                        <a:pt x="4096" y="16122"/>
                        <a:pt x="3429" y="16027"/>
                        <a:pt x="2667" y="16122"/>
                      </a:cubicBezTo>
                      <a:cubicBezTo>
                        <a:pt x="2857" y="16313"/>
                        <a:pt x="3048" y="16599"/>
                        <a:pt x="3143" y="16789"/>
                      </a:cubicBezTo>
                      <a:cubicBezTo>
                        <a:pt x="2096" y="17075"/>
                        <a:pt x="1048" y="16884"/>
                        <a:pt x="0" y="17075"/>
                      </a:cubicBezTo>
                      <a:quadBezTo>
                        <a:pt x="0" y="17075"/>
                        <a:pt x="0" y="17170"/>
                      </a:quadBezTo>
                      <a:cubicBezTo>
                        <a:pt x="571" y="17551"/>
                        <a:pt x="667" y="17551"/>
                        <a:pt x="5905" y="19266"/>
                      </a:cubicBezTo>
                      <a:quadBezTo>
                        <a:pt x="12097" y="21171"/>
                        <a:pt x="18669" y="25076"/>
                      </a:quadBezTo>
                      <a:cubicBezTo>
                        <a:pt x="18193" y="25076"/>
                        <a:pt x="17716" y="25076"/>
                        <a:pt x="17240" y="25171"/>
                      </a:cubicBezTo>
                      <a:cubicBezTo>
                        <a:pt x="17240" y="25266"/>
                        <a:pt x="17336" y="25457"/>
                        <a:pt x="17336" y="25552"/>
                      </a:cubicBezTo>
                      <a:cubicBezTo>
                        <a:pt x="18383" y="26124"/>
                        <a:pt x="19526" y="26409"/>
                        <a:pt x="20479" y="27267"/>
                      </a:cubicBezTo>
                      <a:cubicBezTo>
                        <a:pt x="17145" y="27933"/>
                        <a:pt x="13716" y="26028"/>
                        <a:pt x="10382" y="27362"/>
                      </a:cubicBezTo>
                      <a:cubicBezTo>
                        <a:pt x="13430" y="29838"/>
                        <a:pt x="14954" y="30219"/>
                        <a:pt x="15049" y="30315"/>
                      </a:cubicBezTo>
                      <a:cubicBezTo>
                        <a:pt x="15240" y="30315"/>
                        <a:pt x="33147" y="33077"/>
                        <a:pt x="34195" y="32505"/>
                      </a:cubicBezTo>
                      <a:cubicBezTo>
                        <a:pt x="33814" y="32220"/>
                        <a:pt x="33528" y="31839"/>
                        <a:pt x="33147" y="31553"/>
                      </a:cubicBezTo>
                      <a:cubicBezTo>
                        <a:pt x="33242" y="31458"/>
                        <a:pt x="33242" y="31267"/>
                        <a:pt x="33338" y="31172"/>
                      </a:cubicBezTo>
                      <a:cubicBezTo>
                        <a:pt x="33814" y="31172"/>
                        <a:pt x="34385" y="31172"/>
                        <a:pt x="34862" y="31077"/>
                      </a:cubicBezTo>
                      <a:cubicBezTo>
                        <a:pt x="34957" y="30981"/>
                        <a:pt x="35052" y="30791"/>
                        <a:pt x="35052" y="30696"/>
                      </a:cubicBezTo>
                      <a:cubicBezTo>
                        <a:pt x="34957" y="30600"/>
                        <a:pt x="34862" y="30410"/>
                        <a:pt x="34766" y="30315"/>
                      </a:cubicBezTo>
                      <a:cubicBezTo>
                        <a:pt x="34766" y="30219"/>
                        <a:pt x="34766" y="30029"/>
                        <a:pt x="34766" y="29934"/>
                      </a:cubicBezTo>
                      <a:cubicBezTo>
                        <a:pt x="35243" y="29553"/>
                        <a:pt x="36004" y="29838"/>
                        <a:pt x="36481" y="29267"/>
                      </a:cubicBezTo>
                      <a:cubicBezTo>
                        <a:pt x="36862" y="28791"/>
                        <a:pt x="36100" y="28219"/>
                        <a:pt x="36481" y="27743"/>
                      </a:cubicBezTo>
                      <a:cubicBezTo>
                        <a:pt x="36576" y="27648"/>
                        <a:pt x="36671" y="27457"/>
                        <a:pt x="36766" y="27362"/>
                      </a:cubicBezTo>
                      <a:cubicBezTo>
                        <a:pt x="37719" y="26790"/>
                        <a:pt x="38671" y="27171"/>
                        <a:pt x="39719" y="26981"/>
                      </a:cubicBezTo>
                      <a:cubicBezTo>
                        <a:pt x="39719" y="26790"/>
                        <a:pt x="39719" y="26600"/>
                        <a:pt x="39719" y="26505"/>
                      </a:cubicBezTo>
                      <a:quadBezTo>
                        <a:pt x="33909" y="22218"/>
                        <a:pt x="33719" y="21837"/>
                      </a:quadBezTo>
                      <a:cubicBezTo>
                        <a:pt x="33814" y="21742"/>
                        <a:pt x="33909" y="21647"/>
                        <a:pt x="34099" y="21647"/>
                      </a:cubicBezTo>
                      <a:cubicBezTo>
                        <a:pt x="39338" y="22980"/>
                        <a:pt x="39814" y="23171"/>
                        <a:pt x="41053" y="23742"/>
                      </a:cubicBezTo>
                      <a:cubicBezTo>
                        <a:pt x="40100" y="23838"/>
                        <a:pt x="39053" y="23266"/>
                        <a:pt x="38100" y="23933"/>
                      </a:cubicBezTo>
                      <a:cubicBezTo>
                        <a:pt x="40481" y="25838"/>
                        <a:pt x="43910" y="25743"/>
                        <a:pt x="46196" y="27933"/>
                      </a:cubicBezTo>
                      <a:quadBezTo>
                        <a:pt x="46768" y="28505"/>
                        <a:pt x="45148" y="30791"/>
                      </a:quadBezTo>
                      <a:cubicBezTo>
                        <a:pt x="45244" y="30886"/>
                        <a:pt x="45244" y="31077"/>
                        <a:pt x="45339" y="31172"/>
                      </a:cubicBezTo>
                      <a:cubicBezTo>
                        <a:pt x="46958" y="31743"/>
                        <a:pt x="52673" y="33172"/>
                        <a:pt x="53816" y="32505"/>
                      </a:cubicBezTo>
                      <a:cubicBezTo>
                        <a:pt x="53435" y="31839"/>
                        <a:pt x="52769" y="31458"/>
                        <a:pt x="52483" y="30696"/>
                      </a:cubicBezTo>
                      <a:cubicBezTo>
                        <a:pt x="55626" y="28695"/>
                        <a:pt x="59531" y="30505"/>
                        <a:pt x="62770" y="28791"/>
                      </a:cubicBezTo>
                      <a:cubicBezTo>
                        <a:pt x="60770" y="26314"/>
                        <a:pt x="57436" y="25838"/>
                        <a:pt x="55245" y="23552"/>
                      </a:cubicBezTo>
                      <a:cubicBezTo>
                        <a:pt x="55912" y="23647"/>
                        <a:pt x="57531" y="23838"/>
                        <a:pt x="62960" y="25266"/>
                      </a:cubicBezTo>
                      <a:cubicBezTo>
                        <a:pt x="67342" y="26219"/>
                        <a:pt x="69818" y="26124"/>
                        <a:pt x="70866" y="26028"/>
                      </a:cubicBezTo>
                      <a:cubicBezTo>
                        <a:pt x="72199" y="25933"/>
                        <a:pt x="76295" y="23933"/>
                        <a:pt x="76295" y="23838"/>
                      </a:cubicBezTo>
                      <a:cubicBezTo>
                        <a:pt x="74771" y="22885"/>
                        <a:pt x="70580" y="21456"/>
                        <a:pt x="68104" y="20694"/>
                      </a:cubicBezTo>
                      <a:cubicBezTo>
                        <a:pt x="65056" y="19742"/>
                        <a:pt x="63818" y="19361"/>
                        <a:pt x="63532" y="18218"/>
                      </a:cubicBezTo>
                      <a:cubicBezTo>
                        <a:pt x="64008" y="17646"/>
                        <a:pt x="64961" y="17551"/>
                        <a:pt x="65341" y="16884"/>
                      </a:cubicBezTo>
                      <a:quadBezTo>
                        <a:pt x="64484" y="14598"/>
                        <a:pt x="51435" y="10312"/>
                      </a:quadBezTo>
                      <a:cubicBezTo>
                        <a:pt x="47244" y="8979"/>
                        <a:pt x="44291" y="5645"/>
                        <a:pt x="40577" y="3740"/>
                      </a:cubicBezTo>
                      <a:cubicBezTo>
                        <a:pt x="39719" y="3264"/>
                        <a:pt x="37052" y="2025"/>
                        <a:pt x="32671" y="25"/>
                      </a:cubicBezTo>
                      <a:cubicBezTo>
                        <a:pt x="32671" y="25"/>
                        <a:pt x="26670" y="-165"/>
                        <a:pt x="25337" y="501"/>
                      </a:cubicBezTo>
                      <a:quadBezTo>
                        <a:pt x="25337" y="597"/>
                        <a:pt x="25337" y="692"/>
                      </a:quadBezTo>
                      <a:quadBezTo>
                        <a:pt x="25337" y="787"/>
                        <a:pt x="25337" y="882"/>
                      </a:quadBezTo>
                      <a:quadBezTo>
                        <a:pt x="25337" y="978"/>
                        <a:pt x="25337" y="1073"/>
                      </a:quadBezTo>
                      <a:quadBezTo>
                        <a:pt x="25337" y="1168"/>
                        <a:pt x="25337" y="1263"/>
                      </a:quadBezTo>
                      <a:cubicBezTo>
                        <a:pt x="25337" y="1263"/>
                        <a:pt x="25337" y="1359"/>
                        <a:pt x="25337" y="1454"/>
                      </a:cubicBezTo>
                      <a:cubicBezTo>
                        <a:pt x="25337" y="1454"/>
                        <a:pt x="25337" y="1549"/>
                        <a:pt x="25337" y="1549"/>
                      </a:cubicBezTo>
                      <a:cubicBezTo>
                        <a:pt x="25337" y="1549"/>
                        <a:pt x="25337" y="1644"/>
                        <a:pt x="25337" y="1644"/>
                      </a:cubicBezTo>
                      <a:cubicBezTo>
                        <a:pt x="25337" y="1644"/>
                        <a:pt x="25337" y="1740"/>
                        <a:pt x="25337" y="1740"/>
                      </a:cubicBezTo>
                      <a:quadBezTo>
                        <a:pt x="26098" y="3645"/>
                        <a:pt x="27432" y="5454"/>
                      </a:quadBezTo>
                      <a:cubicBezTo>
                        <a:pt x="26670" y="6026"/>
                        <a:pt x="26575" y="6121"/>
                        <a:pt x="24574" y="574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3" name="Freeform: Shape 237"/>
                <p:cNvSpPr/>
                <p:nvPr/>
              </p:nvSpPr>
              <p:spPr>
                <a:xfrm>
                  <a:off x="7478454" y="1380649"/>
                  <a:ext cx="28575" cy="38100"/>
                </a:xfrm>
                <a:custGeom>
                  <a:avLst/>
                  <a:gdLst>
                    <a:gd name="connsiteX0" fmla="*/ 18578 w 28575"/>
                    <a:gd name="connsiteY0" fmla="*/ 16193 h 38100"/>
                    <a:gd name="connsiteX1" fmla="*/ 3719 w 28575"/>
                    <a:gd name="connsiteY1" fmla="*/ 1048 h 38100"/>
                    <a:gd name="connsiteX2" fmla="*/ 2766 w 28575"/>
                    <a:gd name="connsiteY2" fmla="*/ 0 h 38100"/>
                    <a:gd name="connsiteX3" fmla="*/ 1719 w 28575"/>
                    <a:gd name="connsiteY3" fmla="*/ 3239 h 38100"/>
                    <a:gd name="connsiteX4" fmla="*/ 4 w 28575"/>
                    <a:gd name="connsiteY4" fmla="*/ 3524 h 38100"/>
                    <a:gd name="connsiteX5" fmla="*/ 6958 w 28575"/>
                    <a:gd name="connsiteY5" fmla="*/ 14383 h 38100"/>
                    <a:gd name="connsiteX6" fmla="*/ 16101 w 28575"/>
                    <a:gd name="connsiteY6" fmla="*/ 22003 h 38100"/>
                    <a:gd name="connsiteX7" fmla="*/ 24769 w 28575"/>
                    <a:gd name="connsiteY7" fmla="*/ 30956 h 38100"/>
                    <a:gd name="connsiteX8" fmla="*/ 34390 w 28575"/>
                    <a:gd name="connsiteY8" fmla="*/ 38767 h 38100"/>
                    <a:gd name="connsiteX9" fmla="*/ 24293 w 28575"/>
                    <a:gd name="connsiteY9" fmla="*/ 21717 h 38100"/>
                    <a:gd name="connsiteX10" fmla="*/ 18578 w 28575"/>
                    <a:gd name="connsiteY10" fmla="*/ 16193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575" h="38100">
                      <a:moveTo>
                        <a:pt x="18578" y="16193"/>
                      </a:moveTo>
                      <a:quadBezTo>
                        <a:pt x="14673" y="13526"/>
                        <a:pt x="3719" y="1048"/>
                      </a:quadBezTo>
                      <a:cubicBezTo>
                        <a:pt x="3433" y="762"/>
                        <a:pt x="3052" y="286"/>
                        <a:pt x="2766" y="0"/>
                      </a:cubicBezTo>
                      <a:cubicBezTo>
                        <a:pt x="2576" y="1715"/>
                        <a:pt x="1719" y="3239"/>
                        <a:pt x="1719" y="3239"/>
                      </a:cubicBezTo>
                      <a:cubicBezTo>
                        <a:pt x="1242" y="3905"/>
                        <a:pt x="576" y="3239"/>
                        <a:pt x="4" y="3524"/>
                      </a:cubicBezTo>
                      <a:cubicBezTo>
                        <a:pt x="-186" y="4286"/>
                        <a:pt x="5815" y="13240"/>
                        <a:pt x="6958" y="14383"/>
                      </a:cubicBezTo>
                      <a:cubicBezTo>
                        <a:pt x="9720" y="17240"/>
                        <a:pt x="13244" y="19336"/>
                        <a:pt x="16101" y="22003"/>
                      </a:cubicBezTo>
                      <a:cubicBezTo>
                        <a:pt x="19149" y="24860"/>
                        <a:pt x="21626" y="28194"/>
                        <a:pt x="24769" y="30956"/>
                      </a:cubicBezTo>
                      <a:cubicBezTo>
                        <a:pt x="24865" y="31052"/>
                        <a:pt x="33342" y="38576"/>
                        <a:pt x="34390" y="38767"/>
                      </a:cubicBezTo>
                      <a:cubicBezTo>
                        <a:pt x="34675" y="36481"/>
                        <a:pt x="25531" y="23241"/>
                        <a:pt x="24293" y="21717"/>
                      </a:cubicBezTo>
                      <a:cubicBezTo>
                        <a:pt x="21245" y="18098"/>
                        <a:pt x="19721" y="17050"/>
                        <a:pt x="18578" y="1619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4" name="Freeform: Shape 238"/>
                <p:cNvSpPr/>
                <p:nvPr/>
              </p:nvSpPr>
              <p:spPr>
                <a:xfrm>
                  <a:off x="7508462" y="1495615"/>
                  <a:ext cx="47625" cy="57150"/>
                </a:xfrm>
                <a:custGeom>
                  <a:avLst/>
                  <a:gdLst>
                    <a:gd name="connsiteX0" fmla="*/ 24765 w 47625"/>
                    <a:gd name="connsiteY0" fmla="*/ 19526 h 57150"/>
                    <a:gd name="connsiteX1" fmla="*/ 9620 w 47625"/>
                    <a:gd name="connsiteY1" fmla="*/ 4382 h 57150"/>
                    <a:gd name="connsiteX2" fmla="*/ 4096 w 47625"/>
                    <a:gd name="connsiteY2" fmla="*/ 0 h 57150"/>
                    <a:gd name="connsiteX3" fmla="*/ 3048 w 47625"/>
                    <a:gd name="connsiteY3" fmla="*/ 4096 h 57150"/>
                    <a:gd name="connsiteX4" fmla="*/ 190 w 47625"/>
                    <a:gd name="connsiteY4" fmla="*/ 4667 h 57150"/>
                    <a:gd name="connsiteX5" fmla="*/ 0 w 47625"/>
                    <a:gd name="connsiteY5" fmla="*/ 4953 h 57150"/>
                    <a:gd name="connsiteX6" fmla="*/ 5239 w 47625"/>
                    <a:gd name="connsiteY6" fmla="*/ 10097 h 57150"/>
                    <a:gd name="connsiteX7" fmla="*/ 12763 w 47625"/>
                    <a:gd name="connsiteY7" fmla="*/ 20098 h 57150"/>
                    <a:gd name="connsiteX8" fmla="*/ 4763 w 47625"/>
                    <a:gd name="connsiteY8" fmla="*/ 13811 h 57150"/>
                    <a:gd name="connsiteX9" fmla="*/ 3334 w 47625"/>
                    <a:gd name="connsiteY9" fmla="*/ 15431 h 57150"/>
                    <a:gd name="connsiteX10" fmla="*/ 953 w 47625"/>
                    <a:gd name="connsiteY10" fmla="*/ 14288 h 57150"/>
                    <a:gd name="connsiteX11" fmla="*/ 8096 w 47625"/>
                    <a:gd name="connsiteY11" fmla="*/ 23432 h 57150"/>
                    <a:gd name="connsiteX12" fmla="*/ 6572 w 47625"/>
                    <a:gd name="connsiteY12" fmla="*/ 26384 h 57150"/>
                    <a:gd name="connsiteX13" fmla="*/ 14383 w 47625"/>
                    <a:gd name="connsiteY13" fmla="*/ 34004 h 57150"/>
                    <a:gd name="connsiteX14" fmla="*/ 28861 w 47625"/>
                    <a:gd name="connsiteY14" fmla="*/ 44863 h 57150"/>
                    <a:gd name="connsiteX15" fmla="*/ 31813 w 47625"/>
                    <a:gd name="connsiteY15" fmla="*/ 40196 h 57150"/>
                    <a:gd name="connsiteX16" fmla="*/ 42386 w 47625"/>
                    <a:gd name="connsiteY16" fmla="*/ 46768 h 57150"/>
                    <a:gd name="connsiteX17" fmla="*/ 40100 w 47625"/>
                    <a:gd name="connsiteY17" fmla="*/ 45815 h 57150"/>
                    <a:gd name="connsiteX18" fmla="*/ 39719 w 47625"/>
                    <a:gd name="connsiteY18" fmla="*/ 46006 h 57150"/>
                    <a:gd name="connsiteX19" fmla="*/ 40767 w 47625"/>
                    <a:gd name="connsiteY19" fmla="*/ 48006 h 57150"/>
                    <a:gd name="connsiteX20" fmla="*/ 44196 w 47625"/>
                    <a:gd name="connsiteY20" fmla="*/ 56293 h 57150"/>
                    <a:gd name="connsiteX21" fmla="*/ 37909 w 47625"/>
                    <a:gd name="connsiteY21" fmla="*/ 55435 h 57150"/>
                    <a:gd name="connsiteX22" fmla="*/ 45625 w 47625"/>
                    <a:gd name="connsiteY22" fmla="*/ 64008 h 57150"/>
                    <a:gd name="connsiteX23" fmla="*/ 47530 w 47625"/>
                    <a:gd name="connsiteY23" fmla="*/ 61817 h 57150"/>
                    <a:gd name="connsiteX24" fmla="*/ 49530 w 47625"/>
                    <a:gd name="connsiteY24" fmla="*/ 62008 h 57150"/>
                    <a:gd name="connsiteX25" fmla="*/ 50863 w 47625"/>
                    <a:gd name="connsiteY25" fmla="*/ 59531 h 57150"/>
                    <a:gd name="connsiteX26" fmla="*/ 53435 w 47625"/>
                    <a:gd name="connsiteY26" fmla="*/ 57722 h 57150"/>
                    <a:gd name="connsiteX27" fmla="*/ 48673 w 47625"/>
                    <a:gd name="connsiteY27" fmla="*/ 50864 h 57150"/>
                    <a:gd name="connsiteX28" fmla="*/ 43815 w 47625"/>
                    <a:gd name="connsiteY28" fmla="*/ 43244 h 57150"/>
                    <a:gd name="connsiteX29" fmla="*/ 37338 w 47625"/>
                    <a:gd name="connsiteY29" fmla="*/ 36005 h 57150"/>
                    <a:gd name="connsiteX30" fmla="*/ 37338 w 47625"/>
                    <a:gd name="connsiteY30" fmla="*/ 34576 h 57150"/>
                    <a:gd name="connsiteX31" fmla="*/ 32195 w 47625"/>
                    <a:gd name="connsiteY31" fmla="*/ 30290 h 57150"/>
                    <a:gd name="connsiteX32" fmla="*/ 22003 w 47625"/>
                    <a:gd name="connsiteY32" fmla="*/ 20860 h 57150"/>
                    <a:gd name="connsiteX33" fmla="*/ 24765 w 47625"/>
                    <a:gd name="connsiteY33" fmla="*/ 19526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47625" h="57150">
                      <a:moveTo>
                        <a:pt x="24765" y="19526"/>
                      </a:moveTo>
                      <a:cubicBezTo>
                        <a:pt x="20383" y="13811"/>
                        <a:pt x="14573" y="9430"/>
                        <a:pt x="9620" y="4382"/>
                      </a:cubicBezTo>
                      <a:cubicBezTo>
                        <a:pt x="5334" y="0"/>
                        <a:pt x="4381" y="0"/>
                        <a:pt x="4096" y="0"/>
                      </a:cubicBezTo>
                      <a:cubicBezTo>
                        <a:pt x="3429" y="1334"/>
                        <a:pt x="4096" y="2953"/>
                        <a:pt x="3048" y="4096"/>
                      </a:cubicBezTo>
                      <a:quadBezTo>
                        <a:pt x="2572" y="4667"/>
                        <a:pt x="190" y="4667"/>
                      </a:quadBezTo>
                      <a:cubicBezTo>
                        <a:pt x="95" y="4763"/>
                        <a:pt x="95" y="4858"/>
                        <a:pt x="0" y="4953"/>
                      </a:cubicBezTo>
                      <a:cubicBezTo>
                        <a:pt x="953" y="6668"/>
                        <a:pt x="3143" y="8477"/>
                        <a:pt x="5239" y="10097"/>
                      </a:cubicBezTo>
                      <a:cubicBezTo>
                        <a:pt x="8477" y="12668"/>
                        <a:pt x="8572" y="12764"/>
                        <a:pt x="12763" y="20098"/>
                      </a:cubicBezTo>
                      <a:cubicBezTo>
                        <a:pt x="10382" y="18193"/>
                        <a:pt x="7144" y="15716"/>
                        <a:pt x="4763" y="13811"/>
                      </a:cubicBezTo>
                      <a:quadBezTo>
                        <a:pt x="3810" y="14288"/>
                        <a:pt x="3334" y="15431"/>
                      </a:quadBezTo>
                      <a:cubicBezTo>
                        <a:pt x="2381" y="15335"/>
                        <a:pt x="1810" y="14478"/>
                        <a:pt x="953" y="14288"/>
                      </a:cubicBezTo>
                      <a:cubicBezTo>
                        <a:pt x="3048" y="17526"/>
                        <a:pt x="6477" y="19812"/>
                        <a:pt x="8096" y="23432"/>
                      </a:cubicBezTo>
                      <a:cubicBezTo>
                        <a:pt x="8382" y="24003"/>
                        <a:pt x="8477" y="25813"/>
                        <a:pt x="6572" y="26384"/>
                      </a:cubicBezTo>
                      <a:cubicBezTo>
                        <a:pt x="9144" y="28956"/>
                        <a:pt x="11811" y="31433"/>
                        <a:pt x="14383" y="34004"/>
                      </a:cubicBezTo>
                      <a:cubicBezTo>
                        <a:pt x="21431" y="34576"/>
                        <a:pt x="23146" y="42386"/>
                        <a:pt x="28861" y="44863"/>
                      </a:cubicBezTo>
                      <a:cubicBezTo>
                        <a:pt x="31242" y="45910"/>
                        <a:pt x="30480" y="41529"/>
                        <a:pt x="31813" y="40196"/>
                      </a:cubicBezTo>
                      <a:cubicBezTo>
                        <a:pt x="32004" y="40005"/>
                        <a:pt x="42863" y="44482"/>
                        <a:pt x="42386" y="46768"/>
                      </a:cubicBezTo>
                      <a:quadBezTo>
                        <a:pt x="42100" y="46768"/>
                        <a:pt x="40100" y="45815"/>
                      </a:quadBezTo>
                      <a:cubicBezTo>
                        <a:pt x="40005" y="45910"/>
                        <a:pt x="39814" y="45910"/>
                        <a:pt x="39719" y="46006"/>
                      </a:cubicBezTo>
                      <a:cubicBezTo>
                        <a:pt x="39910" y="46577"/>
                        <a:pt x="40005" y="46673"/>
                        <a:pt x="40767" y="48006"/>
                      </a:cubicBezTo>
                      <a:cubicBezTo>
                        <a:pt x="45244" y="55055"/>
                        <a:pt x="44767" y="55626"/>
                        <a:pt x="44196" y="56293"/>
                      </a:cubicBezTo>
                      <a:cubicBezTo>
                        <a:pt x="42100" y="56198"/>
                        <a:pt x="40100" y="53340"/>
                        <a:pt x="37909" y="55435"/>
                      </a:cubicBezTo>
                      <a:cubicBezTo>
                        <a:pt x="35719" y="57531"/>
                        <a:pt x="45529" y="63913"/>
                        <a:pt x="45625" y="64008"/>
                      </a:cubicBezTo>
                      <a:cubicBezTo>
                        <a:pt x="46768" y="64675"/>
                        <a:pt x="46577" y="62294"/>
                        <a:pt x="47530" y="61817"/>
                      </a:cubicBezTo>
                      <a:cubicBezTo>
                        <a:pt x="48292" y="61436"/>
                        <a:pt x="48863" y="62103"/>
                        <a:pt x="49530" y="62008"/>
                      </a:cubicBezTo>
                      <a:cubicBezTo>
                        <a:pt x="50197" y="61246"/>
                        <a:pt x="49530" y="59246"/>
                        <a:pt x="50863" y="59531"/>
                      </a:cubicBezTo>
                      <a:cubicBezTo>
                        <a:pt x="53435" y="60008"/>
                        <a:pt x="53435" y="58103"/>
                        <a:pt x="53435" y="57722"/>
                      </a:cubicBezTo>
                      <a:cubicBezTo>
                        <a:pt x="53149" y="54483"/>
                        <a:pt x="49625" y="53626"/>
                        <a:pt x="48673" y="50864"/>
                      </a:cubicBezTo>
                      <a:quadBezTo>
                        <a:pt x="46387" y="44196"/>
                        <a:pt x="43815" y="43244"/>
                      </a:quadBezTo>
                      <a:cubicBezTo>
                        <a:pt x="36481" y="40481"/>
                        <a:pt x="37338" y="36100"/>
                        <a:pt x="37338" y="36005"/>
                      </a:cubicBezTo>
                      <a:cubicBezTo>
                        <a:pt x="37624" y="35433"/>
                        <a:pt x="37719" y="35338"/>
                        <a:pt x="37338" y="34576"/>
                      </a:cubicBezTo>
                      <a:cubicBezTo>
                        <a:pt x="35242" y="30766"/>
                        <a:pt x="33718" y="30575"/>
                        <a:pt x="32195" y="30290"/>
                      </a:cubicBezTo>
                      <a:cubicBezTo>
                        <a:pt x="25527" y="29242"/>
                        <a:pt x="22003" y="20955"/>
                        <a:pt x="22003" y="20860"/>
                      </a:cubicBezTo>
                      <a:cubicBezTo>
                        <a:pt x="20574" y="17812"/>
                        <a:pt x="23622" y="19050"/>
                        <a:pt x="24765" y="1952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5" name="Freeform: Shape 239"/>
                <p:cNvSpPr/>
                <p:nvPr/>
              </p:nvSpPr>
              <p:spPr>
                <a:xfrm>
                  <a:off x="7282136" y="1672840"/>
                  <a:ext cx="123825" cy="171450"/>
                </a:xfrm>
                <a:custGeom>
                  <a:avLst/>
                  <a:gdLst>
                    <a:gd name="connsiteX0" fmla="*/ 85261 w 123825"/>
                    <a:gd name="connsiteY0" fmla="*/ 60900 h 171450"/>
                    <a:gd name="connsiteX1" fmla="*/ 76307 w 123825"/>
                    <a:gd name="connsiteY1" fmla="*/ 45660 h 171450"/>
                    <a:gd name="connsiteX2" fmla="*/ 75831 w 123825"/>
                    <a:gd name="connsiteY2" fmla="*/ 26706 h 171450"/>
                    <a:gd name="connsiteX3" fmla="*/ 38588 w 123825"/>
                    <a:gd name="connsiteY3" fmla="*/ 417 h 171450"/>
                    <a:gd name="connsiteX4" fmla="*/ 27539 w 123825"/>
                    <a:gd name="connsiteY4" fmla="*/ 3846 h 171450"/>
                    <a:gd name="connsiteX5" fmla="*/ 15633 w 123825"/>
                    <a:gd name="connsiteY5" fmla="*/ 1274 h 171450"/>
                    <a:gd name="connsiteX6" fmla="*/ 14681 w 123825"/>
                    <a:gd name="connsiteY6" fmla="*/ 1369 h 171450"/>
                    <a:gd name="connsiteX7" fmla="*/ 11251 w 123825"/>
                    <a:gd name="connsiteY7" fmla="*/ 11561 h 171450"/>
                    <a:gd name="connsiteX8" fmla="*/ 4013 w 123825"/>
                    <a:gd name="connsiteY8" fmla="*/ 16895 h 171450"/>
                    <a:gd name="connsiteX9" fmla="*/ 3536 w 123825"/>
                    <a:gd name="connsiteY9" fmla="*/ 18228 h 171450"/>
                    <a:gd name="connsiteX10" fmla="*/ 9061 w 123825"/>
                    <a:gd name="connsiteY10" fmla="*/ 28325 h 171450"/>
                    <a:gd name="connsiteX11" fmla="*/ 8584 w 123825"/>
                    <a:gd name="connsiteY11" fmla="*/ 37755 h 171450"/>
                    <a:gd name="connsiteX12" fmla="*/ 9251 w 123825"/>
                    <a:gd name="connsiteY12" fmla="*/ 39088 h 171450"/>
                    <a:gd name="connsiteX13" fmla="*/ 25634 w 123825"/>
                    <a:gd name="connsiteY13" fmla="*/ 40612 h 171450"/>
                    <a:gd name="connsiteX14" fmla="*/ 23158 w 123825"/>
                    <a:gd name="connsiteY14" fmla="*/ 54614 h 171450"/>
                    <a:gd name="connsiteX15" fmla="*/ 13918 w 123825"/>
                    <a:gd name="connsiteY15" fmla="*/ 56424 h 171450"/>
                    <a:gd name="connsiteX16" fmla="*/ 774 w 123825"/>
                    <a:gd name="connsiteY16" fmla="*/ 61662 h 171450"/>
                    <a:gd name="connsiteX17" fmla="*/ 15442 w 123825"/>
                    <a:gd name="connsiteY17" fmla="*/ 78141 h 171450"/>
                    <a:gd name="connsiteX18" fmla="*/ 19824 w 123825"/>
                    <a:gd name="connsiteY18" fmla="*/ 93666 h 171450"/>
                    <a:gd name="connsiteX19" fmla="*/ 18967 w 123825"/>
                    <a:gd name="connsiteY19" fmla="*/ 99572 h 171450"/>
                    <a:gd name="connsiteX20" fmla="*/ 41732 w 123825"/>
                    <a:gd name="connsiteY20" fmla="*/ 102620 h 171450"/>
                    <a:gd name="connsiteX21" fmla="*/ 43351 w 123825"/>
                    <a:gd name="connsiteY21" fmla="*/ 102048 h 171450"/>
                    <a:gd name="connsiteX22" fmla="*/ 44589 w 123825"/>
                    <a:gd name="connsiteY22" fmla="*/ 101572 h 171450"/>
                    <a:gd name="connsiteX23" fmla="*/ 45541 w 123825"/>
                    <a:gd name="connsiteY23" fmla="*/ 101191 h 171450"/>
                    <a:gd name="connsiteX24" fmla="*/ 46304 w 123825"/>
                    <a:gd name="connsiteY24" fmla="*/ 100905 h 171450"/>
                    <a:gd name="connsiteX25" fmla="*/ 46875 w 123825"/>
                    <a:gd name="connsiteY25" fmla="*/ 100715 h 171450"/>
                    <a:gd name="connsiteX26" fmla="*/ 47351 w 123825"/>
                    <a:gd name="connsiteY26" fmla="*/ 100524 h 171450"/>
                    <a:gd name="connsiteX27" fmla="*/ 47732 w 123825"/>
                    <a:gd name="connsiteY27" fmla="*/ 100334 h 171450"/>
                    <a:gd name="connsiteX28" fmla="*/ 48113 w 123825"/>
                    <a:gd name="connsiteY28" fmla="*/ 100143 h 171450"/>
                    <a:gd name="connsiteX29" fmla="*/ 49066 w 123825"/>
                    <a:gd name="connsiteY29" fmla="*/ 100239 h 171450"/>
                    <a:gd name="connsiteX30" fmla="*/ 49733 w 123825"/>
                    <a:gd name="connsiteY30" fmla="*/ 109192 h 171450"/>
                    <a:gd name="connsiteX31" fmla="*/ 57448 w 123825"/>
                    <a:gd name="connsiteY31" fmla="*/ 138243 h 171450"/>
                    <a:gd name="connsiteX32" fmla="*/ 63734 w 123825"/>
                    <a:gd name="connsiteY32" fmla="*/ 150721 h 171450"/>
                    <a:gd name="connsiteX33" fmla="*/ 62020 w 123825"/>
                    <a:gd name="connsiteY33" fmla="*/ 160532 h 171450"/>
                    <a:gd name="connsiteX34" fmla="*/ 85451 w 123825"/>
                    <a:gd name="connsiteY34" fmla="*/ 175772 h 171450"/>
                    <a:gd name="connsiteX35" fmla="*/ 105454 w 123825"/>
                    <a:gd name="connsiteY35" fmla="*/ 161961 h 171450"/>
                    <a:gd name="connsiteX36" fmla="*/ 112979 w 123825"/>
                    <a:gd name="connsiteY36" fmla="*/ 135672 h 171450"/>
                    <a:gd name="connsiteX37" fmla="*/ 124123 w 123825"/>
                    <a:gd name="connsiteY37" fmla="*/ 128052 h 171450"/>
                    <a:gd name="connsiteX38" fmla="*/ 131076 w 123825"/>
                    <a:gd name="connsiteY38" fmla="*/ 125194 h 171450"/>
                    <a:gd name="connsiteX39" fmla="*/ 107073 w 123825"/>
                    <a:gd name="connsiteY39" fmla="*/ 82332 h 171450"/>
                    <a:gd name="connsiteX40" fmla="*/ 85261 w 123825"/>
                    <a:gd name="connsiteY40" fmla="*/ 60900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23825" h="171450">
                      <a:moveTo>
                        <a:pt x="85261" y="60900"/>
                      </a:moveTo>
                      <a:quadBezTo>
                        <a:pt x="74688" y="52233"/>
                        <a:pt x="76307" y="45660"/>
                      </a:quadBezTo>
                      <a:cubicBezTo>
                        <a:pt x="76783" y="43660"/>
                        <a:pt x="77069" y="28801"/>
                        <a:pt x="75831" y="26706"/>
                      </a:cubicBezTo>
                      <a:cubicBezTo>
                        <a:pt x="75164" y="25658"/>
                        <a:pt x="38874" y="512"/>
                        <a:pt x="38588" y="417"/>
                      </a:cubicBezTo>
                      <a:cubicBezTo>
                        <a:pt x="33921" y="-1488"/>
                        <a:pt x="31540" y="3750"/>
                        <a:pt x="27539" y="3846"/>
                      </a:cubicBezTo>
                      <a:cubicBezTo>
                        <a:pt x="23348" y="3846"/>
                        <a:pt x="19824" y="1083"/>
                        <a:pt x="15633" y="1274"/>
                      </a:cubicBezTo>
                      <a:cubicBezTo>
                        <a:pt x="15347" y="1274"/>
                        <a:pt x="14966" y="1274"/>
                        <a:pt x="14681" y="1369"/>
                      </a:cubicBezTo>
                      <a:cubicBezTo>
                        <a:pt x="12394" y="4417"/>
                        <a:pt x="13157" y="8418"/>
                        <a:pt x="11251" y="11561"/>
                      </a:cubicBezTo>
                      <a:cubicBezTo>
                        <a:pt x="9537" y="14323"/>
                        <a:pt x="5822" y="14228"/>
                        <a:pt x="4013" y="16895"/>
                      </a:cubicBezTo>
                      <a:cubicBezTo>
                        <a:pt x="3822" y="17276"/>
                        <a:pt x="3536" y="17847"/>
                        <a:pt x="3536" y="18228"/>
                      </a:cubicBezTo>
                      <a:quadBezTo>
                        <a:pt x="3441" y="18514"/>
                        <a:pt x="9061" y="28325"/>
                      </a:quadBezTo>
                      <a:cubicBezTo>
                        <a:pt x="10871" y="31564"/>
                        <a:pt x="7727" y="34516"/>
                        <a:pt x="8584" y="37755"/>
                      </a:cubicBezTo>
                      <a:cubicBezTo>
                        <a:pt x="8680" y="38231"/>
                        <a:pt x="9061" y="38707"/>
                        <a:pt x="9251" y="39088"/>
                      </a:cubicBezTo>
                      <a:cubicBezTo>
                        <a:pt x="14681" y="40231"/>
                        <a:pt x="20681" y="35088"/>
                        <a:pt x="25634" y="40612"/>
                      </a:cubicBezTo>
                      <a:lnTo>
                        <a:pt x="23158" y="54614"/>
                      </a:lnTo>
                      <a:cubicBezTo>
                        <a:pt x="22967" y="55185"/>
                        <a:pt x="21634" y="57091"/>
                        <a:pt x="13918" y="56424"/>
                      </a:cubicBezTo>
                      <a:cubicBezTo>
                        <a:pt x="9156" y="56043"/>
                        <a:pt x="1917" y="58900"/>
                        <a:pt x="774" y="61662"/>
                      </a:cubicBezTo>
                      <a:cubicBezTo>
                        <a:pt x="-2750" y="70140"/>
                        <a:pt x="6394" y="78426"/>
                        <a:pt x="15442" y="78141"/>
                      </a:cubicBezTo>
                      <a:cubicBezTo>
                        <a:pt x="18872" y="78045"/>
                        <a:pt x="21634" y="87856"/>
                        <a:pt x="19824" y="93666"/>
                      </a:cubicBezTo>
                      <a:cubicBezTo>
                        <a:pt x="18300" y="98620"/>
                        <a:pt x="18395" y="99000"/>
                        <a:pt x="18967" y="99572"/>
                      </a:cubicBezTo>
                      <a:cubicBezTo>
                        <a:pt x="19062" y="99667"/>
                        <a:pt x="28682" y="106906"/>
                        <a:pt x="41732" y="102620"/>
                      </a:cubicBezTo>
                      <a:cubicBezTo>
                        <a:pt x="42303" y="102429"/>
                        <a:pt x="42779" y="102239"/>
                        <a:pt x="43351" y="102048"/>
                      </a:cubicBezTo>
                      <a:cubicBezTo>
                        <a:pt x="43732" y="101858"/>
                        <a:pt x="44208" y="101763"/>
                        <a:pt x="44589" y="101572"/>
                      </a:cubicBezTo>
                      <a:cubicBezTo>
                        <a:pt x="44875" y="101477"/>
                        <a:pt x="45256" y="101287"/>
                        <a:pt x="45541" y="101191"/>
                      </a:cubicBezTo>
                      <a:cubicBezTo>
                        <a:pt x="45827" y="101096"/>
                        <a:pt x="46018" y="101001"/>
                        <a:pt x="46304" y="100905"/>
                      </a:cubicBezTo>
                      <a:cubicBezTo>
                        <a:pt x="46494" y="100810"/>
                        <a:pt x="46684" y="100810"/>
                        <a:pt x="46875" y="100715"/>
                      </a:cubicBezTo>
                      <a:cubicBezTo>
                        <a:pt x="47066" y="100620"/>
                        <a:pt x="47161" y="100620"/>
                        <a:pt x="47351" y="100524"/>
                      </a:cubicBezTo>
                      <a:cubicBezTo>
                        <a:pt x="47447" y="100429"/>
                        <a:pt x="47637" y="100429"/>
                        <a:pt x="47732" y="100334"/>
                      </a:cubicBezTo>
                      <a:cubicBezTo>
                        <a:pt x="47827" y="100239"/>
                        <a:pt x="48018" y="100239"/>
                        <a:pt x="48113" y="100143"/>
                      </a:cubicBezTo>
                      <a:cubicBezTo>
                        <a:pt x="48399" y="100143"/>
                        <a:pt x="48875" y="100143"/>
                        <a:pt x="49066" y="100239"/>
                      </a:cubicBezTo>
                      <a:cubicBezTo>
                        <a:pt x="57067" y="103572"/>
                        <a:pt x="51066" y="108240"/>
                        <a:pt x="49733" y="109192"/>
                      </a:cubicBezTo>
                      <a:cubicBezTo>
                        <a:pt x="47637" y="110716"/>
                        <a:pt x="57352" y="138053"/>
                        <a:pt x="57448" y="138243"/>
                      </a:cubicBezTo>
                      <a:quadBezTo>
                        <a:pt x="62972" y="147197"/>
                        <a:pt x="63734" y="150721"/>
                      </a:quadBezTo>
                      <a:cubicBezTo>
                        <a:pt x="64496" y="154246"/>
                        <a:pt x="60019" y="156817"/>
                        <a:pt x="62020" y="160532"/>
                      </a:cubicBezTo>
                      <a:cubicBezTo>
                        <a:pt x="65068" y="166152"/>
                        <a:pt x="78974" y="174724"/>
                        <a:pt x="85451" y="175772"/>
                      </a:cubicBezTo>
                      <a:cubicBezTo>
                        <a:pt x="90785" y="176724"/>
                        <a:pt x="105358" y="162056"/>
                        <a:pt x="105454" y="161961"/>
                      </a:cubicBezTo>
                      <a:cubicBezTo>
                        <a:pt x="105549" y="161865"/>
                        <a:pt x="114788" y="146626"/>
                        <a:pt x="112979" y="135672"/>
                      </a:cubicBezTo>
                      <a:cubicBezTo>
                        <a:pt x="112407" y="132052"/>
                        <a:pt x="112026" y="129957"/>
                        <a:pt x="124123" y="128052"/>
                      </a:cubicBezTo>
                      <a:cubicBezTo>
                        <a:pt x="128028" y="127385"/>
                        <a:pt x="131171" y="126909"/>
                        <a:pt x="131076" y="125194"/>
                      </a:cubicBezTo>
                      <a:cubicBezTo>
                        <a:pt x="130981" y="124432"/>
                        <a:pt x="107359" y="82713"/>
                        <a:pt x="107073" y="82332"/>
                      </a:cubicBezTo>
                      <a:cubicBezTo>
                        <a:pt x="103644" y="77379"/>
                        <a:pt x="86690" y="62139"/>
                        <a:pt x="85261" y="609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6" name="Freeform: Shape 240"/>
                <p:cNvSpPr/>
                <p:nvPr/>
              </p:nvSpPr>
              <p:spPr>
                <a:xfrm>
                  <a:off x="7220617" y="1520152"/>
                  <a:ext cx="342900" cy="352425"/>
                </a:xfrm>
                <a:custGeom>
                  <a:avLst/>
                  <a:gdLst>
                    <a:gd name="connsiteX0" fmla="*/ 332327 w 342900"/>
                    <a:gd name="connsiteY0" fmla="*/ 283883 h 352425"/>
                    <a:gd name="connsiteX1" fmla="*/ 340995 w 342900"/>
                    <a:gd name="connsiteY1" fmla="*/ 285311 h 352425"/>
                    <a:gd name="connsiteX2" fmla="*/ 340519 w 342900"/>
                    <a:gd name="connsiteY2" fmla="*/ 246545 h 352425"/>
                    <a:gd name="connsiteX3" fmla="*/ 328613 w 342900"/>
                    <a:gd name="connsiteY3" fmla="*/ 247497 h 352425"/>
                    <a:gd name="connsiteX4" fmla="*/ 322516 w 342900"/>
                    <a:gd name="connsiteY4" fmla="*/ 221303 h 352425"/>
                    <a:gd name="connsiteX5" fmla="*/ 310515 w 342900"/>
                    <a:gd name="connsiteY5" fmla="*/ 200348 h 352425"/>
                    <a:gd name="connsiteX6" fmla="*/ 273558 w 342900"/>
                    <a:gd name="connsiteY6" fmla="*/ 197015 h 352425"/>
                    <a:gd name="connsiteX7" fmla="*/ 267653 w 342900"/>
                    <a:gd name="connsiteY7" fmla="*/ 188633 h 352425"/>
                    <a:gd name="connsiteX8" fmla="*/ 217456 w 342900"/>
                    <a:gd name="connsiteY8" fmla="*/ 146913 h 352425"/>
                    <a:gd name="connsiteX9" fmla="*/ 189262 w 342900"/>
                    <a:gd name="connsiteY9" fmla="*/ 134531 h 352425"/>
                    <a:gd name="connsiteX10" fmla="*/ 161639 w 342900"/>
                    <a:gd name="connsiteY10" fmla="*/ 109194 h 352425"/>
                    <a:gd name="connsiteX11" fmla="*/ 159544 w 342900"/>
                    <a:gd name="connsiteY11" fmla="*/ 107861 h 352425"/>
                    <a:gd name="connsiteX12" fmla="*/ 153829 w 342900"/>
                    <a:gd name="connsiteY12" fmla="*/ 106146 h 352425"/>
                    <a:gd name="connsiteX13" fmla="*/ 153829 w 342900"/>
                    <a:gd name="connsiteY13" fmla="*/ 106146 h 352425"/>
                    <a:gd name="connsiteX14" fmla="*/ 153829 w 342900"/>
                    <a:gd name="connsiteY14" fmla="*/ 106146 h 352425"/>
                    <a:gd name="connsiteX15" fmla="*/ 153829 w 342900"/>
                    <a:gd name="connsiteY15" fmla="*/ 106146 h 352425"/>
                    <a:gd name="connsiteX16" fmla="*/ 153829 w 342900"/>
                    <a:gd name="connsiteY16" fmla="*/ 106146 h 352425"/>
                    <a:gd name="connsiteX17" fmla="*/ 153829 w 342900"/>
                    <a:gd name="connsiteY17" fmla="*/ 106146 h 352425"/>
                    <a:gd name="connsiteX18" fmla="*/ 153829 w 342900"/>
                    <a:gd name="connsiteY18" fmla="*/ 106146 h 352425"/>
                    <a:gd name="connsiteX19" fmla="*/ 153829 w 342900"/>
                    <a:gd name="connsiteY19" fmla="*/ 106146 h 352425"/>
                    <a:gd name="connsiteX20" fmla="*/ 153733 w 342900"/>
                    <a:gd name="connsiteY20" fmla="*/ 106146 h 352425"/>
                    <a:gd name="connsiteX21" fmla="*/ 128206 w 342900"/>
                    <a:gd name="connsiteY21" fmla="*/ 97002 h 352425"/>
                    <a:gd name="connsiteX22" fmla="*/ 117634 w 342900"/>
                    <a:gd name="connsiteY22" fmla="*/ 101765 h 352425"/>
                    <a:gd name="connsiteX23" fmla="*/ 120396 w 342900"/>
                    <a:gd name="connsiteY23" fmla="*/ 89477 h 352425"/>
                    <a:gd name="connsiteX24" fmla="*/ 112109 w 342900"/>
                    <a:gd name="connsiteY24" fmla="*/ 83667 h 352425"/>
                    <a:gd name="connsiteX25" fmla="*/ 109728 w 342900"/>
                    <a:gd name="connsiteY25" fmla="*/ 73761 h 352425"/>
                    <a:gd name="connsiteX26" fmla="*/ 54769 w 342900"/>
                    <a:gd name="connsiteY26" fmla="*/ 43662 h 352425"/>
                    <a:gd name="connsiteX27" fmla="*/ 36481 w 342900"/>
                    <a:gd name="connsiteY27" fmla="*/ 14135 h 352425"/>
                    <a:gd name="connsiteX28" fmla="*/ 36576 w 342900"/>
                    <a:gd name="connsiteY28" fmla="*/ 14039 h 352425"/>
                    <a:gd name="connsiteX29" fmla="*/ 36671 w 342900"/>
                    <a:gd name="connsiteY29" fmla="*/ 13944 h 352425"/>
                    <a:gd name="connsiteX30" fmla="*/ 36766 w 342900"/>
                    <a:gd name="connsiteY30" fmla="*/ 13849 h 352425"/>
                    <a:gd name="connsiteX31" fmla="*/ 36862 w 342900"/>
                    <a:gd name="connsiteY31" fmla="*/ 13754 h 352425"/>
                    <a:gd name="connsiteX32" fmla="*/ 36957 w 342900"/>
                    <a:gd name="connsiteY32" fmla="*/ 13658 h 352425"/>
                    <a:gd name="connsiteX33" fmla="*/ 37052 w 342900"/>
                    <a:gd name="connsiteY33" fmla="*/ 13563 h 352425"/>
                    <a:gd name="connsiteX34" fmla="*/ 37147 w 342900"/>
                    <a:gd name="connsiteY34" fmla="*/ 13468 h 352425"/>
                    <a:gd name="connsiteX35" fmla="*/ 38195 w 342900"/>
                    <a:gd name="connsiteY35" fmla="*/ 12896 h 352425"/>
                    <a:gd name="connsiteX36" fmla="*/ 22098 w 342900"/>
                    <a:gd name="connsiteY36" fmla="*/ 4038 h 352425"/>
                    <a:gd name="connsiteX37" fmla="*/ 286 w 342900"/>
                    <a:gd name="connsiteY37" fmla="*/ 9944 h 352425"/>
                    <a:gd name="connsiteX38" fmla="*/ 0 w 342900"/>
                    <a:gd name="connsiteY38" fmla="*/ 10420 h 352425"/>
                    <a:gd name="connsiteX39" fmla="*/ 20574 w 342900"/>
                    <a:gd name="connsiteY39" fmla="*/ 41090 h 352425"/>
                    <a:gd name="connsiteX40" fmla="*/ 26861 w 342900"/>
                    <a:gd name="connsiteY40" fmla="*/ 60140 h 352425"/>
                    <a:gd name="connsiteX41" fmla="*/ 28670 w 342900"/>
                    <a:gd name="connsiteY41" fmla="*/ 62236 h 352425"/>
                    <a:gd name="connsiteX42" fmla="*/ 30480 w 342900"/>
                    <a:gd name="connsiteY42" fmla="*/ 64236 h 352425"/>
                    <a:gd name="connsiteX43" fmla="*/ 32195 w 342900"/>
                    <a:gd name="connsiteY43" fmla="*/ 66141 h 352425"/>
                    <a:gd name="connsiteX44" fmla="*/ 33718 w 342900"/>
                    <a:gd name="connsiteY44" fmla="*/ 67856 h 352425"/>
                    <a:gd name="connsiteX45" fmla="*/ 34957 w 342900"/>
                    <a:gd name="connsiteY45" fmla="*/ 69284 h 352425"/>
                    <a:gd name="connsiteX46" fmla="*/ 35909 w 342900"/>
                    <a:gd name="connsiteY46" fmla="*/ 70427 h 352425"/>
                    <a:gd name="connsiteX47" fmla="*/ 36576 w 342900"/>
                    <a:gd name="connsiteY47" fmla="*/ 71094 h 352425"/>
                    <a:gd name="connsiteX48" fmla="*/ 35909 w 342900"/>
                    <a:gd name="connsiteY48" fmla="*/ 72237 h 352425"/>
                    <a:gd name="connsiteX49" fmla="*/ 16383 w 342900"/>
                    <a:gd name="connsiteY49" fmla="*/ 57950 h 352425"/>
                    <a:gd name="connsiteX50" fmla="*/ 16954 w 342900"/>
                    <a:gd name="connsiteY50" fmla="*/ 63474 h 352425"/>
                    <a:gd name="connsiteX51" fmla="*/ 13049 w 342900"/>
                    <a:gd name="connsiteY51" fmla="*/ 63760 h 352425"/>
                    <a:gd name="connsiteX52" fmla="*/ 42005 w 342900"/>
                    <a:gd name="connsiteY52" fmla="*/ 80238 h 352425"/>
                    <a:gd name="connsiteX53" fmla="*/ 50387 w 342900"/>
                    <a:gd name="connsiteY53" fmla="*/ 85858 h 352425"/>
                    <a:gd name="connsiteX54" fmla="*/ 48768 w 342900"/>
                    <a:gd name="connsiteY54" fmla="*/ 94621 h 352425"/>
                    <a:gd name="connsiteX55" fmla="*/ 64484 w 342900"/>
                    <a:gd name="connsiteY55" fmla="*/ 99860 h 352425"/>
                    <a:gd name="connsiteX56" fmla="*/ 65151 w 342900"/>
                    <a:gd name="connsiteY56" fmla="*/ 90144 h 352425"/>
                    <a:gd name="connsiteX57" fmla="*/ 71533 w 342900"/>
                    <a:gd name="connsiteY57" fmla="*/ 103098 h 352425"/>
                    <a:gd name="connsiteX58" fmla="*/ 103441 w 342900"/>
                    <a:gd name="connsiteY58" fmla="*/ 144056 h 352425"/>
                    <a:gd name="connsiteX59" fmla="*/ 92583 w 342900"/>
                    <a:gd name="connsiteY59" fmla="*/ 124339 h 352425"/>
                    <a:gd name="connsiteX60" fmla="*/ 93916 w 342900"/>
                    <a:gd name="connsiteY60" fmla="*/ 122624 h 352425"/>
                    <a:gd name="connsiteX61" fmla="*/ 116491 w 342900"/>
                    <a:gd name="connsiteY61" fmla="*/ 135483 h 352425"/>
                    <a:gd name="connsiteX62" fmla="*/ 134303 w 342900"/>
                    <a:gd name="connsiteY62" fmla="*/ 165106 h 352425"/>
                    <a:gd name="connsiteX63" fmla="*/ 136874 w 342900"/>
                    <a:gd name="connsiteY63" fmla="*/ 164725 h 352425"/>
                    <a:gd name="connsiteX64" fmla="*/ 133064 w 342900"/>
                    <a:gd name="connsiteY64" fmla="*/ 156724 h 352425"/>
                    <a:gd name="connsiteX65" fmla="*/ 145351 w 342900"/>
                    <a:gd name="connsiteY65" fmla="*/ 162534 h 352425"/>
                    <a:gd name="connsiteX66" fmla="*/ 151352 w 342900"/>
                    <a:gd name="connsiteY66" fmla="*/ 148056 h 352425"/>
                    <a:gd name="connsiteX67" fmla="*/ 203930 w 342900"/>
                    <a:gd name="connsiteY67" fmla="*/ 197300 h 352425"/>
                    <a:gd name="connsiteX68" fmla="*/ 188500 w 342900"/>
                    <a:gd name="connsiteY68" fmla="*/ 215493 h 352425"/>
                    <a:gd name="connsiteX69" fmla="*/ 186690 w 342900"/>
                    <a:gd name="connsiteY69" fmla="*/ 216255 h 352425"/>
                    <a:gd name="connsiteX70" fmla="*/ 197834 w 342900"/>
                    <a:gd name="connsiteY70" fmla="*/ 223685 h 352425"/>
                    <a:gd name="connsiteX71" fmla="*/ 197834 w 342900"/>
                    <a:gd name="connsiteY71" fmla="*/ 237401 h 352425"/>
                    <a:gd name="connsiteX72" fmla="*/ 200025 w 342900"/>
                    <a:gd name="connsiteY72" fmla="*/ 238163 h 352425"/>
                    <a:gd name="connsiteX73" fmla="*/ 204883 w 342900"/>
                    <a:gd name="connsiteY73" fmla="*/ 230733 h 352425"/>
                    <a:gd name="connsiteX74" fmla="*/ 225838 w 342900"/>
                    <a:gd name="connsiteY74" fmla="*/ 252831 h 352425"/>
                    <a:gd name="connsiteX75" fmla="*/ 219075 w 342900"/>
                    <a:gd name="connsiteY75" fmla="*/ 279120 h 352425"/>
                    <a:gd name="connsiteX76" fmla="*/ 233267 w 342900"/>
                    <a:gd name="connsiteY76" fmla="*/ 289788 h 352425"/>
                    <a:gd name="connsiteX77" fmla="*/ 236411 w 342900"/>
                    <a:gd name="connsiteY77" fmla="*/ 279215 h 352425"/>
                    <a:gd name="connsiteX78" fmla="*/ 250412 w 342900"/>
                    <a:gd name="connsiteY78" fmla="*/ 280835 h 352425"/>
                    <a:gd name="connsiteX79" fmla="*/ 268414 w 342900"/>
                    <a:gd name="connsiteY79" fmla="*/ 289217 h 352425"/>
                    <a:gd name="connsiteX80" fmla="*/ 261175 w 342900"/>
                    <a:gd name="connsiteY80" fmla="*/ 299027 h 352425"/>
                    <a:gd name="connsiteX81" fmla="*/ 264795 w 342900"/>
                    <a:gd name="connsiteY81" fmla="*/ 309695 h 352425"/>
                    <a:gd name="connsiteX82" fmla="*/ 258985 w 342900"/>
                    <a:gd name="connsiteY82" fmla="*/ 309886 h 352425"/>
                    <a:gd name="connsiteX83" fmla="*/ 267271 w 342900"/>
                    <a:gd name="connsiteY83" fmla="*/ 326555 h 352425"/>
                    <a:gd name="connsiteX84" fmla="*/ 268891 w 342900"/>
                    <a:gd name="connsiteY84" fmla="*/ 349224 h 352425"/>
                    <a:gd name="connsiteX85" fmla="*/ 264128 w 342900"/>
                    <a:gd name="connsiteY85" fmla="*/ 353225 h 352425"/>
                    <a:gd name="connsiteX86" fmla="*/ 271367 w 342900"/>
                    <a:gd name="connsiteY86" fmla="*/ 357225 h 352425"/>
                    <a:gd name="connsiteX87" fmla="*/ 271463 w 342900"/>
                    <a:gd name="connsiteY87" fmla="*/ 357225 h 352425"/>
                    <a:gd name="connsiteX88" fmla="*/ 271558 w 342900"/>
                    <a:gd name="connsiteY88" fmla="*/ 357225 h 352425"/>
                    <a:gd name="connsiteX89" fmla="*/ 271653 w 342900"/>
                    <a:gd name="connsiteY89" fmla="*/ 357225 h 352425"/>
                    <a:gd name="connsiteX90" fmla="*/ 271748 w 342900"/>
                    <a:gd name="connsiteY90" fmla="*/ 357225 h 352425"/>
                    <a:gd name="connsiteX91" fmla="*/ 271843 w 342900"/>
                    <a:gd name="connsiteY91" fmla="*/ 357225 h 352425"/>
                    <a:gd name="connsiteX92" fmla="*/ 271939 w 342900"/>
                    <a:gd name="connsiteY92" fmla="*/ 357225 h 352425"/>
                    <a:gd name="connsiteX93" fmla="*/ 272034 w 342900"/>
                    <a:gd name="connsiteY93" fmla="*/ 357225 h 352425"/>
                    <a:gd name="connsiteX94" fmla="*/ 273653 w 342900"/>
                    <a:gd name="connsiteY94" fmla="*/ 356368 h 352425"/>
                    <a:gd name="connsiteX95" fmla="*/ 280892 w 342900"/>
                    <a:gd name="connsiteY95" fmla="*/ 359321 h 352425"/>
                    <a:gd name="connsiteX96" fmla="*/ 277368 w 342900"/>
                    <a:gd name="connsiteY96" fmla="*/ 351034 h 352425"/>
                    <a:gd name="connsiteX97" fmla="*/ 286131 w 342900"/>
                    <a:gd name="connsiteY97" fmla="*/ 333984 h 352425"/>
                    <a:gd name="connsiteX98" fmla="*/ 297275 w 342900"/>
                    <a:gd name="connsiteY98" fmla="*/ 337127 h 352425"/>
                    <a:gd name="connsiteX99" fmla="*/ 292989 w 342900"/>
                    <a:gd name="connsiteY99" fmla="*/ 313505 h 352425"/>
                    <a:gd name="connsiteX100" fmla="*/ 307943 w 342900"/>
                    <a:gd name="connsiteY100" fmla="*/ 311029 h 352425"/>
                    <a:gd name="connsiteX101" fmla="*/ 308800 w 342900"/>
                    <a:gd name="connsiteY101" fmla="*/ 310648 h 352425"/>
                    <a:gd name="connsiteX102" fmla="*/ 309563 w 342900"/>
                    <a:gd name="connsiteY102" fmla="*/ 310267 h 352425"/>
                    <a:gd name="connsiteX103" fmla="*/ 310324 w 342900"/>
                    <a:gd name="connsiteY103" fmla="*/ 309886 h 352425"/>
                    <a:gd name="connsiteX104" fmla="*/ 310991 w 342900"/>
                    <a:gd name="connsiteY104" fmla="*/ 309505 h 352425"/>
                    <a:gd name="connsiteX105" fmla="*/ 311658 w 342900"/>
                    <a:gd name="connsiteY105" fmla="*/ 309124 h 352425"/>
                    <a:gd name="connsiteX106" fmla="*/ 312325 w 342900"/>
                    <a:gd name="connsiteY106" fmla="*/ 308838 h 352425"/>
                    <a:gd name="connsiteX107" fmla="*/ 312991 w 342900"/>
                    <a:gd name="connsiteY107" fmla="*/ 308552 h 352425"/>
                    <a:gd name="connsiteX108" fmla="*/ 314039 w 342900"/>
                    <a:gd name="connsiteY108" fmla="*/ 307600 h 352425"/>
                    <a:gd name="connsiteX109" fmla="*/ 311848 w 342900"/>
                    <a:gd name="connsiteY109" fmla="*/ 298646 h 352425"/>
                    <a:gd name="connsiteX110" fmla="*/ 314039 w 342900"/>
                    <a:gd name="connsiteY110" fmla="*/ 297408 h 352425"/>
                    <a:gd name="connsiteX111" fmla="*/ 327946 w 342900"/>
                    <a:gd name="connsiteY111" fmla="*/ 302742 h 352425"/>
                    <a:gd name="connsiteX112" fmla="*/ 324136 w 342900"/>
                    <a:gd name="connsiteY112" fmla="*/ 293598 h 352425"/>
                    <a:gd name="connsiteX113" fmla="*/ 332232 w 342900"/>
                    <a:gd name="connsiteY113" fmla="*/ 291979 h 352425"/>
                    <a:gd name="connsiteX114" fmla="*/ 330803 w 342900"/>
                    <a:gd name="connsiteY114" fmla="*/ 285502 h 352425"/>
                    <a:gd name="connsiteX115" fmla="*/ 332327 w 342900"/>
                    <a:gd name="connsiteY115" fmla="*/ 283883 h 352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</a:cxnLst>
                  <a:rect l="l" t="t" r="r" b="b"/>
                  <a:pathLst>
                    <a:path w="342900" h="352425">
                      <a:moveTo>
                        <a:pt x="332327" y="283883"/>
                      </a:moveTo>
                      <a:quadBezTo>
                        <a:pt x="339757" y="285407"/>
                        <a:pt x="340995" y="285311"/>
                      </a:quadBezTo>
                      <a:cubicBezTo>
                        <a:pt x="356140" y="284073"/>
                        <a:pt x="340900" y="246926"/>
                        <a:pt x="340519" y="246545"/>
                      </a:cubicBezTo>
                      <a:quadBezTo>
                        <a:pt x="330137" y="249878"/>
                        <a:pt x="328613" y="247497"/>
                      </a:quadBezTo>
                      <a:cubicBezTo>
                        <a:pt x="323374" y="239496"/>
                        <a:pt x="325564" y="229781"/>
                        <a:pt x="322516" y="221303"/>
                      </a:cubicBezTo>
                      <a:quadBezTo>
                        <a:pt x="320326" y="215303"/>
                        <a:pt x="310515" y="200348"/>
                      </a:quadBezTo>
                      <a:cubicBezTo>
                        <a:pt x="296418" y="178727"/>
                        <a:pt x="280416" y="191585"/>
                        <a:pt x="273558" y="197015"/>
                      </a:cubicBezTo>
                      <a:quadBezTo>
                        <a:pt x="271653" y="195776"/>
                        <a:pt x="267653" y="188633"/>
                      </a:quadBezTo>
                      <a:cubicBezTo>
                        <a:pt x="263747" y="181584"/>
                        <a:pt x="262699" y="179679"/>
                        <a:pt x="217456" y="146913"/>
                      </a:cubicBezTo>
                      <a:cubicBezTo>
                        <a:pt x="208979" y="140722"/>
                        <a:pt x="197263" y="141865"/>
                        <a:pt x="189262" y="134531"/>
                      </a:cubicBezTo>
                      <a:cubicBezTo>
                        <a:pt x="180022" y="126149"/>
                        <a:pt x="172117" y="116243"/>
                        <a:pt x="161639" y="109194"/>
                      </a:cubicBezTo>
                      <a:cubicBezTo>
                        <a:pt x="160972" y="108813"/>
                        <a:pt x="160211" y="108242"/>
                        <a:pt x="159544" y="107861"/>
                      </a:cubicBezTo>
                      <a:cubicBezTo>
                        <a:pt x="158020" y="106908"/>
                        <a:pt x="155638" y="106241"/>
                        <a:pt x="153829" y="106146"/>
                      </a:cubic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733" y="106146"/>
                      </a:quadBezTo>
                      <a:quadBezTo>
                        <a:pt x="139637" y="98431"/>
                        <a:pt x="128206" y="97002"/>
                      </a:quadBezTo>
                      <a:cubicBezTo>
                        <a:pt x="123730" y="96431"/>
                        <a:pt x="121729" y="101384"/>
                        <a:pt x="117634" y="101765"/>
                      </a:cubicBezTo>
                      <a:quadBezTo>
                        <a:pt x="112966" y="97478"/>
                        <a:pt x="120396" y="89477"/>
                      </a:quadBezTo>
                      <a:cubicBezTo>
                        <a:pt x="119824" y="84715"/>
                        <a:pt x="114109" y="86620"/>
                        <a:pt x="112109" y="83667"/>
                      </a:cubicBezTo>
                      <a:quadBezTo>
                        <a:pt x="111157" y="82238"/>
                        <a:pt x="109728" y="73761"/>
                      </a:quadBezTo>
                      <a:cubicBezTo>
                        <a:pt x="106108" y="51854"/>
                        <a:pt x="78296" y="8229"/>
                        <a:pt x="54769" y="43662"/>
                      </a:cubicBezTo>
                      <a:cubicBezTo>
                        <a:pt x="54673" y="43853"/>
                        <a:pt x="45053" y="57664"/>
                        <a:pt x="36481" y="14135"/>
                      </a:cubicBezTo>
                      <a:cubicBezTo>
                        <a:pt x="36481" y="14135"/>
                        <a:pt x="36576" y="14135"/>
                        <a:pt x="36576" y="14039"/>
                      </a:cubicBezTo>
                      <a:cubicBezTo>
                        <a:pt x="36576" y="14039"/>
                        <a:pt x="36671" y="14039"/>
                        <a:pt x="36671" y="13944"/>
                      </a:cubicBezTo>
                      <a:cubicBezTo>
                        <a:pt x="36671" y="13944"/>
                        <a:pt x="36766" y="13944"/>
                        <a:pt x="36766" y="13849"/>
                      </a:cubicBezTo>
                      <a:cubicBezTo>
                        <a:pt x="36766" y="13849"/>
                        <a:pt x="36862" y="13849"/>
                        <a:pt x="36862" y="13754"/>
                      </a:cubicBezTo>
                      <a:cubicBezTo>
                        <a:pt x="36862" y="13658"/>
                        <a:pt x="36957" y="13754"/>
                        <a:pt x="36957" y="13658"/>
                      </a:cubicBezTo>
                      <a:cubicBezTo>
                        <a:pt x="36957" y="13658"/>
                        <a:pt x="37052" y="13658"/>
                        <a:pt x="37052" y="13563"/>
                      </a:cubicBezTo>
                      <a:cubicBezTo>
                        <a:pt x="37052" y="13563"/>
                        <a:pt x="37147" y="13563"/>
                        <a:pt x="37147" y="13468"/>
                      </a:cubicBezTo>
                      <a:cubicBezTo>
                        <a:pt x="37147" y="13468"/>
                        <a:pt x="37243" y="13468"/>
                        <a:pt x="38195" y="12896"/>
                      </a:cubicBezTo>
                      <a:cubicBezTo>
                        <a:pt x="30289" y="-6916"/>
                        <a:pt x="22860" y="1276"/>
                        <a:pt x="22098" y="4038"/>
                      </a:cubicBezTo>
                      <a:quadBezTo>
                        <a:pt x="20098" y="11753"/>
                        <a:pt x="286" y="9944"/>
                      </a:quadBezTo>
                      <a:cubicBezTo>
                        <a:pt x="190" y="10039"/>
                        <a:pt x="95" y="10229"/>
                        <a:pt x="0" y="10420"/>
                      </a:cubicBezTo>
                      <a:cubicBezTo>
                        <a:pt x="95" y="10706"/>
                        <a:pt x="12954" y="37947"/>
                        <a:pt x="20574" y="41090"/>
                      </a:cubicBezTo>
                      <a:cubicBezTo>
                        <a:pt x="22860" y="47377"/>
                        <a:pt x="22193" y="54616"/>
                        <a:pt x="26861" y="60140"/>
                      </a:cubicBezTo>
                      <a:cubicBezTo>
                        <a:pt x="27432" y="60807"/>
                        <a:pt x="28099" y="61474"/>
                        <a:pt x="28670" y="62236"/>
                      </a:cubicBezTo>
                      <a:cubicBezTo>
                        <a:pt x="29242" y="62903"/>
                        <a:pt x="29908" y="63569"/>
                        <a:pt x="30480" y="64236"/>
                      </a:cubicBezTo>
                      <a:cubicBezTo>
                        <a:pt x="31051" y="64903"/>
                        <a:pt x="31623" y="65474"/>
                        <a:pt x="32195" y="66141"/>
                      </a:cubicBezTo>
                      <a:cubicBezTo>
                        <a:pt x="32671" y="66713"/>
                        <a:pt x="33147" y="67284"/>
                        <a:pt x="33718" y="67856"/>
                      </a:cubicBezTo>
                      <a:cubicBezTo>
                        <a:pt x="34099" y="68332"/>
                        <a:pt x="34576" y="68808"/>
                        <a:pt x="34957" y="69284"/>
                      </a:cubicBezTo>
                      <a:cubicBezTo>
                        <a:pt x="35242" y="69665"/>
                        <a:pt x="35623" y="70046"/>
                        <a:pt x="35909" y="70427"/>
                      </a:cubicBezTo>
                      <a:cubicBezTo>
                        <a:pt x="36100" y="70618"/>
                        <a:pt x="36290" y="70904"/>
                        <a:pt x="36576" y="71094"/>
                      </a:cubicBezTo>
                      <a:cubicBezTo>
                        <a:pt x="36671" y="71189"/>
                        <a:pt x="36766" y="71285"/>
                        <a:pt x="35909" y="72237"/>
                      </a:cubicBezTo>
                      <a:cubicBezTo>
                        <a:pt x="29242" y="67665"/>
                        <a:pt x="22955" y="62617"/>
                        <a:pt x="16383" y="57950"/>
                      </a:cubicBezTo>
                      <a:cubicBezTo>
                        <a:pt x="16573" y="59569"/>
                        <a:pt x="16764" y="61760"/>
                        <a:pt x="16954" y="63474"/>
                      </a:cubicBezTo>
                      <a:cubicBezTo>
                        <a:pt x="15812" y="63474"/>
                        <a:pt x="14192" y="63569"/>
                        <a:pt x="13049" y="63760"/>
                      </a:cubicBezTo>
                      <a:cubicBezTo>
                        <a:pt x="12382" y="66998"/>
                        <a:pt x="12001" y="68808"/>
                        <a:pt x="42005" y="80238"/>
                      </a:cubicBezTo>
                      <a:cubicBezTo>
                        <a:pt x="46768" y="82048"/>
                        <a:pt x="49054" y="84524"/>
                        <a:pt x="50387" y="85858"/>
                      </a:cubicBezTo>
                      <a:cubicBezTo>
                        <a:pt x="50197" y="88811"/>
                        <a:pt x="49149" y="91668"/>
                        <a:pt x="48768" y="94621"/>
                      </a:cubicBezTo>
                      <a:quadBezTo>
                        <a:pt x="61246" y="99574"/>
                        <a:pt x="64484" y="99860"/>
                      </a:quadBezTo>
                      <a:cubicBezTo>
                        <a:pt x="66104" y="96716"/>
                        <a:pt x="64103" y="93383"/>
                        <a:pt x="65151" y="90144"/>
                      </a:cubicBezTo>
                      <a:quadBezTo>
                        <a:pt x="67818" y="91859"/>
                        <a:pt x="71533" y="103098"/>
                      </a:quadBezTo>
                      <a:quadBezTo>
                        <a:pt x="102870" y="144246"/>
                        <a:pt x="103441" y="144056"/>
                      </a:quadBezTo>
                      <a:cubicBezTo>
                        <a:pt x="103441" y="135483"/>
                        <a:pt x="95821" y="131102"/>
                        <a:pt x="92583" y="124339"/>
                      </a:cubicBezTo>
                      <a:cubicBezTo>
                        <a:pt x="92964" y="123863"/>
                        <a:pt x="93536" y="123101"/>
                        <a:pt x="93916" y="122624"/>
                      </a:cubicBezTo>
                      <a:cubicBezTo>
                        <a:pt x="101346" y="123291"/>
                        <a:pt x="108966" y="124053"/>
                        <a:pt x="116491" y="135483"/>
                      </a:cubicBezTo>
                      <a:quadBezTo>
                        <a:pt x="121444" y="153485"/>
                        <a:pt x="134303" y="165106"/>
                      </a:quadBezTo>
                      <a:cubicBezTo>
                        <a:pt x="135064" y="165011"/>
                        <a:pt x="136112" y="164820"/>
                        <a:pt x="136874" y="164725"/>
                      </a:cubicBezTo>
                      <a:cubicBezTo>
                        <a:pt x="135731" y="161963"/>
                        <a:pt x="134207" y="159486"/>
                        <a:pt x="133064" y="156724"/>
                      </a:cubicBezTo>
                      <a:quadBezTo>
                        <a:pt x="134017" y="156533"/>
                        <a:pt x="145351" y="162534"/>
                      </a:quadBezTo>
                      <a:quadBezTo>
                        <a:pt x="144971" y="158629"/>
                        <a:pt x="151352" y="148056"/>
                      </a:quadBezTo>
                      <a:cubicBezTo>
                        <a:pt x="164973" y="168630"/>
                        <a:pt x="195358" y="171297"/>
                        <a:pt x="203930" y="197300"/>
                      </a:cubicBezTo>
                      <a:cubicBezTo>
                        <a:pt x="204025" y="197586"/>
                        <a:pt x="203835" y="221303"/>
                        <a:pt x="188500" y="215493"/>
                      </a:cubicBezTo>
                      <a:cubicBezTo>
                        <a:pt x="187928" y="215779"/>
                        <a:pt x="187262" y="216065"/>
                        <a:pt x="186690" y="216255"/>
                      </a:cubicBezTo>
                      <a:cubicBezTo>
                        <a:pt x="188500" y="221589"/>
                        <a:pt x="195453" y="219208"/>
                        <a:pt x="197834" y="223685"/>
                      </a:cubicBezTo>
                      <a:cubicBezTo>
                        <a:pt x="200215" y="228257"/>
                        <a:pt x="196691" y="232829"/>
                        <a:pt x="197834" y="237401"/>
                      </a:cubicBezTo>
                      <a:cubicBezTo>
                        <a:pt x="198501" y="237591"/>
                        <a:pt x="199358" y="237972"/>
                        <a:pt x="200025" y="238163"/>
                      </a:cubicBezTo>
                      <a:cubicBezTo>
                        <a:pt x="202025" y="235972"/>
                        <a:pt x="202025" y="232448"/>
                        <a:pt x="204883" y="230733"/>
                      </a:cubicBezTo>
                      <a:cubicBezTo>
                        <a:pt x="215932" y="238639"/>
                        <a:pt x="225647" y="252069"/>
                        <a:pt x="225838" y="252831"/>
                      </a:cubicBezTo>
                      <a:cubicBezTo>
                        <a:pt x="228790" y="262928"/>
                        <a:pt x="220123" y="270071"/>
                        <a:pt x="219075" y="279120"/>
                      </a:cubicBezTo>
                      <a:cubicBezTo>
                        <a:pt x="227457" y="287883"/>
                        <a:pt x="230124" y="288740"/>
                        <a:pt x="233267" y="289788"/>
                      </a:cubicBezTo>
                      <a:cubicBezTo>
                        <a:pt x="236029" y="286740"/>
                        <a:pt x="234601" y="282549"/>
                        <a:pt x="236411" y="279215"/>
                      </a:cubicBezTo>
                      <a:quadBezTo>
                        <a:pt x="250222" y="281025"/>
                        <a:pt x="250412" y="280835"/>
                      </a:quadBezTo>
                      <a:lnTo>
                        <a:pt x="268414" y="289217"/>
                      </a:lnTo>
                      <a:cubicBezTo>
                        <a:pt x="268796" y="289693"/>
                        <a:pt x="270605" y="299504"/>
                        <a:pt x="261175" y="299027"/>
                      </a:cubicBezTo>
                      <a:cubicBezTo>
                        <a:pt x="261938" y="302742"/>
                        <a:pt x="264700" y="305790"/>
                        <a:pt x="264795" y="309695"/>
                      </a:cubicBezTo>
                      <a:cubicBezTo>
                        <a:pt x="262890" y="310076"/>
                        <a:pt x="260890" y="309600"/>
                        <a:pt x="258985" y="309886"/>
                      </a:cubicBezTo>
                      <a:quadBezTo>
                        <a:pt x="267176" y="326078"/>
                        <a:pt x="267271" y="326555"/>
                      </a:quadBezTo>
                      <a:cubicBezTo>
                        <a:pt x="260890" y="334556"/>
                        <a:pt x="269081" y="341604"/>
                        <a:pt x="268891" y="349224"/>
                      </a:cubicBezTo>
                      <a:quadBezTo>
                        <a:pt x="264795" y="351891"/>
                        <a:pt x="264128" y="353225"/>
                      </a:quadBezTo>
                      <a:cubicBezTo>
                        <a:pt x="267271" y="358082"/>
                        <a:pt x="269081" y="357701"/>
                        <a:pt x="271367" y="357225"/>
                      </a:cubicBezTo>
                      <a:cubicBezTo>
                        <a:pt x="271367" y="357225"/>
                        <a:pt x="271463" y="357225"/>
                        <a:pt x="271463" y="357225"/>
                      </a:cubicBezTo>
                      <a:cubicBezTo>
                        <a:pt x="271463" y="357225"/>
                        <a:pt x="271558" y="357225"/>
                        <a:pt x="271558" y="357225"/>
                      </a:cubicBezTo>
                      <a:cubicBezTo>
                        <a:pt x="271558" y="357225"/>
                        <a:pt x="271653" y="357225"/>
                        <a:pt x="271653" y="357225"/>
                      </a:cubicBezTo>
                      <a:cubicBezTo>
                        <a:pt x="271653" y="357225"/>
                        <a:pt x="271748" y="357225"/>
                        <a:pt x="271748" y="357225"/>
                      </a:cubicBezTo>
                      <a:cubicBezTo>
                        <a:pt x="271748" y="357225"/>
                        <a:pt x="271843" y="357225"/>
                        <a:pt x="271843" y="357225"/>
                      </a:cubicBezTo>
                      <a:cubicBezTo>
                        <a:pt x="271843" y="357225"/>
                        <a:pt x="271939" y="357225"/>
                        <a:pt x="271939" y="357225"/>
                      </a:cubicBezTo>
                      <a:cubicBezTo>
                        <a:pt x="271939" y="357225"/>
                        <a:pt x="272034" y="357225"/>
                        <a:pt x="272034" y="357225"/>
                      </a:cubicBezTo>
                      <a:cubicBezTo>
                        <a:pt x="272034" y="357225"/>
                        <a:pt x="272129" y="357225"/>
                        <a:pt x="273653" y="356368"/>
                      </a:cubicBezTo>
                      <a:cubicBezTo>
                        <a:pt x="276225" y="356939"/>
                        <a:pt x="278225" y="359035"/>
                        <a:pt x="280892" y="359321"/>
                      </a:cubicBezTo>
                      <a:quadBezTo>
                        <a:pt x="277463" y="351701"/>
                        <a:pt x="277368" y="351034"/>
                      </a:quadBezTo>
                      <a:cubicBezTo>
                        <a:pt x="281845" y="346081"/>
                        <a:pt x="280606" y="338366"/>
                        <a:pt x="286131" y="333984"/>
                      </a:cubicBezTo>
                      <a:cubicBezTo>
                        <a:pt x="289941" y="334746"/>
                        <a:pt x="293275" y="337127"/>
                        <a:pt x="297275" y="337127"/>
                      </a:cubicBezTo>
                      <a:cubicBezTo>
                        <a:pt x="300799" y="328364"/>
                        <a:pt x="289370" y="322364"/>
                        <a:pt x="292989" y="313505"/>
                      </a:cubicBezTo>
                      <a:cubicBezTo>
                        <a:pt x="295656" y="306933"/>
                        <a:pt x="302990" y="311886"/>
                        <a:pt x="307943" y="311029"/>
                      </a:cubicBezTo>
                      <a:cubicBezTo>
                        <a:pt x="308229" y="310934"/>
                        <a:pt x="308515" y="310743"/>
                        <a:pt x="308800" y="310648"/>
                      </a:cubicBezTo>
                      <a:cubicBezTo>
                        <a:pt x="309086" y="310553"/>
                        <a:pt x="309277" y="310362"/>
                        <a:pt x="309563" y="310267"/>
                      </a:cubicBezTo>
                      <a:cubicBezTo>
                        <a:pt x="309848" y="310172"/>
                        <a:pt x="310039" y="309981"/>
                        <a:pt x="310324" y="309886"/>
                      </a:cubicBezTo>
                      <a:cubicBezTo>
                        <a:pt x="310515" y="309791"/>
                        <a:pt x="310801" y="309695"/>
                        <a:pt x="310991" y="309505"/>
                      </a:cubicBezTo>
                      <a:cubicBezTo>
                        <a:pt x="311182" y="309410"/>
                        <a:pt x="311467" y="309314"/>
                        <a:pt x="311658" y="309124"/>
                      </a:cubicBezTo>
                      <a:cubicBezTo>
                        <a:pt x="311848" y="309029"/>
                        <a:pt x="312134" y="308933"/>
                        <a:pt x="312325" y="308838"/>
                      </a:cubicBezTo>
                      <a:cubicBezTo>
                        <a:pt x="312515" y="308743"/>
                        <a:pt x="312801" y="308648"/>
                        <a:pt x="312991" y="308552"/>
                      </a:cubicBezTo>
                      <a:cubicBezTo>
                        <a:pt x="313182" y="308457"/>
                        <a:pt x="313468" y="308362"/>
                        <a:pt x="314039" y="307600"/>
                      </a:cubicBezTo>
                      <a:cubicBezTo>
                        <a:pt x="313277" y="304647"/>
                        <a:pt x="312134" y="301694"/>
                        <a:pt x="311848" y="298646"/>
                      </a:cubicBezTo>
                      <a:cubicBezTo>
                        <a:pt x="312515" y="298265"/>
                        <a:pt x="313372" y="297789"/>
                        <a:pt x="314039" y="297408"/>
                      </a:cubicBezTo>
                      <a:cubicBezTo>
                        <a:pt x="314420" y="297694"/>
                        <a:pt x="322802" y="304076"/>
                        <a:pt x="327946" y="302742"/>
                      </a:cubicBezTo>
                      <a:cubicBezTo>
                        <a:pt x="327279" y="299408"/>
                        <a:pt x="324040" y="297218"/>
                        <a:pt x="324136" y="293598"/>
                      </a:cubicBezTo>
                      <a:quadBezTo>
                        <a:pt x="331089" y="293122"/>
                        <a:pt x="332232" y="291979"/>
                      </a:quadBezTo>
                      <a:cubicBezTo>
                        <a:pt x="332041" y="289788"/>
                        <a:pt x="331280" y="287693"/>
                        <a:pt x="330803" y="285502"/>
                      </a:cubicBezTo>
                      <a:cubicBezTo>
                        <a:pt x="331184" y="284930"/>
                        <a:pt x="331851" y="284359"/>
                        <a:pt x="332327" y="28388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7" name="Freeform: Shape 241"/>
                <p:cNvSpPr/>
                <p:nvPr/>
              </p:nvSpPr>
              <p:spPr>
                <a:xfrm>
                  <a:off x="6662547" y="1315783"/>
                  <a:ext cx="200025" cy="123825"/>
                </a:xfrm>
                <a:custGeom>
                  <a:avLst/>
                  <a:gdLst>
                    <a:gd name="connsiteX0" fmla="*/ 207454 w 200025"/>
                    <a:gd name="connsiteY0" fmla="*/ 67151 h 123825"/>
                    <a:gd name="connsiteX1" fmla="*/ 201930 w 200025"/>
                    <a:gd name="connsiteY1" fmla="*/ 34385 h 123825"/>
                    <a:gd name="connsiteX2" fmla="*/ 201930 w 200025"/>
                    <a:gd name="connsiteY2" fmla="*/ 34385 h 123825"/>
                    <a:gd name="connsiteX3" fmla="*/ 189643 w 200025"/>
                    <a:gd name="connsiteY3" fmla="*/ 23146 h 123825"/>
                    <a:gd name="connsiteX4" fmla="*/ 164497 w 200025"/>
                    <a:gd name="connsiteY4" fmla="*/ 18479 h 123825"/>
                    <a:gd name="connsiteX5" fmla="*/ 158782 w 200025"/>
                    <a:gd name="connsiteY5" fmla="*/ 11525 h 123825"/>
                    <a:gd name="connsiteX6" fmla="*/ 151447 w 200025"/>
                    <a:gd name="connsiteY6" fmla="*/ 11716 h 123825"/>
                    <a:gd name="connsiteX7" fmla="*/ 146780 w 200025"/>
                    <a:gd name="connsiteY7" fmla="*/ 8192 h 123825"/>
                    <a:gd name="connsiteX8" fmla="*/ 143446 w 200025"/>
                    <a:gd name="connsiteY8" fmla="*/ 4381 h 123825"/>
                    <a:gd name="connsiteX9" fmla="*/ 139351 w 200025"/>
                    <a:gd name="connsiteY9" fmla="*/ 6096 h 123825"/>
                    <a:gd name="connsiteX10" fmla="*/ 138493 w 200025"/>
                    <a:gd name="connsiteY10" fmla="*/ 6382 h 123825"/>
                    <a:gd name="connsiteX11" fmla="*/ 137827 w 200025"/>
                    <a:gd name="connsiteY11" fmla="*/ 6572 h 123825"/>
                    <a:gd name="connsiteX12" fmla="*/ 137350 w 200025"/>
                    <a:gd name="connsiteY12" fmla="*/ 6667 h 123825"/>
                    <a:gd name="connsiteX13" fmla="*/ 137065 w 200025"/>
                    <a:gd name="connsiteY13" fmla="*/ 6763 h 123825"/>
                    <a:gd name="connsiteX14" fmla="*/ 136874 w 200025"/>
                    <a:gd name="connsiteY14" fmla="*/ 6858 h 123825"/>
                    <a:gd name="connsiteX15" fmla="*/ 136684 w 200025"/>
                    <a:gd name="connsiteY15" fmla="*/ 6858 h 123825"/>
                    <a:gd name="connsiteX16" fmla="*/ 136493 w 200025"/>
                    <a:gd name="connsiteY16" fmla="*/ 6953 h 123825"/>
                    <a:gd name="connsiteX17" fmla="*/ 136303 w 200025"/>
                    <a:gd name="connsiteY17" fmla="*/ 7048 h 123825"/>
                    <a:gd name="connsiteX18" fmla="*/ 130207 w 200025"/>
                    <a:gd name="connsiteY18" fmla="*/ 4477 h 123825"/>
                    <a:gd name="connsiteX19" fmla="*/ 115157 w 200025"/>
                    <a:gd name="connsiteY19" fmla="*/ 0 h 123825"/>
                    <a:gd name="connsiteX20" fmla="*/ 113157 w 200025"/>
                    <a:gd name="connsiteY20" fmla="*/ 4000 h 123825"/>
                    <a:gd name="connsiteX21" fmla="*/ 119729 w 200025"/>
                    <a:gd name="connsiteY21" fmla="*/ 8668 h 123825"/>
                    <a:gd name="connsiteX22" fmla="*/ 121729 w 200025"/>
                    <a:gd name="connsiteY22" fmla="*/ 17145 h 123825"/>
                    <a:gd name="connsiteX23" fmla="*/ 110680 w 200025"/>
                    <a:gd name="connsiteY23" fmla="*/ 15145 h 123825"/>
                    <a:gd name="connsiteX24" fmla="*/ 114490 w 200025"/>
                    <a:gd name="connsiteY24" fmla="*/ 26860 h 123825"/>
                    <a:gd name="connsiteX25" fmla="*/ 102298 w 200025"/>
                    <a:gd name="connsiteY25" fmla="*/ 21336 h 123825"/>
                    <a:gd name="connsiteX26" fmla="*/ 93345 w 200025"/>
                    <a:gd name="connsiteY26" fmla="*/ 22765 h 123825"/>
                    <a:gd name="connsiteX27" fmla="*/ 109347 w 200025"/>
                    <a:gd name="connsiteY27" fmla="*/ 32766 h 123825"/>
                    <a:gd name="connsiteX28" fmla="*/ 108871 w 200025"/>
                    <a:gd name="connsiteY28" fmla="*/ 33719 h 123825"/>
                    <a:gd name="connsiteX29" fmla="*/ 89059 w 200025"/>
                    <a:gd name="connsiteY29" fmla="*/ 22955 h 123825"/>
                    <a:gd name="connsiteX30" fmla="*/ 81820 w 200025"/>
                    <a:gd name="connsiteY30" fmla="*/ 25241 h 123825"/>
                    <a:gd name="connsiteX31" fmla="*/ 79629 w 200025"/>
                    <a:gd name="connsiteY31" fmla="*/ 33814 h 123825"/>
                    <a:gd name="connsiteX32" fmla="*/ 86773 w 200025"/>
                    <a:gd name="connsiteY32" fmla="*/ 41148 h 123825"/>
                    <a:gd name="connsiteX33" fmla="*/ 66389 w 200025"/>
                    <a:gd name="connsiteY33" fmla="*/ 32671 h 123825"/>
                    <a:gd name="connsiteX34" fmla="*/ 60579 w 200025"/>
                    <a:gd name="connsiteY34" fmla="*/ 35909 h 123825"/>
                    <a:gd name="connsiteX35" fmla="*/ 74962 w 200025"/>
                    <a:gd name="connsiteY35" fmla="*/ 49435 h 123825"/>
                    <a:gd name="connsiteX36" fmla="*/ 74962 w 200025"/>
                    <a:gd name="connsiteY36" fmla="*/ 52959 h 123825"/>
                    <a:gd name="connsiteX37" fmla="*/ 66675 w 200025"/>
                    <a:gd name="connsiteY37" fmla="*/ 47054 h 123825"/>
                    <a:gd name="connsiteX38" fmla="*/ 68771 w 200025"/>
                    <a:gd name="connsiteY38" fmla="*/ 59817 h 123825"/>
                    <a:gd name="connsiteX39" fmla="*/ 73438 w 200025"/>
                    <a:gd name="connsiteY39" fmla="*/ 65627 h 123825"/>
                    <a:gd name="connsiteX40" fmla="*/ 50863 w 200025"/>
                    <a:gd name="connsiteY40" fmla="*/ 50673 h 123825"/>
                    <a:gd name="connsiteX41" fmla="*/ 53149 w 200025"/>
                    <a:gd name="connsiteY41" fmla="*/ 50959 h 123825"/>
                    <a:gd name="connsiteX42" fmla="*/ 53721 w 200025"/>
                    <a:gd name="connsiteY42" fmla="*/ 50102 h 123825"/>
                    <a:gd name="connsiteX43" fmla="*/ 0 w 200025"/>
                    <a:gd name="connsiteY43" fmla="*/ 29813 h 123825"/>
                    <a:gd name="connsiteX44" fmla="*/ 6382 w 200025"/>
                    <a:gd name="connsiteY44" fmla="*/ 37243 h 123825"/>
                    <a:gd name="connsiteX45" fmla="*/ 9811 w 200025"/>
                    <a:gd name="connsiteY45" fmla="*/ 38386 h 123825"/>
                    <a:gd name="connsiteX46" fmla="*/ 17240 w 200025"/>
                    <a:gd name="connsiteY46" fmla="*/ 40862 h 123825"/>
                    <a:gd name="connsiteX47" fmla="*/ 31147 w 200025"/>
                    <a:gd name="connsiteY47" fmla="*/ 50959 h 123825"/>
                    <a:gd name="connsiteX48" fmla="*/ 6953 w 200025"/>
                    <a:gd name="connsiteY48" fmla="*/ 42386 h 123825"/>
                    <a:gd name="connsiteX49" fmla="*/ 2572 w 200025"/>
                    <a:gd name="connsiteY49" fmla="*/ 43148 h 123825"/>
                    <a:gd name="connsiteX50" fmla="*/ 4763 w 200025"/>
                    <a:gd name="connsiteY50" fmla="*/ 54197 h 123825"/>
                    <a:gd name="connsiteX51" fmla="*/ 16383 w 200025"/>
                    <a:gd name="connsiteY51" fmla="*/ 60769 h 123825"/>
                    <a:gd name="connsiteX52" fmla="*/ 16192 w 200025"/>
                    <a:gd name="connsiteY52" fmla="*/ 61913 h 123825"/>
                    <a:gd name="connsiteX53" fmla="*/ 4667 w 200025"/>
                    <a:gd name="connsiteY53" fmla="*/ 63056 h 123825"/>
                    <a:gd name="connsiteX54" fmla="*/ 3715 w 200025"/>
                    <a:gd name="connsiteY54" fmla="*/ 70104 h 123825"/>
                    <a:gd name="connsiteX55" fmla="*/ 19717 w 200025"/>
                    <a:gd name="connsiteY55" fmla="*/ 71152 h 123825"/>
                    <a:gd name="connsiteX56" fmla="*/ 30004 w 200025"/>
                    <a:gd name="connsiteY56" fmla="*/ 64484 h 123825"/>
                    <a:gd name="connsiteX57" fmla="*/ 43243 w 200025"/>
                    <a:gd name="connsiteY57" fmla="*/ 63627 h 123825"/>
                    <a:gd name="connsiteX58" fmla="*/ 45339 w 200025"/>
                    <a:gd name="connsiteY58" fmla="*/ 62294 h 123825"/>
                    <a:gd name="connsiteX59" fmla="*/ 45910 w 200025"/>
                    <a:gd name="connsiteY59" fmla="*/ 62198 h 123825"/>
                    <a:gd name="connsiteX60" fmla="*/ 46482 w 200025"/>
                    <a:gd name="connsiteY60" fmla="*/ 62103 h 123825"/>
                    <a:gd name="connsiteX61" fmla="*/ 47054 w 200025"/>
                    <a:gd name="connsiteY61" fmla="*/ 62008 h 123825"/>
                    <a:gd name="connsiteX62" fmla="*/ 47720 w 200025"/>
                    <a:gd name="connsiteY62" fmla="*/ 61817 h 123825"/>
                    <a:gd name="connsiteX63" fmla="*/ 48387 w 200025"/>
                    <a:gd name="connsiteY63" fmla="*/ 61627 h 123825"/>
                    <a:gd name="connsiteX64" fmla="*/ 49054 w 200025"/>
                    <a:gd name="connsiteY64" fmla="*/ 61436 h 123825"/>
                    <a:gd name="connsiteX65" fmla="*/ 49816 w 200025"/>
                    <a:gd name="connsiteY65" fmla="*/ 61246 h 123825"/>
                    <a:gd name="connsiteX66" fmla="*/ 50578 w 200025"/>
                    <a:gd name="connsiteY66" fmla="*/ 61055 h 123825"/>
                    <a:gd name="connsiteX67" fmla="*/ 54673 w 200025"/>
                    <a:gd name="connsiteY67" fmla="*/ 66294 h 123825"/>
                    <a:gd name="connsiteX68" fmla="*/ 54483 w 200025"/>
                    <a:gd name="connsiteY68" fmla="*/ 66294 h 123825"/>
                    <a:gd name="connsiteX69" fmla="*/ 54102 w 200025"/>
                    <a:gd name="connsiteY69" fmla="*/ 66389 h 123825"/>
                    <a:gd name="connsiteX70" fmla="*/ 53435 w 200025"/>
                    <a:gd name="connsiteY70" fmla="*/ 66580 h 123825"/>
                    <a:gd name="connsiteX71" fmla="*/ 52673 w 200025"/>
                    <a:gd name="connsiteY71" fmla="*/ 66770 h 123825"/>
                    <a:gd name="connsiteX72" fmla="*/ 51816 w 200025"/>
                    <a:gd name="connsiteY72" fmla="*/ 66961 h 123825"/>
                    <a:gd name="connsiteX73" fmla="*/ 50959 w 200025"/>
                    <a:gd name="connsiteY73" fmla="*/ 67151 h 123825"/>
                    <a:gd name="connsiteX74" fmla="*/ 50101 w 200025"/>
                    <a:gd name="connsiteY74" fmla="*/ 67342 h 123825"/>
                    <a:gd name="connsiteX75" fmla="*/ 48958 w 200025"/>
                    <a:gd name="connsiteY75" fmla="*/ 67818 h 123825"/>
                    <a:gd name="connsiteX76" fmla="*/ 49530 w 200025"/>
                    <a:gd name="connsiteY76" fmla="*/ 72866 h 123825"/>
                    <a:gd name="connsiteX77" fmla="*/ 48673 w 200025"/>
                    <a:gd name="connsiteY77" fmla="*/ 73533 h 123825"/>
                    <a:gd name="connsiteX78" fmla="*/ 64389 w 200025"/>
                    <a:gd name="connsiteY78" fmla="*/ 70390 h 123825"/>
                    <a:gd name="connsiteX79" fmla="*/ 67246 w 200025"/>
                    <a:gd name="connsiteY79" fmla="*/ 78296 h 123825"/>
                    <a:gd name="connsiteX80" fmla="*/ 66389 w 200025"/>
                    <a:gd name="connsiteY80" fmla="*/ 79058 h 123825"/>
                    <a:gd name="connsiteX81" fmla="*/ 55912 w 200025"/>
                    <a:gd name="connsiteY81" fmla="*/ 76771 h 123825"/>
                    <a:gd name="connsiteX82" fmla="*/ 45244 w 200025"/>
                    <a:gd name="connsiteY82" fmla="*/ 83820 h 123825"/>
                    <a:gd name="connsiteX83" fmla="*/ 42863 w 200025"/>
                    <a:gd name="connsiteY83" fmla="*/ 84106 h 123825"/>
                    <a:gd name="connsiteX84" fmla="*/ 42196 w 200025"/>
                    <a:gd name="connsiteY84" fmla="*/ 84296 h 123825"/>
                    <a:gd name="connsiteX85" fmla="*/ 41624 w 200025"/>
                    <a:gd name="connsiteY85" fmla="*/ 84392 h 123825"/>
                    <a:gd name="connsiteX86" fmla="*/ 41148 w 200025"/>
                    <a:gd name="connsiteY86" fmla="*/ 84487 h 123825"/>
                    <a:gd name="connsiteX87" fmla="*/ 40767 w 200025"/>
                    <a:gd name="connsiteY87" fmla="*/ 84582 h 123825"/>
                    <a:gd name="connsiteX88" fmla="*/ 40386 w 200025"/>
                    <a:gd name="connsiteY88" fmla="*/ 84677 h 123825"/>
                    <a:gd name="connsiteX89" fmla="*/ 40005 w 200025"/>
                    <a:gd name="connsiteY89" fmla="*/ 84773 h 123825"/>
                    <a:gd name="connsiteX90" fmla="*/ 39624 w 200025"/>
                    <a:gd name="connsiteY90" fmla="*/ 84868 h 123825"/>
                    <a:gd name="connsiteX91" fmla="*/ 38862 w 200025"/>
                    <a:gd name="connsiteY91" fmla="*/ 85344 h 123825"/>
                    <a:gd name="connsiteX92" fmla="*/ 32194 w 200025"/>
                    <a:gd name="connsiteY92" fmla="*/ 94202 h 123825"/>
                    <a:gd name="connsiteX93" fmla="*/ 40005 w 200025"/>
                    <a:gd name="connsiteY93" fmla="*/ 97060 h 123825"/>
                    <a:gd name="connsiteX94" fmla="*/ 47244 w 200025"/>
                    <a:gd name="connsiteY94" fmla="*/ 90202 h 123825"/>
                    <a:gd name="connsiteX95" fmla="*/ 57150 w 200025"/>
                    <a:gd name="connsiteY95" fmla="*/ 88583 h 123825"/>
                    <a:gd name="connsiteX96" fmla="*/ 72580 w 200025"/>
                    <a:gd name="connsiteY96" fmla="*/ 95917 h 123825"/>
                    <a:gd name="connsiteX97" fmla="*/ 90773 w 200025"/>
                    <a:gd name="connsiteY97" fmla="*/ 103442 h 123825"/>
                    <a:gd name="connsiteX98" fmla="*/ 90678 w 200025"/>
                    <a:gd name="connsiteY98" fmla="*/ 104489 h 123825"/>
                    <a:gd name="connsiteX99" fmla="*/ 95345 w 200025"/>
                    <a:gd name="connsiteY99" fmla="*/ 114395 h 123825"/>
                    <a:gd name="connsiteX100" fmla="*/ 79819 w 200025"/>
                    <a:gd name="connsiteY100" fmla="*/ 115633 h 123825"/>
                    <a:gd name="connsiteX101" fmla="*/ 87725 w 200025"/>
                    <a:gd name="connsiteY101" fmla="*/ 122682 h 123825"/>
                    <a:gd name="connsiteX102" fmla="*/ 114490 w 200025"/>
                    <a:gd name="connsiteY102" fmla="*/ 116967 h 123825"/>
                    <a:gd name="connsiteX103" fmla="*/ 148495 w 200025"/>
                    <a:gd name="connsiteY103" fmla="*/ 123349 h 123825"/>
                    <a:gd name="connsiteX104" fmla="*/ 166592 w 200025"/>
                    <a:gd name="connsiteY104" fmla="*/ 124873 h 123825"/>
                    <a:gd name="connsiteX105" fmla="*/ 183547 w 200025"/>
                    <a:gd name="connsiteY105" fmla="*/ 110109 h 123825"/>
                    <a:gd name="connsiteX106" fmla="*/ 180308 w 200025"/>
                    <a:gd name="connsiteY106" fmla="*/ 100965 h 123825"/>
                    <a:gd name="connsiteX107" fmla="*/ 195929 w 200025"/>
                    <a:gd name="connsiteY107" fmla="*/ 94202 h 123825"/>
                    <a:gd name="connsiteX108" fmla="*/ 197739 w 200025"/>
                    <a:gd name="connsiteY108" fmla="*/ 93345 h 123825"/>
                    <a:gd name="connsiteX109" fmla="*/ 199168 w 200025"/>
                    <a:gd name="connsiteY109" fmla="*/ 79534 h 123825"/>
                    <a:gd name="connsiteX110" fmla="*/ 207454 w 200025"/>
                    <a:gd name="connsiteY110" fmla="*/ 67151 h 12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</a:cxnLst>
                  <a:rect l="l" t="t" r="r" b="b"/>
                  <a:pathLst>
                    <a:path w="200025" h="123825">
                      <a:moveTo>
                        <a:pt x="207454" y="67151"/>
                      </a:moveTo>
                      <a:quadBezTo>
                        <a:pt x="209931" y="42958"/>
                        <a:pt x="201930" y="34385"/>
                      </a:quadBezTo>
                      <a:lnTo>
                        <a:pt x="201930" y="34385"/>
                      </a:lnTo>
                      <a:cubicBezTo>
                        <a:pt x="201835" y="34290"/>
                        <a:pt x="192310" y="24575"/>
                        <a:pt x="189643" y="23146"/>
                      </a:cubicBezTo>
                      <a:cubicBezTo>
                        <a:pt x="181737" y="18955"/>
                        <a:pt x="172593" y="21527"/>
                        <a:pt x="164497" y="18479"/>
                      </a:cubicBezTo>
                      <a:cubicBezTo>
                        <a:pt x="161258" y="17240"/>
                        <a:pt x="161830" y="12954"/>
                        <a:pt x="158782" y="11525"/>
                      </a:cubicBezTo>
                      <a:lnTo>
                        <a:pt x="151447" y="11716"/>
                      </a:lnTo>
                      <a:lnTo>
                        <a:pt x="146780" y="8192"/>
                      </a:lnTo>
                      <a:cubicBezTo>
                        <a:pt x="145828" y="7048"/>
                        <a:pt x="144494" y="5525"/>
                        <a:pt x="143446" y="4381"/>
                      </a:cubicBezTo>
                      <a:cubicBezTo>
                        <a:pt x="142113" y="5048"/>
                        <a:pt x="141256" y="5429"/>
                        <a:pt x="139351" y="6096"/>
                      </a:cubicBezTo>
                      <a:cubicBezTo>
                        <a:pt x="139065" y="6191"/>
                        <a:pt x="138779" y="6287"/>
                        <a:pt x="138493" y="6382"/>
                      </a:cubicBezTo>
                      <a:cubicBezTo>
                        <a:pt x="138303" y="6477"/>
                        <a:pt x="138113" y="6477"/>
                        <a:pt x="137827" y="6572"/>
                      </a:cubicBezTo>
                      <a:cubicBezTo>
                        <a:pt x="137636" y="6572"/>
                        <a:pt x="137541" y="6667"/>
                        <a:pt x="137350" y="6667"/>
                      </a:cubicBezTo>
                      <a:cubicBezTo>
                        <a:pt x="137255" y="6667"/>
                        <a:pt x="137160" y="6763"/>
                        <a:pt x="137065" y="6763"/>
                      </a:cubicBezTo>
                      <a:quadBezTo>
                        <a:pt x="136969" y="6763"/>
                        <a:pt x="136874" y="6858"/>
                      </a:quadBezTo>
                      <a:quadBezTo>
                        <a:pt x="136779" y="6858"/>
                        <a:pt x="136684" y="6858"/>
                      </a:quadBezTo>
                      <a:quadBezTo>
                        <a:pt x="136588" y="6858"/>
                        <a:pt x="136493" y="6953"/>
                      </a:quadBezTo>
                      <a:cubicBezTo>
                        <a:pt x="136398" y="6953"/>
                        <a:pt x="136303" y="6953"/>
                        <a:pt x="136303" y="7048"/>
                      </a:cubicBezTo>
                      <a:lnTo>
                        <a:pt x="130207" y="4477"/>
                      </a:lnTo>
                      <a:quadBezTo>
                        <a:pt x="121920" y="762"/>
                        <a:pt x="115157" y="0"/>
                      </a:quadBezTo>
                      <a:cubicBezTo>
                        <a:pt x="113729" y="762"/>
                        <a:pt x="113538" y="2191"/>
                        <a:pt x="113157" y="4000"/>
                      </a:cubicBezTo>
                      <a:cubicBezTo>
                        <a:pt x="115252" y="5715"/>
                        <a:pt x="117634" y="7048"/>
                        <a:pt x="119729" y="8668"/>
                      </a:cubicBezTo>
                      <a:cubicBezTo>
                        <a:pt x="122872" y="11144"/>
                        <a:pt x="124492" y="15240"/>
                        <a:pt x="121729" y="17145"/>
                      </a:cubicBezTo>
                      <a:cubicBezTo>
                        <a:pt x="117348" y="20193"/>
                        <a:pt x="114490" y="14669"/>
                        <a:pt x="110680" y="15145"/>
                      </a:cubicBezTo>
                      <a:cubicBezTo>
                        <a:pt x="107347" y="19907"/>
                        <a:pt x="114395" y="22574"/>
                        <a:pt x="114490" y="26860"/>
                      </a:cubicBezTo>
                      <a:cubicBezTo>
                        <a:pt x="110109" y="25622"/>
                        <a:pt x="106775" y="22193"/>
                        <a:pt x="102298" y="21336"/>
                      </a:cubicBezTo>
                      <a:quadBezTo>
                        <a:pt x="96107" y="20193"/>
                        <a:pt x="93345" y="22765"/>
                      </a:quadBezTo>
                      <a:quadBezTo>
                        <a:pt x="108490" y="31337"/>
                        <a:pt x="109347" y="32766"/>
                      </a:quadBezTo>
                      <a:cubicBezTo>
                        <a:pt x="109252" y="33052"/>
                        <a:pt x="109061" y="33433"/>
                        <a:pt x="108871" y="33719"/>
                      </a:cubicBezTo>
                      <a:cubicBezTo>
                        <a:pt x="102203" y="30194"/>
                        <a:pt x="95821" y="26289"/>
                        <a:pt x="89059" y="22955"/>
                      </a:cubicBezTo>
                      <a:cubicBezTo>
                        <a:pt x="86677" y="23908"/>
                        <a:pt x="84106" y="24098"/>
                        <a:pt x="81820" y="25241"/>
                      </a:cubicBezTo>
                      <a:cubicBezTo>
                        <a:pt x="81153" y="28099"/>
                        <a:pt x="76771" y="30766"/>
                        <a:pt x="79629" y="33814"/>
                      </a:cubicBezTo>
                      <a:cubicBezTo>
                        <a:pt x="81915" y="36290"/>
                        <a:pt x="86106" y="36957"/>
                        <a:pt x="86773" y="41148"/>
                      </a:cubicBezTo>
                      <a:cubicBezTo>
                        <a:pt x="78010" y="43244"/>
                        <a:pt x="73723" y="34290"/>
                        <a:pt x="66389" y="32671"/>
                      </a:cubicBezTo>
                      <a:cubicBezTo>
                        <a:pt x="59436" y="31147"/>
                        <a:pt x="59436" y="33623"/>
                        <a:pt x="60579" y="35909"/>
                      </a:cubicBezTo>
                      <a:cubicBezTo>
                        <a:pt x="63722" y="42100"/>
                        <a:pt x="71342" y="43625"/>
                        <a:pt x="74962" y="49435"/>
                      </a:cubicBezTo>
                      <a:cubicBezTo>
                        <a:pt x="74962" y="50483"/>
                        <a:pt x="74962" y="51911"/>
                        <a:pt x="74962" y="52959"/>
                      </a:cubicBezTo>
                      <a:cubicBezTo>
                        <a:pt x="72104" y="51149"/>
                        <a:pt x="69913" y="48292"/>
                        <a:pt x="66675" y="47054"/>
                      </a:cubicBezTo>
                      <a:cubicBezTo>
                        <a:pt x="65437" y="48673"/>
                        <a:pt x="67818" y="57912"/>
                        <a:pt x="68771" y="59817"/>
                      </a:cubicBezTo>
                      <a:cubicBezTo>
                        <a:pt x="70199" y="61531"/>
                        <a:pt x="72009" y="63817"/>
                        <a:pt x="73438" y="65627"/>
                      </a:cubicBezTo>
                      <a:cubicBezTo>
                        <a:pt x="65913" y="60674"/>
                        <a:pt x="57436" y="57150"/>
                        <a:pt x="50863" y="50673"/>
                      </a:cubicBezTo>
                      <a:cubicBezTo>
                        <a:pt x="51530" y="50864"/>
                        <a:pt x="52483" y="50959"/>
                        <a:pt x="53149" y="50959"/>
                      </a:cubicBezTo>
                      <a:cubicBezTo>
                        <a:pt x="53340" y="50673"/>
                        <a:pt x="53626" y="50387"/>
                        <a:pt x="53721" y="50102"/>
                      </a:cubicBezTo>
                      <a:cubicBezTo>
                        <a:pt x="57245" y="38005"/>
                        <a:pt x="571" y="29623"/>
                        <a:pt x="0" y="29813"/>
                      </a:cubicBezTo>
                      <a:cubicBezTo>
                        <a:pt x="571" y="31337"/>
                        <a:pt x="952" y="32575"/>
                        <a:pt x="6382" y="37243"/>
                      </a:cubicBezTo>
                      <a:lnTo>
                        <a:pt x="9811" y="38386"/>
                      </a:lnTo>
                      <a:cubicBezTo>
                        <a:pt x="14573" y="42100"/>
                        <a:pt x="15145" y="42577"/>
                        <a:pt x="17240" y="40862"/>
                      </a:cubicBezTo>
                      <a:cubicBezTo>
                        <a:pt x="22479" y="36481"/>
                        <a:pt x="29718" y="48577"/>
                        <a:pt x="31147" y="50959"/>
                      </a:cubicBezTo>
                      <a:cubicBezTo>
                        <a:pt x="26098" y="46768"/>
                        <a:pt x="7144" y="42386"/>
                        <a:pt x="6953" y="42386"/>
                      </a:cubicBezTo>
                      <a:cubicBezTo>
                        <a:pt x="5143" y="43720"/>
                        <a:pt x="4572" y="43529"/>
                        <a:pt x="2572" y="43148"/>
                      </a:cubicBezTo>
                      <a:lnTo>
                        <a:pt x="4763" y="54197"/>
                      </a:lnTo>
                      <a:cubicBezTo>
                        <a:pt x="7715" y="58007"/>
                        <a:pt x="12859" y="58007"/>
                        <a:pt x="16383" y="60769"/>
                      </a:cubicBezTo>
                      <a:cubicBezTo>
                        <a:pt x="16288" y="61055"/>
                        <a:pt x="16192" y="61531"/>
                        <a:pt x="16192" y="61913"/>
                      </a:cubicBezTo>
                      <a:cubicBezTo>
                        <a:pt x="16097" y="61913"/>
                        <a:pt x="7048" y="62960"/>
                        <a:pt x="4667" y="63056"/>
                      </a:cubicBezTo>
                      <a:cubicBezTo>
                        <a:pt x="3143" y="64770"/>
                        <a:pt x="2857" y="65056"/>
                        <a:pt x="3715" y="70104"/>
                      </a:cubicBezTo>
                      <a:cubicBezTo>
                        <a:pt x="15812" y="71628"/>
                        <a:pt x="19621" y="71152"/>
                        <a:pt x="19717" y="71152"/>
                      </a:cubicBezTo>
                      <a:cubicBezTo>
                        <a:pt x="24098" y="70294"/>
                        <a:pt x="25622" y="65246"/>
                        <a:pt x="30004" y="64484"/>
                      </a:cubicBezTo>
                      <a:cubicBezTo>
                        <a:pt x="34385" y="63722"/>
                        <a:pt x="38862" y="65056"/>
                        <a:pt x="43243" y="63627"/>
                      </a:cubicBezTo>
                      <a:cubicBezTo>
                        <a:pt x="43910" y="63341"/>
                        <a:pt x="44767" y="62770"/>
                        <a:pt x="45339" y="62294"/>
                      </a:cubicBezTo>
                      <a:cubicBezTo>
                        <a:pt x="45529" y="62294"/>
                        <a:pt x="45720" y="62198"/>
                        <a:pt x="45910" y="62198"/>
                      </a:cubicBezTo>
                      <a:cubicBezTo>
                        <a:pt x="46101" y="62198"/>
                        <a:pt x="46291" y="62103"/>
                        <a:pt x="46482" y="62103"/>
                      </a:cubicBezTo>
                      <a:cubicBezTo>
                        <a:pt x="46672" y="62103"/>
                        <a:pt x="46863" y="62008"/>
                        <a:pt x="47054" y="62008"/>
                      </a:cubicBezTo>
                      <a:cubicBezTo>
                        <a:pt x="47244" y="61913"/>
                        <a:pt x="47434" y="61913"/>
                        <a:pt x="47720" y="61817"/>
                      </a:cubicBezTo>
                      <a:cubicBezTo>
                        <a:pt x="47911" y="61722"/>
                        <a:pt x="48196" y="61722"/>
                        <a:pt x="48387" y="61627"/>
                      </a:cubicBezTo>
                      <a:cubicBezTo>
                        <a:pt x="48577" y="61531"/>
                        <a:pt x="48863" y="61531"/>
                        <a:pt x="49054" y="61436"/>
                      </a:cubicBezTo>
                      <a:cubicBezTo>
                        <a:pt x="49339" y="61341"/>
                        <a:pt x="49530" y="61341"/>
                        <a:pt x="49816" y="61246"/>
                      </a:cubicBezTo>
                      <a:cubicBezTo>
                        <a:pt x="50101" y="61150"/>
                        <a:pt x="50292" y="61150"/>
                        <a:pt x="50578" y="61055"/>
                      </a:cubicBezTo>
                      <a:cubicBezTo>
                        <a:pt x="52483" y="61817"/>
                        <a:pt x="52864" y="62008"/>
                        <a:pt x="54673" y="66294"/>
                      </a:cubicBezTo>
                      <a:quadBezTo>
                        <a:pt x="54578" y="66294"/>
                        <a:pt x="54483" y="66294"/>
                      </a:quadBezTo>
                      <a:cubicBezTo>
                        <a:pt x="54388" y="66294"/>
                        <a:pt x="54197" y="66389"/>
                        <a:pt x="54102" y="66389"/>
                      </a:cubicBezTo>
                      <a:cubicBezTo>
                        <a:pt x="53912" y="66485"/>
                        <a:pt x="53721" y="66485"/>
                        <a:pt x="53435" y="66580"/>
                      </a:cubicBezTo>
                      <a:cubicBezTo>
                        <a:pt x="53149" y="66675"/>
                        <a:pt x="52959" y="66675"/>
                        <a:pt x="52673" y="66770"/>
                      </a:cubicBezTo>
                      <a:cubicBezTo>
                        <a:pt x="52388" y="66866"/>
                        <a:pt x="52102" y="66866"/>
                        <a:pt x="51816" y="66961"/>
                      </a:cubicBezTo>
                      <a:cubicBezTo>
                        <a:pt x="51530" y="67056"/>
                        <a:pt x="51244" y="67056"/>
                        <a:pt x="50959" y="67151"/>
                      </a:cubicBezTo>
                      <a:cubicBezTo>
                        <a:pt x="50673" y="67246"/>
                        <a:pt x="50387" y="67246"/>
                        <a:pt x="50101" y="67342"/>
                      </a:cubicBezTo>
                      <a:cubicBezTo>
                        <a:pt x="49816" y="67437"/>
                        <a:pt x="49625" y="67437"/>
                        <a:pt x="48958" y="67818"/>
                      </a:cubicBezTo>
                      <a:cubicBezTo>
                        <a:pt x="49054" y="69533"/>
                        <a:pt x="49625" y="71152"/>
                        <a:pt x="49530" y="72866"/>
                      </a:cubicBezTo>
                      <a:cubicBezTo>
                        <a:pt x="49244" y="73057"/>
                        <a:pt x="48958" y="73342"/>
                        <a:pt x="48673" y="73533"/>
                      </a:cubicBezTo>
                      <a:cubicBezTo>
                        <a:pt x="48768" y="73533"/>
                        <a:pt x="59055" y="70485"/>
                        <a:pt x="64389" y="70390"/>
                      </a:cubicBezTo>
                      <a:cubicBezTo>
                        <a:pt x="65437" y="71628"/>
                        <a:pt x="66770" y="73152"/>
                        <a:pt x="67246" y="78296"/>
                      </a:cubicBezTo>
                      <a:cubicBezTo>
                        <a:pt x="66961" y="78581"/>
                        <a:pt x="66580" y="78867"/>
                        <a:pt x="66389" y="79058"/>
                      </a:cubicBezTo>
                      <a:quadBezTo>
                        <a:pt x="56483" y="75914"/>
                        <a:pt x="55912" y="76771"/>
                      </a:quadBezTo>
                      <a:cubicBezTo>
                        <a:pt x="54292" y="79248"/>
                        <a:pt x="50673" y="83439"/>
                        <a:pt x="45244" y="83820"/>
                      </a:cubicBezTo>
                      <a:cubicBezTo>
                        <a:pt x="44482" y="83820"/>
                        <a:pt x="43529" y="83915"/>
                        <a:pt x="42863" y="84106"/>
                      </a:cubicBezTo>
                      <a:cubicBezTo>
                        <a:pt x="42672" y="84201"/>
                        <a:pt x="42386" y="84201"/>
                        <a:pt x="42196" y="84296"/>
                      </a:cubicBezTo>
                      <a:cubicBezTo>
                        <a:pt x="42005" y="84296"/>
                        <a:pt x="41815" y="84392"/>
                        <a:pt x="41624" y="84392"/>
                      </a:cubicBezTo>
                      <a:cubicBezTo>
                        <a:pt x="41434" y="84392"/>
                        <a:pt x="41338" y="84487"/>
                        <a:pt x="41148" y="84487"/>
                      </a:cubicBezTo>
                      <a:cubicBezTo>
                        <a:pt x="41053" y="84487"/>
                        <a:pt x="40862" y="84582"/>
                        <a:pt x="40767" y="84582"/>
                      </a:cubicBezTo>
                      <a:cubicBezTo>
                        <a:pt x="40672" y="84582"/>
                        <a:pt x="40481" y="84677"/>
                        <a:pt x="40386" y="84677"/>
                      </a:cubicBezTo>
                      <a:cubicBezTo>
                        <a:pt x="40291" y="84677"/>
                        <a:pt x="40196" y="84773"/>
                        <a:pt x="40005" y="84773"/>
                      </a:cubicBezTo>
                      <a:cubicBezTo>
                        <a:pt x="39910" y="84773"/>
                        <a:pt x="39814" y="84868"/>
                        <a:pt x="39624" y="84868"/>
                      </a:cubicBezTo>
                      <a:cubicBezTo>
                        <a:pt x="39529" y="84868"/>
                        <a:pt x="39433" y="84963"/>
                        <a:pt x="38862" y="85344"/>
                      </a:cubicBezTo>
                      <a:quadBezTo>
                        <a:pt x="34862" y="91250"/>
                        <a:pt x="32194" y="94202"/>
                      </a:quadBezTo>
                      <a:cubicBezTo>
                        <a:pt x="32671" y="94583"/>
                        <a:pt x="37243" y="97631"/>
                        <a:pt x="40005" y="97060"/>
                      </a:cubicBezTo>
                      <a:cubicBezTo>
                        <a:pt x="43720" y="96202"/>
                        <a:pt x="43910" y="91535"/>
                        <a:pt x="47244" y="90202"/>
                      </a:cubicBezTo>
                      <a:cubicBezTo>
                        <a:pt x="50387" y="88964"/>
                        <a:pt x="54007" y="90202"/>
                        <a:pt x="57150" y="88583"/>
                      </a:cubicBezTo>
                      <a:cubicBezTo>
                        <a:pt x="60865" y="86582"/>
                        <a:pt x="66580" y="91154"/>
                        <a:pt x="72580" y="95917"/>
                      </a:cubicBezTo>
                      <a:quadBezTo>
                        <a:pt x="73057" y="96298"/>
                        <a:pt x="90773" y="103442"/>
                      </a:quadBezTo>
                      <a:cubicBezTo>
                        <a:pt x="90773" y="103727"/>
                        <a:pt x="90773" y="104204"/>
                        <a:pt x="90678" y="104489"/>
                      </a:cubicBezTo>
                      <a:cubicBezTo>
                        <a:pt x="92202" y="106013"/>
                        <a:pt x="95440" y="109156"/>
                        <a:pt x="95345" y="114395"/>
                      </a:cubicBezTo>
                      <a:cubicBezTo>
                        <a:pt x="95250" y="114395"/>
                        <a:pt x="82105" y="115633"/>
                        <a:pt x="79819" y="115633"/>
                      </a:cubicBezTo>
                      <a:cubicBezTo>
                        <a:pt x="80677" y="118015"/>
                        <a:pt x="86296" y="122492"/>
                        <a:pt x="87725" y="122682"/>
                      </a:cubicBezTo>
                      <a:cubicBezTo>
                        <a:pt x="97250" y="123730"/>
                        <a:pt x="105156" y="116967"/>
                        <a:pt x="114490" y="116967"/>
                      </a:cubicBezTo>
                      <a:cubicBezTo>
                        <a:pt x="126206" y="116967"/>
                        <a:pt x="136874" y="122587"/>
                        <a:pt x="148495" y="123349"/>
                      </a:cubicBezTo>
                      <a:quadBezTo>
                        <a:pt x="164878" y="124396"/>
                        <a:pt x="166592" y="124873"/>
                      </a:quadBezTo>
                      <a:cubicBezTo>
                        <a:pt x="182975" y="129350"/>
                        <a:pt x="183642" y="110300"/>
                        <a:pt x="183547" y="110109"/>
                      </a:cubicBezTo>
                      <a:cubicBezTo>
                        <a:pt x="183071" y="106871"/>
                        <a:pt x="177546" y="104585"/>
                        <a:pt x="180308" y="100965"/>
                      </a:cubicBezTo>
                      <a:cubicBezTo>
                        <a:pt x="180404" y="100870"/>
                        <a:pt x="185928" y="94393"/>
                        <a:pt x="195929" y="94202"/>
                      </a:cubicBezTo>
                      <a:cubicBezTo>
                        <a:pt x="196501" y="94202"/>
                        <a:pt x="197548" y="93917"/>
                        <a:pt x="197739" y="93345"/>
                      </a:cubicBezTo>
                      <a:cubicBezTo>
                        <a:pt x="199644" y="88868"/>
                        <a:pt x="197548" y="84011"/>
                        <a:pt x="199168" y="79534"/>
                      </a:cubicBezTo>
                      <a:cubicBezTo>
                        <a:pt x="201073" y="74676"/>
                        <a:pt x="206883" y="72676"/>
                        <a:pt x="207454" y="6715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8" name="Freeform: Shape 242"/>
                <p:cNvSpPr/>
                <p:nvPr/>
              </p:nvSpPr>
              <p:spPr>
                <a:xfrm>
                  <a:off x="7205782" y="1550670"/>
                  <a:ext cx="19050" cy="28575"/>
                </a:xfrm>
                <a:custGeom>
                  <a:avLst/>
                  <a:gdLst>
                    <a:gd name="connsiteX0" fmla="*/ 17978 w 19050"/>
                    <a:gd name="connsiteY0" fmla="*/ 17431 h 28575"/>
                    <a:gd name="connsiteX1" fmla="*/ 17693 w 19050"/>
                    <a:gd name="connsiteY1" fmla="*/ 15526 h 28575"/>
                    <a:gd name="connsiteX2" fmla="*/ 13883 w 19050"/>
                    <a:gd name="connsiteY2" fmla="*/ 8668 h 28575"/>
                    <a:gd name="connsiteX3" fmla="*/ 11978 w 19050"/>
                    <a:gd name="connsiteY3" fmla="*/ 4381 h 28575"/>
                    <a:gd name="connsiteX4" fmla="*/ 11406 w 19050"/>
                    <a:gd name="connsiteY4" fmla="*/ 3524 h 28575"/>
                    <a:gd name="connsiteX5" fmla="*/ 11406 w 19050"/>
                    <a:gd name="connsiteY5" fmla="*/ 3524 h 28575"/>
                    <a:gd name="connsiteX6" fmla="*/ 10740 w 19050"/>
                    <a:gd name="connsiteY6" fmla="*/ 2857 h 28575"/>
                    <a:gd name="connsiteX7" fmla="*/ 5310 w 19050"/>
                    <a:gd name="connsiteY7" fmla="*/ 0 h 28575"/>
                    <a:gd name="connsiteX8" fmla="*/ 5120 w 19050"/>
                    <a:gd name="connsiteY8" fmla="*/ 95 h 28575"/>
                    <a:gd name="connsiteX9" fmla="*/ 2357 w 19050"/>
                    <a:gd name="connsiteY9" fmla="*/ 4000 h 28575"/>
                    <a:gd name="connsiteX10" fmla="*/ 1595 w 19050"/>
                    <a:gd name="connsiteY10" fmla="*/ 8763 h 28575"/>
                    <a:gd name="connsiteX11" fmla="*/ 71 w 19050"/>
                    <a:gd name="connsiteY11" fmla="*/ 12287 h 28575"/>
                    <a:gd name="connsiteX12" fmla="*/ 71 w 19050"/>
                    <a:gd name="connsiteY12" fmla="*/ 13240 h 28575"/>
                    <a:gd name="connsiteX13" fmla="*/ 2929 w 19050"/>
                    <a:gd name="connsiteY13" fmla="*/ 17335 h 28575"/>
                    <a:gd name="connsiteX14" fmla="*/ 11406 w 19050"/>
                    <a:gd name="connsiteY14" fmla="*/ 24193 h 28575"/>
                    <a:gd name="connsiteX15" fmla="*/ 14073 w 19050"/>
                    <a:gd name="connsiteY15" fmla="*/ 27813 h 28575"/>
                    <a:gd name="connsiteX16" fmla="*/ 17883 w 19050"/>
                    <a:gd name="connsiteY16" fmla="*/ 32290 h 28575"/>
                    <a:gd name="connsiteX17" fmla="*/ 19598 w 19050"/>
                    <a:gd name="connsiteY17" fmla="*/ 30099 h 28575"/>
                    <a:gd name="connsiteX18" fmla="*/ 17788 w 19050"/>
                    <a:gd name="connsiteY18" fmla="*/ 23527 h 28575"/>
                    <a:gd name="connsiteX19" fmla="*/ 17978 w 19050"/>
                    <a:gd name="connsiteY19" fmla="*/ 17431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9050" h="28575">
                      <a:moveTo>
                        <a:pt x="17978" y="17431"/>
                      </a:moveTo>
                      <a:cubicBezTo>
                        <a:pt x="17883" y="16764"/>
                        <a:pt x="17788" y="16192"/>
                        <a:pt x="17693" y="15526"/>
                      </a:cubicBezTo>
                      <a:cubicBezTo>
                        <a:pt x="17121" y="12859"/>
                        <a:pt x="15026" y="10954"/>
                        <a:pt x="13883" y="8668"/>
                      </a:cubicBezTo>
                      <a:cubicBezTo>
                        <a:pt x="13121" y="7239"/>
                        <a:pt x="12644" y="5810"/>
                        <a:pt x="11978" y="4381"/>
                      </a:cubicBezTo>
                      <a:cubicBezTo>
                        <a:pt x="11882" y="4096"/>
                        <a:pt x="11597" y="3810"/>
                        <a:pt x="11406" y="3524"/>
                      </a:cubicBezTo>
                      <a:lnTo>
                        <a:pt x="11406" y="3524"/>
                      </a:lnTo>
                      <a:cubicBezTo>
                        <a:pt x="11216" y="3334"/>
                        <a:pt x="10930" y="3048"/>
                        <a:pt x="10740" y="2857"/>
                      </a:cubicBezTo>
                      <a:lnTo>
                        <a:pt x="5310" y="0"/>
                      </a:lnTo>
                      <a:cubicBezTo>
                        <a:pt x="5215" y="0"/>
                        <a:pt x="5215" y="95"/>
                        <a:pt x="5120" y="95"/>
                      </a:cubicBezTo>
                      <a:cubicBezTo>
                        <a:pt x="4358" y="571"/>
                        <a:pt x="3024" y="2381"/>
                        <a:pt x="2357" y="4000"/>
                      </a:cubicBezTo>
                      <a:cubicBezTo>
                        <a:pt x="1786" y="5524"/>
                        <a:pt x="1976" y="7239"/>
                        <a:pt x="1595" y="8763"/>
                      </a:cubicBezTo>
                      <a:cubicBezTo>
                        <a:pt x="1215" y="10001"/>
                        <a:pt x="357" y="11049"/>
                        <a:pt x="71" y="12287"/>
                      </a:cubicBezTo>
                      <a:cubicBezTo>
                        <a:pt x="-24" y="12573"/>
                        <a:pt x="-24" y="12954"/>
                        <a:pt x="71" y="13240"/>
                      </a:cubicBezTo>
                      <a:cubicBezTo>
                        <a:pt x="452" y="14288"/>
                        <a:pt x="833" y="15145"/>
                        <a:pt x="2929" y="17335"/>
                      </a:cubicBezTo>
                      <a:cubicBezTo>
                        <a:pt x="5405" y="20002"/>
                        <a:pt x="8834" y="21622"/>
                        <a:pt x="11406" y="24193"/>
                      </a:cubicBezTo>
                      <a:cubicBezTo>
                        <a:pt x="11692" y="24479"/>
                        <a:pt x="12549" y="25336"/>
                        <a:pt x="14073" y="27813"/>
                      </a:cubicBezTo>
                      <a:cubicBezTo>
                        <a:pt x="15978" y="30861"/>
                        <a:pt x="16740" y="32099"/>
                        <a:pt x="17883" y="32290"/>
                      </a:cubicBezTo>
                      <a:cubicBezTo>
                        <a:pt x="18836" y="32480"/>
                        <a:pt x="19598" y="31242"/>
                        <a:pt x="19598" y="30099"/>
                      </a:cubicBezTo>
                      <a:cubicBezTo>
                        <a:pt x="19598" y="27718"/>
                        <a:pt x="18074" y="25813"/>
                        <a:pt x="17788" y="23527"/>
                      </a:cubicBezTo>
                      <a:cubicBezTo>
                        <a:pt x="17597" y="21526"/>
                        <a:pt x="18264" y="19526"/>
                        <a:pt x="17978" y="1743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9" name="Freeform: Shape 243"/>
                <p:cNvSpPr/>
                <p:nvPr/>
              </p:nvSpPr>
              <p:spPr>
                <a:xfrm>
                  <a:off x="7971091" y="1730597"/>
                  <a:ext cx="66675" cy="95250"/>
                </a:xfrm>
                <a:custGeom>
                  <a:avLst/>
                  <a:gdLst>
                    <a:gd name="connsiteX0" fmla="*/ 69818 w 66675"/>
                    <a:gd name="connsiteY0" fmla="*/ 98393 h 95250"/>
                    <a:gd name="connsiteX1" fmla="*/ 68961 w 66675"/>
                    <a:gd name="connsiteY1" fmla="*/ 97155 h 95250"/>
                    <a:gd name="connsiteX2" fmla="*/ 0 w 66675"/>
                    <a:gd name="connsiteY2" fmla="*/ 0 h 95250"/>
                    <a:gd name="connsiteX3" fmla="*/ 67913 w 66675"/>
                    <a:gd name="connsiteY3" fmla="*/ 96679 h 95250"/>
                    <a:gd name="connsiteX4" fmla="*/ 69818 w 66675"/>
                    <a:gd name="connsiteY4" fmla="*/ 98393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75" h="95250">
                      <a:moveTo>
                        <a:pt x="69818" y="98393"/>
                      </a:moveTo>
                      <a:cubicBezTo>
                        <a:pt x="69533" y="98012"/>
                        <a:pt x="69247" y="97536"/>
                        <a:pt x="68961" y="97155"/>
                      </a:cubicBezTo>
                      <a:lnTo>
                        <a:pt x="0" y="0"/>
                      </a:lnTo>
                      <a:lnTo>
                        <a:pt x="67913" y="96679"/>
                      </a:lnTo>
                      <a:cubicBezTo>
                        <a:pt x="68580" y="97250"/>
                        <a:pt x="69247" y="97822"/>
                        <a:pt x="69818" y="9839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0" name="Freeform: Shape 244"/>
                <p:cNvSpPr/>
                <p:nvPr/>
              </p:nvSpPr>
              <p:spPr>
                <a:xfrm>
                  <a:off x="7924800" y="1672685"/>
                  <a:ext cx="38100" cy="57150"/>
                </a:xfrm>
                <a:custGeom>
                  <a:avLst/>
                  <a:gdLst>
                    <a:gd name="connsiteX0" fmla="*/ 22288 w 38100"/>
                    <a:gd name="connsiteY0" fmla="*/ 26003 h 57150"/>
                    <a:gd name="connsiteX1" fmla="*/ 0 w 38100"/>
                    <a:gd name="connsiteY1" fmla="*/ 0 h 57150"/>
                    <a:gd name="connsiteX2" fmla="*/ 571 w 38100"/>
                    <a:gd name="connsiteY2" fmla="*/ 857 h 57150"/>
                    <a:gd name="connsiteX3" fmla="*/ 46387 w 38100"/>
                    <a:gd name="connsiteY3" fmla="*/ 58007 h 57150"/>
                    <a:gd name="connsiteX4" fmla="*/ 22288 w 38100"/>
                    <a:gd name="connsiteY4" fmla="*/ 26003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100" h="57150">
                      <a:moveTo>
                        <a:pt x="22288" y="26003"/>
                      </a:moveTo>
                      <a:cubicBezTo>
                        <a:pt x="15335" y="16954"/>
                        <a:pt x="7429" y="8763"/>
                        <a:pt x="0" y="0"/>
                      </a:cubicBezTo>
                      <a:cubicBezTo>
                        <a:pt x="0" y="0"/>
                        <a:pt x="190" y="381"/>
                        <a:pt x="571" y="857"/>
                      </a:cubicBezTo>
                      <a:cubicBezTo>
                        <a:pt x="14478" y="18193"/>
                        <a:pt x="29623" y="37148"/>
                        <a:pt x="46387" y="58007"/>
                      </a:cubicBezTo>
                      <a:lnTo>
                        <a:pt x="22288" y="2600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1" name="Freeform: Shape 245"/>
                <p:cNvSpPr/>
                <p:nvPr/>
              </p:nvSpPr>
              <p:spPr>
                <a:xfrm>
                  <a:off x="7840028" y="1567910"/>
                  <a:ext cx="47625" cy="66675"/>
                </a:xfrm>
                <a:custGeom>
                  <a:avLst/>
                  <a:gdLst>
                    <a:gd name="connsiteX0" fmla="*/ 52388 w 47625"/>
                    <a:gd name="connsiteY0" fmla="*/ 63817 h 66675"/>
                    <a:gd name="connsiteX1" fmla="*/ 54959 w 47625"/>
                    <a:gd name="connsiteY1" fmla="*/ 66294 h 66675"/>
                    <a:gd name="connsiteX2" fmla="*/ 4381 w 47625"/>
                    <a:gd name="connsiteY2" fmla="*/ 4953 h 66675"/>
                    <a:gd name="connsiteX3" fmla="*/ 0 w 47625"/>
                    <a:gd name="connsiteY3" fmla="*/ 0 h 66675"/>
                    <a:gd name="connsiteX4" fmla="*/ 0 w 47625"/>
                    <a:gd name="connsiteY4" fmla="*/ 0 h 66675"/>
                    <a:gd name="connsiteX5" fmla="*/ 56197 w 47625"/>
                    <a:gd name="connsiteY5" fmla="*/ 68961 h 66675"/>
                    <a:gd name="connsiteX6" fmla="*/ 52388 w 47625"/>
                    <a:gd name="connsiteY6" fmla="*/ 63817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7625" h="66675">
                      <a:moveTo>
                        <a:pt x="52388" y="63817"/>
                      </a:moveTo>
                      <a:cubicBezTo>
                        <a:pt x="53245" y="64675"/>
                        <a:pt x="54007" y="65532"/>
                        <a:pt x="54959" y="66294"/>
                      </a:cubicBezTo>
                      <a:cubicBezTo>
                        <a:pt x="54769" y="66104"/>
                        <a:pt x="21146" y="24479"/>
                        <a:pt x="4381" y="4953"/>
                      </a:cubicBezTo>
                      <a:cubicBezTo>
                        <a:pt x="2953" y="3238"/>
                        <a:pt x="1524" y="1619"/>
                        <a:pt x="0" y="0"/>
                      </a:cubicBezTo>
                      <a:quadBezTo>
                        <a:pt x="0" y="0"/>
                        <a:pt x="0" y="0"/>
                      </a:quadBezTo>
                      <a:cubicBezTo>
                        <a:pt x="16288" y="19621"/>
                        <a:pt x="34576" y="42100"/>
                        <a:pt x="56197" y="68961"/>
                      </a:cubicBezTo>
                      <a:cubicBezTo>
                        <a:pt x="54864" y="67342"/>
                        <a:pt x="53530" y="65627"/>
                        <a:pt x="52388" y="6381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2" name="Freeform: Shape 246"/>
                <p:cNvSpPr/>
                <p:nvPr/>
              </p:nvSpPr>
              <p:spPr>
                <a:xfrm>
                  <a:off x="7924514" y="5046440"/>
                  <a:ext cx="95250" cy="142875"/>
                </a:xfrm>
                <a:custGeom>
                  <a:avLst/>
                  <a:gdLst>
                    <a:gd name="connsiteX0" fmla="*/ 104013 w 95250"/>
                    <a:gd name="connsiteY0" fmla="*/ 0 h 142875"/>
                    <a:gd name="connsiteX1" fmla="*/ 0 w 95250"/>
                    <a:gd name="connsiteY1" fmla="*/ 147352 h 142875"/>
                    <a:gd name="connsiteX2" fmla="*/ 104013 w 95250"/>
                    <a:gd name="connsiteY2" fmla="*/ 0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0" h="142875">
                      <a:moveTo>
                        <a:pt x="104013" y="0"/>
                      </a:moveTo>
                      <a:cubicBezTo>
                        <a:pt x="68199" y="52102"/>
                        <a:pt x="31813" y="103537"/>
                        <a:pt x="0" y="147352"/>
                      </a:cubicBezTo>
                      <a:cubicBezTo>
                        <a:pt x="14383" y="129064"/>
                        <a:pt x="53530" y="77534"/>
                        <a:pt x="104013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3" name="Freeform: Shape 247"/>
                <p:cNvSpPr/>
                <p:nvPr/>
              </p:nvSpPr>
              <p:spPr>
                <a:xfrm>
                  <a:off x="8289227" y="2277046"/>
                  <a:ext cx="9525" cy="38100"/>
                </a:xfrm>
                <a:custGeom>
                  <a:avLst/>
                  <a:gdLst>
                    <a:gd name="connsiteX0" fmla="*/ 0 w 9525"/>
                    <a:gd name="connsiteY0" fmla="*/ 0 h 38100"/>
                    <a:gd name="connsiteX1" fmla="*/ 17240 w 9525"/>
                    <a:gd name="connsiteY1" fmla="*/ 41910 h 38100"/>
                    <a:gd name="connsiteX2" fmla="*/ 2476 w 9525"/>
                    <a:gd name="connsiteY2" fmla="*/ 5525 h 38100"/>
                    <a:gd name="connsiteX3" fmla="*/ 0 w 9525"/>
                    <a:gd name="connsiteY3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38100">
                      <a:moveTo>
                        <a:pt x="0" y="0"/>
                      </a:moveTo>
                      <a:lnTo>
                        <a:pt x="17240" y="41910"/>
                      </a:lnTo>
                      <a:cubicBezTo>
                        <a:pt x="12573" y="28766"/>
                        <a:pt x="7620" y="17240"/>
                        <a:pt x="2476" y="5525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4" name="Freeform: Shape 248"/>
                <p:cNvSpPr/>
                <p:nvPr/>
              </p:nvSpPr>
              <p:spPr>
                <a:xfrm>
                  <a:off x="7749682" y="2299335"/>
                  <a:ext cx="884332" cy="2743200"/>
                </a:xfrm>
                <a:custGeom>
                  <a:avLst/>
                  <a:gdLst>
                    <a:gd name="connsiteX0" fmla="*/ 752808 w 781050"/>
                    <a:gd name="connsiteY0" fmla="*/ 720471 h 2743200"/>
                    <a:gd name="connsiteX1" fmla="*/ 646605 w 781050"/>
                    <a:gd name="connsiteY1" fmla="*/ 259461 h 2743200"/>
                    <a:gd name="connsiteX2" fmla="*/ 609076 w 781050"/>
                    <a:gd name="connsiteY2" fmla="*/ 150019 h 2743200"/>
                    <a:gd name="connsiteX3" fmla="*/ 608505 w 781050"/>
                    <a:gd name="connsiteY3" fmla="*/ 148495 h 2743200"/>
                    <a:gd name="connsiteX4" fmla="*/ 590979 w 781050"/>
                    <a:gd name="connsiteY4" fmla="*/ 102965 h 2743200"/>
                    <a:gd name="connsiteX5" fmla="*/ 556784 w 781050"/>
                    <a:gd name="connsiteY5" fmla="*/ 19622 h 2743200"/>
                    <a:gd name="connsiteX6" fmla="*/ 570976 w 781050"/>
                    <a:gd name="connsiteY6" fmla="*/ 72390 h 2743200"/>
                    <a:gd name="connsiteX7" fmla="*/ 561832 w 781050"/>
                    <a:gd name="connsiteY7" fmla="*/ 75248 h 2743200"/>
                    <a:gd name="connsiteX8" fmla="*/ 562118 w 781050"/>
                    <a:gd name="connsiteY8" fmla="*/ 96107 h 2743200"/>
                    <a:gd name="connsiteX9" fmla="*/ 555641 w 781050"/>
                    <a:gd name="connsiteY9" fmla="*/ 87916 h 2743200"/>
                    <a:gd name="connsiteX10" fmla="*/ 546402 w 781050"/>
                    <a:gd name="connsiteY10" fmla="*/ 90678 h 2743200"/>
                    <a:gd name="connsiteX11" fmla="*/ 534019 w 781050"/>
                    <a:gd name="connsiteY11" fmla="*/ 70009 h 2743200"/>
                    <a:gd name="connsiteX12" fmla="*/ 524494 w 781050"/>
                    <a:gd name="connsiteY12" fmla="*/ 69342 h 2743200"/>
                    <a:gd name="connsiteX13" fmla="*/ 561261 w 781050"/>
                    <a:gd name="connsiteY13" fmla="*/ 219170 h 2743200"/>
                    <a:gd name="connsiteX14" fmla="*/ 520494 w 781050"/>
                    <a:gd name="connsiteY14" fmla="*/ 214217 h 2743200"/>
                    <a:gd name="connsiteX15" fmla="*/ 493157 w 781050"/>
                    <a:gd name="connsiteY15" fmla="*/ 174403 h 2743200"/>
                    <a:gd name="connsiteX16" fmla="*/ 483537 w 781050"/>
                    <a:gd name="connsiteY16" fmla="*/ 176308 h 2743200"/>
                    <a:gd name="connsiteX17" fmla="*/ 476964 w 781050"/>
                    <a:gd name="connsiteY17" fmla="*/ 168783 h 2743200"/>
                    <a:gd name="connsiteX18" fmla="*/ 466582 w 781050"/>
                    <a:gd name="connsiteY18" fmla="*/ 168212 h 2743200"/>
                    <a:gd name="connsiteX19" fmla="*/ 453723 w 781050"/>
                    <a:gd name="connsiteY19" fmla="*/ 181928 h 2743200"/>
                    <a:gd name="connsiteX20" fmla="*/ 434959 w 781050"/>
                    <a:gd name="connsiteY20" fmla="*/ 179070 h 2743200"/>
                    <a:gd name="connsiteX21" fmla="*/ 417433 w 781050"/>
                    <a:gd name="connsiteY21" fmla="*/ 150304 h 2743200"/>
                    <a:gd name="connsiteX22" fmla="*/ 416576 w 781050"/>
                    <a:gd name="connsiteY22" fmla="*/ 160687 h 2743200"/>
                    <a:gd name="connsiteX23" fmla="*/ 349901 w 781050"/>
                    <a:gd name="connsiteY23" fmla="*/ 3524 h 2743200"/>
                    <a:gd name="connsiteX24" fmla="*/ 345329 w 781050"/>
                    <a:gd name="connsiteY24" fmla="*/ 12192 h 2743200"/>
                    <a:gd name="connsiteX25" fmla="*/ 328946 w 781050"/>
                    <a:gd name="connsiteY25" fmla="*/ 0 h 2743200"/>
                    <a:gd name="connsiteX26" fmla="*/ 321135 w 781050"/>
                    <a:gd name="connsiteY26" fmla="*/ 6096 h 2743200"/>
                    <a:gd name="connsiteX27" fmla="*/ 317897 w 781050"/>
                    <a:gd name="connsiteY27" fmla="*/ 40100 h 2743200"/>
                    <a:gd name="connsiteX28" fmla="*/ 307896 w 781050"/>
                    <a:gd name="connsiteY28" fmla="*/ 40196 h 2743200"/>
                    <a:gd name="connsiteX29" fmla="*/ 300847 w 781050"/>
                    <a:gd name="connsiteY29" fmla="*/ 32290 h 2743200"/>
                    <a:gd name="connsiteX30" fmla="*/ 299609 w 781050"/>
                    <a:gd name="connsiteY30" fmla="*/ 44958 h 2743200"/>
                    <a:gd name="connsiteX31" fmla="*/ 289989 w 781050"/>
                    <a:gd name="connsiteY31" fmla="*/ 43815 h 2743200"/>
                    <a:gd name="connsiteX32" fmla="*/ 286845 w 781050"/>
                    <a:gd name="connsiteY32" fmla="*/ 73914 h 2743200"/>
                    <a:gd name="connsiteX33" fmla="*/ 267224 w 781050"/>
                    <a:gd name="connsiteY33" fmla="*/ 74581 h 2743200"/>
                    <a:gd name="connsiteX34" fmla="*/ 252841 w 781050"/>
                    <a:gd name="connsiteY34" fmla="*/ 89440 h 2743200"/>
                    <a:gd name="connsiteX35" fmla="*/ 162068 w 781050"/>
                    <a:gd name="connsiteY35" fmla="*/ 222028 h 2743200"/>
                    <a:gd name="connsiteX36" fmla="*/ 146256 w 781050"/>
                    <a:gd name="connsiteY36" fmla="*/ 250603 h 2743200"/>
                    <a:gd name="connsiteX37" fmla="*/ 126444 w 781050"/>
                    <a:gd name="connsiteY37" fmla="*/ 247079 h 2743200"/>
                    <a:gd name="connsiteX38" fmla="*/ 124730 w 781050"/>
                    <a:gd name="connsiteY38" fmla="*/ 247364 h 2743200"/>
                    <a:gd name="connsiteX39" fmla="*/ 124730 w 781050"/>
                    <a:gd name="connsiteY39" fmla="*/ 247364 h 2743200"/>
                    <a:gd name="connsiteX40" fmla="*/ 124730 w 781050"/>
                    <a:gd name="connsiteY40" fmla="*/ 247364 h 2743200"/>
                    <a:gd name="connsiteX41" fmla="*/ 124730 w 781050"/>
                    <a:gd name="connsiteY41" fmla="*/ 247364 h 2743200"/>
                    <a:gd name="connsiteX42" fmla="*/ 124730 w 781050"/>
                    <a:gd name="connsiteY42" fmla="*/ 247364 h 2743200"/>
                    <a:gd name="connsiteX43" fmla="*/ 124730 w 781050"/>
                    <a:gd name="connsiteY43" fmla="*/ 247364 h 2743200"/>
                    <a:gd name="connsiteX44" fmla="*/ 124730 w 781050"/>
                    <a:gd name="connsiteY44" fmla="*/ 247364 h 2743200"/>
                    <a:gd name="connsiteX45" fmla="*/ 124730 w 781050"/>
                    <a:gd name="connsiteY45" fmla="*/ 247364 h 2743200"/>
                    <a:gd name="connsiteX46" fmla="*/ 106632 w 781050"/>
                    <a:gd name="connsiteY46" fmla="*/ 231839 h 2743200"/>
                    <a:gd name="connsiteX47" fmla="*/ 97583 w 781050"/>
                    <a:gd name="connsiteY47" fmla="*/ 237935 h 2743200"/>
                    <a:gd name="connsiteX48" fmla="*/ 107775 w 781050"/>
                    <a:gd name="connsiteY48" fmla="*/ 317468 h 2743200"/>
                    <a:gd name="connsiteX49" fmla="*/ 78819 w 781050"/>
                    <a:gd name="connsiteY49" fmla="*/ 392906 h 2743200"/>
                    <a:gd name="connsiteX50" fmla="*/ 71104 w 781050"/>
                    <a:gd name="connsiteY50" fmla="*/ 400431 h 2743200"/>
                    <a:gd name="connsiteX51" fmla="*/ 98060 w 781050"/>
                    <a:gd name="connsiteY51" fmla="*/ 525304 h 2743200"/>
                    <a:gd name="connsiteX52" fmla="*/ 48720 w 781050"/>
                    <a:gd name="connsiteY52" fmla="*/ 743617 h 2743200"/>
                    <a:gd name="connsiteX53" fmla="*/ 8620 w 781050"/>
                    <a:gd name="connsiteY53" fmla="*/ 976598 h 2743200"/>
                    <a:gd name="connsiteX54" fmla="*/ 333 w 781050"/>
                    <a:gd name="connsiteY54" fmla="*/ 1098899 h 2743200"/>
                    <a:gd name="connsiteX55" fmla="*/ 4143 w 781050"/>
                    <a:gd name="connsiteY55" fmla="*/ 1088041 h 2743200"/>
                    <a:gd name="connsiteX56" fmla="*/ 15478 w 781050"/>
                    <a:gd name="connsiteY56" fmla="*/ 1108139 h 2743200"/>
                    <a:gd name="connsiteX57" fmla="*/ 17859 w 781050"/>
                    <a:gd name="connsiteY57" fmla="*/ 1108615 h 2743200"/>
                    <a:gd name="connsiteX58" fmla="*/ 18621 w 781050"/>
                    <a:gd name="connsiteY58" fmla="*/ 1108424 h 2743200"/>
                    <a:gd name="connsiteX59" fmla="*/ 19193 w 781050"/>
                    <a:gd name="connsiteY59" fmla="*/ 1108234 h 2743200"/>
                    <a:gd name="connsiteX60" fmla="*/ 19574 w 781050"/>
                    <a:gd name="connsiteY60" fmla="*/ 1108139 h 2743200"/>
                    <a:gd name="connsiteX61" fmla="*/ 19764 w 781050"/>
                    <a:gd name="connsiteY61" fmla="*/ 1108043 h 2743200"/>
                    <a:gd name="connsiteX62" fmla="*/ 19860 w 781050"/>
                    <a:gd name="connsiteY62" fmla="*/ 1108043 h 2743200"/>
                    <a:gd name="connsiteX63" fmla="*/ 19860 w 781050"/>
                    <a:gd name="connsiteY63" fmla="*/ 1108043 h 2743200"/>
                    <a:gd name="connsiteX64" fmla="*/ 19860 w 781050"/>
                    <a:gd name="connsiteY64" fmla="*/ 1108043 h 2743200"/>
                    <a:gd name="connsiteX65" fmla="*/ 18240 w 781050"/>
                    <a:gd name="connsiteY65" fmla="*/ 1425893 h 2743200"/>
                    <a:gd name="connsiteX66" fmla="*/ 55197 w 781050"/>
                    <a:gd name="connsiteY66" fmla="*/ 1587056 h 2743200"/>
                    <a:gd name="connsiteX67" fmla="*/ 74438 w 781050"/>
                    <a:gd name="connsiteY67" fmla="*/ 1579626 h 2743200"/>
                    <a:gd name="connsiteX68" fmla="*/ 165687 w 781050"/>
                    <a:gd name="connsiteY68" fmla="*/ 1763935 h 2743200"/>
                    <a:gd name="connsiteX69" fmla="*/ 283702 w 781050"/>
                    <a:gd name="connsiteY69" fmla="*/ 1878711 h 2743200"/>
                    <a:gd name="connsiteX70" fmla="*/ 435340 w 781050"/>
                    <a:gd name="connsiteY70" fmla="*/ 1807178 h 2743200"/>
                    <a:gd name="connsiteX71" fmla="*/ 564499 w 781050"/>
                    <a:gd name="connsiteY71" fmla="*/ 1648301 h 2743200"/>
                    <a:gd name="connsiteX72" fmla="*/ 586121 w 781050"/>
                    <a:gd name="connsiteY72" fmla="*/ 1732312 h 2743200"/>
                    <a:gd name="connsiteX73" fmla="*/ 625269 w 781050"/>
                    <a:gd name="connsiteY73" fmla="*/ 1680305 h 2743200"/>
                    <a:gd name="connsiteX74" fmla="*/ 633555 w 781050"/>
                    <a:gd name="connsiteY74" fmla="*/ 1766888 h 2743200"/>
                    <a:gd name="connsiteX75" fmla="*/ 582787 w 781050"/>
                    <a:gd name="connsiteY75" fmla="*/ 1965103 h 2743200"/>
                    <a:gd name="connsiteX76" fmla="*/ 569071 w 781050"/>
                    <a:gd name="connsiteY76" fmla="*/ 2130362 h 2743200"/>
                    <a:gd name="connsiteX77" fmla="*/ 525732 w 781050"/>
                    <a:gd name="connsiteY77" fmla="*/ 2276761 h 2743200"/>
                    <a:gd name="connsiteX78" fmla="*/ 278844 w 781050"/>
                    <a:gd name="connsiteY78" fmla="*/ 2746629 h 2743200"/>
                    <a:gd name="connsiteX79" fmla="*/ 384096 w 781050"/>
                    <a:gd name="connsiteY79" fmla="*/ 2587847 h 2743200"/>
                    <a:gd name="connsiteX80" fmla="*/ 588693 w 781050"/>
                    <a:gd name="connsiteY80" fmla="*/ 2167319 h 2743200"/>
                    <a:gd name="connsiteX81" fmla="*/ 722614 w 781050"/>
                    <a:gd name="connsiteY81" fmla="*/ 1713833 h 2743200"/>
                    <a:gd name="connsiteX82" fmla="*/ 746903 w 781050"/>
                    <a:gd name="connsiteY82" fmla="*/ 1580674 h 2743200"/>
                    <a:gd name="connsiteX83" fmla="*/ 781193 w 781050"/>
                    <a:gd name="connsiteY83" fmla="*/ 1203389 h 2743200"/>
                    <a:gd name="connsiteX84" fmla="*/ 752808 w 781050"/>
                    <a:gd name="connsiteY84" fmla="*/ 720471 h 274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</a:cxnLst>
                  <a:rect l="l" t="t" r="r" b="b"/>
                  <a:pathLst>
                    <a:path w="781050" h="2743200">
                      <a:moveTo>
                        <a:pt x="752808" y="720471"/>
                      </a:moveTo>
                      <a:cubicBezTo>
                        <a:pt x="697944" y="424434"/>
                        <a:pt x="696897" y="418814"/>
                        <a:pt x="646605" y="259461"/>
                      </a:cubicBezTo>
                      <a:lnTo>
                        <a:pt x="609076" y="150019"/>
                      </a:lnTo>
                      <a:lnTo>
                        <a:pt x="608505" y="148495"/>
                      </a:lnTo>
                      <a:cubicBezTo>
                        <a:pt x="601932" y="130778"/>
                        <a:pt x="599456" y="124301"/>
                        <a:pt x="590979" y="102965"/>
                      </a:cubicBezTo>
                      <a:lnTo>
                        <a:pt x="556784" y="19622"/>
                      </a:lnTo>
                      <a:cubicBezTo>
                        <a:pt x="561927" y="34195"/>
                        <a:pt x="566785" y="50768"/>
                        <a:pt x="570976" y="72390"/>
                      </a:cubicBezTo>
                      <a:cubicBezTo>
                        <a:pt x="568214" y="73247"/>
                        <a:pt x="564594" y="74390"/>
                        <a:pt x="561832" y="75248"/>
                      </a:cubicBezTo>
                      <a:cubicBezTo>
                        <a:pt x="560499" y="81344"/>
                        <a:pt x="560689" y="90011"/>
                        <a:pt x="562118" y="96107"/>
                      </a:cubicBezTo>
                      <a:cubicBezTo>
                        <a:pt x="560213" y="93631"/>
                        <a:pt x="557546" y="90392"/>
                        <a:pt x="555641" y="87916"/>
                      </a:cubicBezTo>
                      <a:cubicBezTo>
                        <a:pt x="552879" y="88773"/>
                        <a:pt x="549164" y="89821"/>
                        <a:pt x="546402" y="90678"/>
                      </a:cubicBezTo>
                      <a:cubicBezTo>
                        <a:pt x="542020" y="84963"/>
                        <a:pt x="536972" y="76581"/>
                        <a:pt x="534019" y="70009"/>
                      </a:cubicBezTo>
                      <a:cubicBezTo>
                        <a:pt x="531162" y="69818"/>
                        <a:pt x="527352" y="69533"/>
                        <a:pt x="524494" y="69342"/>
                      </a:cubicBezTo>
                      <a:cubicBezTo>
                        <a:pt x="518303" y="123825"/>
                        <a:pt x="552402" y="168402"/>
                        <a:pt x="561261" y="219170"/>
                      </a:cubicBezTo>
                      <a:cubicBezTo>
                        <a:pt x="547545" y="218218"/>
                        <a:pt x="535067" y="207169"/>
                        <a:pt x="520494" y="214217"/>
                      </a:cubicBezTo>
                      <a:quadBezTo>
                        <a:pt x="513064" y="207550"/>
                        <a:pt x="493157" y="174403"/>
                      </a:quadBezTo>
                      <a:cubicBezTo>
                        <a:pt x="490299" y="174974"/>
                        <a:pt x="486394" y="175736"/>
                        <a:pt x="483537" y="176308"/>
                      </a:cubicBezTo>
                      <a:cubicBezTo>
                        <a:pt x="481536" y="174022"/>
                        <a:pt x="478965" y="171069"/>
                        <a:pt x="476964" y="168783"/>
                      </a:cubicBezTo>
                      <a:cubicBezTo>
                        <a:pt x="473821" y="168593"/>
                        <a:pt x="469725" y="168402"/>
                        <a:pt x="466582" y="168212"/>
                      </a:cubicBezTo>
                      <a:cubicBezTo>
                        <a:pt x="464487" y="173450"/>
                        <a:pt x="458772" y="179451"/>
                        <a:pt x="453723" y="181928"/>
                      </a:cubicBezTo>
                      <a:cubicBezTo>
                        <a:pt x="448675" y="179261"/>
                        <a:pt x="440483" y="178022"/>
                        <a:pt x="434959" y="179070"/>
                      </a:cubicBezTo>
                      <a:quadBezTo>
                        <a:pt x="424482" y="160306"/>
                        <a:pt x="417433" y="150304"/>
                      </a:quadBezTo>
                      <a:cubicBezTo>
                        <a:pt x="417147" y="153448"/>
                        <a:pt x="416862" y="157639"/>
                        <a:pt x="416576" y="160687"/>
                      </a:cubicBezTo>
                      <a:cubicBezTo>
                        <a:pt x="400669" y="152781"/>
                        <a:pt x="390096" y="147638"/>
                        <a:pt x="349901" y="3524"/>
                      </a:cubicBezTo>
                      <a:cubicBezTo>
                        <a:pt x="348567" y="6096"/>
                        <a:pt x="346662" y="9620"/>
                        <a:pt x="345329" y="12192"/>
                      </a:cubicBezTo>
                      <a:cubicBezTo>
                        <a:pt x="339899" y="9335"/>
                        <a:pt x="333327" y="4286"/>
                        <a:pt x="328946" y="0"/>
                      </a:cubicBezTo>
                      <a:cubicBezTo>
                        <a:pt x="326660" y="1810"/>
                        <a:pt x="323516" y="4286"/>
                        <a:pt x="321135" y="6096"/>
                      </a:cubicBezTo>
                      <a:quadBezTo>
                        <a:pt x="320373" y="26289"/>
                        <a:pt x="317897" y="40100"/>
                      </a:quadBezTo>
                      <a:cubicBezTo>
                        <a:pt x="314944" y="40100"/>
                        <a:pt x="310944" y="40100"/>
                        <a:pt x="307896" y="40196"/>
                      </a:cubicBezTo>
                      <a:cubicBezTo>
                        <a:pt x="305800" y="37814"/>
                        <a:pt x="302943" y="34671"/>
                        <a:pt x="300847" y="32290"/>
                      </a:cubicBezTo>
                      <a:cubicBezTo>
                        <a:pt x="300466" y="36100"/>
                        <a:pt x="299990" y="41148"/>
                        <a:pt x="299609" y="44958"/>
                      </a:cubicBezTo>
                      <a:cubicBezTo>
                        <a:pt x="296751" y="44577"/>
                        <a:pt x="292846" y="44196"/>
                        <a:pt x="289989" y="43815"/>
                      </a:cubicBezTo>
                      <a:cubicBezTo>
                        <a:pt x="288655" y="53816"/>
                        <a:pt x="289417" y="64008"/>
                        <a:pt x="286845" y="73914"/>
                      </a:cubicBezTo>
                      <a:cubicBezTo>
                        <a:pt x="281416" y="76295"/>
                        <a:pt x="272748" y="76581"/>
                        <a:pt x="267224" y="74581"/>
                      </a:cubicBezTo>
                      <a:cubicBezTo>
                        <a:pt x="261890" y="77724"/>
                        <a:pt x="255889" y="84011"/>
                        <a:pt x="252841" y="89440"/>
                      </a:cubicBezTo>
                      <a:quadBezTo>
                        <a:pt x="177117" y="226504"/>
                        <a:pt x="162068" y="222028"/>
                      </a:quadBezTo>
                      <a:quadBezTo>
                        <a:pt x="158734" y="230886"/>
                        <a:pt x="146256" y="250603"/>
                      </a:quadBezTo>
                      <a:cubicBezTo>
                        <a:pt x="140256" y="250603"/>
                        <a:pt x="132064" y="249269"/>
                        <a:pt x="126444" y="247079"/>
                      </a:cubic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cubicBezTo>
                        <a:pt x="119015" y="243078"/>
                        <a:pt x="111681" y="236887"/>
                        <a:pt x="106632" y="231839"/>
                      </a:cubicBezTo>
                      <a:cubicBezTo>
                        <a:pt x="103965" y="233648"/>
                        <a:pt x="100346" y="236125"/>
                        <a:pt x="97583" y="237935"/>
                      </a:cubicBezTo>
                      <a:cubicBezTo>
                        <a:pt x="99393" y="264605"/>
                        <a:pt x="110252" y="290227"/>
                        <a:pt x="107775" y="317468"/>
                      </a:cubicBezTo>
                      <a:cubicBezTo>
                        <a:pt x="105204" y="345377"/>
                        <a:pt x="78153" y="363855"/>
                        <a:pt x="78819" y="392906"/>
                      </a:cubicBezTo>
                      <a:cubicBezTo>
                        <a:pt x="76533" y="395192"/>
                        <a:pt x="73390" y="398145"/>
                        <a:pt x="71104" y="400431"/>
                      </a:cubicBezTo>
                      <a:cubicBezTo>
                        <a:pt x="85391" y="440912"/>
                        <a:pt x="78057" y="486061"/>
                        <a:pt x="98060" y="525304"/>
                      </a:cubicBezTo>
                      <a:cubicBezTo>
                        <a:pt x="118157" y="606362"/>
                        <a:pt x="45577" y="666369"/>
                        <a:pt x="48720" y="743617"/>
                      </a:cubicBezTo>
                      <a:cubicBezTo>
                        <a:pt x="52054" y="824198"/>
                        <a:pt x="-14335" y="892683"/>
                        <a:pt x="8620" y="976598"/>
                      </a:cubicBezTo>
                      <a:cubicBezTo>
                        <a:pt x="20050" y="1018318"/>
                        <a:pt x="-3001" y="1057751"/>
                        <a:pt x="333" y="1098899"/>
                      </a:cubicBezTo>
                      <a:cubicBezTo>
                        <a:pt x="1476" y="1095661"/>
                        <a:pt x="3000" y="1091279"/>
                        <a:pt x="4143" y="1088041"/>
                      </a:cubicBezTo>
                      <a:cubicBezTo>
                        <a:pt x="7572" y="1094042"/>
                        <a:pt x="12144" y="1102043"/>
                        <a:pt x="15478" y="1108139"/>
                      </a:cubicBezTo>
                      <a:cubicBezTo>
                        <a:pt x="17193" y="1108805"/>
                        <a:pt x="17573" y="1108710"/>
                        <a:pt x="17859" y="1108615"/>
                      </a:cubicBezTo>
                      <a:cubicBezTo>
                        <a:pt x="18145" y="1108520"/>
                        <a:pt x="18336" y="1108520"/>
                        <a:pt x="18621" y="1108424"/>
                      </a:cubicBezTo>
                      <a:cubicBezTo>
                        <a:pt x="18812" y="1108329"/>
                        <a:pt x="19002" y="1108329"/>
                        <a:pt x="19193" y="1108234"/>
                      </a:cubicBezTo>
                      <a:cubicBezTo>
                        <a:pt x="19288" y="1108234"/>
                        <a:pt x="19383" y="1108139"/>
                        <a:pt x="19574" y="1108139"/>
                      </a:cubicBezTo>
                      <a:quadBezTo>
                        <a:pt x="19669" y="1108139"/>
                        <a:pt x="19764" y="1108043"/>
                      </a:quadBezTo>
                      <a:cubicBezTo>
                        <a:pt x="19764" y="1108043"/>
                        <a:pt x="19860" y="1108043"/>
                        <a:pt x="19860" y="1108043"/>
                      </a:cubicBezTo>
                      <a:quadBezTo>
                        <a:pt x="19860" y="1108043"/>
                        <a:pt x="19860" y="1108043"/>
                      </a:quadBezTo>
                      <a:quadBezTo>
                        <a:pt x="19860" y="1108043"/>
                        <a:pt x="19860" y="1108043"/>
                      </a:quadBezTo>
                      <a:cubicBezTo>
                        <a:pt x="21193" y="1109758"/>
                        <a:pt x="92345" y="1345502"/>
                        <a:pt x="18240" y="1425893"/>
                      </a:cubicBezTo>
                      <a:cubicBezTo>
                        <a:pt x="80153" y="1468279"/>
                        <a:pt x="12621" y="1540288"/>
                        <a:pt x="55197" y="1587056"/>
                      </a:cubicBezTo>
                      <a:cubicBezTo>
                        <a:pt x="61103" y="1585246"/>
                        <a:pt x="68818" y="1582293"/>
                        <a:pt x="74438" y="1579626"/>
                      </a:cubicBezTo>
                      <a:cubicBezTo>
                        <a:pt x="126540" y="1622679"/>
                        <a:pt x="137207" y="1661065"/>
                        <a:pt x="165687" y="1763935"/>
                      </a:cubicBezTo>
                      <a:cubicBezTo>
                        <a:pt x="216741" y="1790129"/>
                        <a:pt x="226171" y="1859089"/>
                        <a:pt x="283702" y="1878711"/>
                      </a:cubicBezTo>
                      <a:cubicBezTo>
                        <a:pt x="357330" y="1903857"/>
                        <a:pt x="391335" y="1741456"/>
                        <a:pt x="435340" y="1807178"/>
                      </a:cubicBezTo>
                      <a:cubicBezTo>
                        <a:pt x="452961" y="1754791"/>
                        <a:pt x="563547" y="1649063"/>
                        <a:pt x="564499" y="1648301"/>
                      </a:cubicBezTo>
                      <a:quadBezTo>
                        <a:pt x="567547" y="1650778"/>
                        <a:pt x="586121" y="1732312"/>
                      </a:quadBezTo>
                      <a:cubicBezTo>
                        <a:pt x="607266" y="1720501"/>
                        <a:pt x="623173" y="1694117"/>
                        <a:pt x="625269" y="1680305"/>
                      </a:cubicBezTo>
                      <a:cubicBezTo>
                        <a:pt x="642128" y="1714595"/>
                        <a:pt x="635746" y="1753457"/>
                        <a:pt x="633555" y="1766888"/>
                      </a:cubicBezTo>
                      <a:cubicBezTo>
                        <a:pt x="621458" y="1834229"/>
                        <a:pt x="594693" y="1897761"/>
                        <a:pt x="582787" y="1965103"/>
                      </a:cubicBezTo>
                      <a:cubicBezTo>
                        <a:pt x="573072" y="2019776"/>
                        <a:pt x="580596" y="2075879"/>
                        <a:pt x="569071" y="2130362"/>
                      </a:cubicBezTo>
                      <a:cubicBezTo>
                        <a:pt x="568881" y="2131219"/>
                        <a:pt x="535353" y="2253234"/>
                        <a:pt x="525732" y="2276761"/>
                      </a:cubicBezTo>
                      <a:cubicBezTo>
                        <a:pt x="445818" y="2473071"/>
                        <a:pt x="350758" y="2636330"/>
                        <a:pt x="278844" y="2746629"/>
                      </a:cubicBezTo>
                      <a:cubicBezTo>
                        <a:pt x="316563" y="2691765"/>
                        <a:pt x="353711" y="2636139"/>
                        <a:pt x="384096" y="2587847"/>
                      </a:cubicBezTo>
                      <a:cubicBezTo>
                        <a:pt x="521446" y="2334292"/>
                        <a:pt x="526780" y="2324386"/>
                        <a:pt x="588693" y="2167319"/>
                      </a:cubicBezTo>
                      <a:cubicBezTo>
                        <a:pt x="677370" y="1909286"/>
                        <a:pt x="693372" y="1862804"/>
                        <a:pt x="722614" y="1713833"/>
                      </a:cubicBezTo>
                      <a:lnTo>
                        <a:pt x="746903" y="1580674"/>
                      </a:lnTo>
                      <a:cubicBezTo>
                        <a:pt x="760047" y="1467803"/>
                        <a:pt x="775478" y="1316927"/>
                        <a:pt x="781193" y="1203389"/>
                      </a:cubicBezTo>
                      <a:cubicBezTo>
                        <a:pt x="776526" y="894683"/>
                        <a:pt x="776430" y="888778"/>
                        <a:pt x="752808" y="7204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5" name="Freeform: Shape 249"/>
                <p:cNvSpPr/>
                <p:nvPr/>
              </p:nvSpPr>
              <p:spPr>
                <a:xfrm>
                  <a:off x="8329231" y="2373630"/>
                  <a:ext cx="9525" cy="38100"/>
                </a:xfrm>
                <a:custGeom>
                  <a:avLst/>
                  <a:gdLst>
                    <a:gd name="connsiteX0" fmla="*/ 0 w 9525"/>
                    <a:gd name="connsiteY0" fmla="*/ 0 h 38100"/>
                    <a:gd name="connsiteX1" fmla="*/ 11430 w 9525"/>
                    <a:gd name="connsiteY1" fmla="*/ 28670 h 38100"/>
                    <a:gd name="connsiteX2" fmla="*/ 17621 w 9525"/>
                    <a:gd name="connsiteY2" fmla="*/ 43815 h 38100"/>
                    <a:gd name="connsiteX3" fmla="*/ 0 w 9525"/>
                    <a:gd name="connsiteY3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38100">
                      <a:moveTo>
                        <a:pt x="0" y="0"/>
                      </a:moveTo>
                      <a:cubicBezTo>
                        <a:pt x="4858" y="12097"/>
                        <a:pt x="8477" y="21241"/>
                        <a:pt x="11430" y="28670"/>
                      </a:cubicBezTo>
                      <a:lnTo>
                        <a:pt x="17621" y="43815"/>
                      </a:lnTo>
                      <a:cubicBezTo>
                        <a:pt x="6858" y="15907"/>
                        <a:pt x="4763" y="10954"/>
                        <a:pt x="0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6" name="Freeform: Shape 250"/>
                <p:cNvSpPr/>
                <p:nvPr/>
              </p:nvSpPr>
              <p:spPr>
                <a:xfrm>
                  <a:off x="6737509" y="776669"/>
                  <a:ext cx="9525" cy="9525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8287 w 0"/>
                    <a:gd name="connsiteY1" fmla="*/ 3429 h 0"/>
                    <a:gd name="connsiteX2" fmla="*/ 190 w 0"/>
                    <a:gd name="connsiteY2" fmla="*/ 95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8287" y="3429"/>
                      </a:lnTo>
                      <a:cubicBezTo>
                        <a:pt x="6096" y="2476"/>
                        <a:pt x="3715" y="1524"/>
                        <a:pt x="190" y="95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7" name="Freeform: Shape 251"/>
                <p:cNvSpPr/>
                <p:nvPr/>
              </p:nvSpPr>
              <p:spPr>
                <a:xfrm>
                  <a:off x="8346853" y="2417445"/>
                  <a:ext cx="9525" cy="9525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8" name="Freeform: Shape 252"/>
                <p:cNvSpPr/>
                <p:nvPr/>
              </p:nvSpPr>
              <p:spPr>
                <a:xfrm>
                  <a:off x="6745796" y="780288"/>
                  <a:ext cx="1447800" cy="1733550"/>
                </a:xfrm>
                <a:custGeom>
                  <a:avLst/>
                  <a:gdLst>
                    <a:gd name="connsiteX0" fmla="*/ 1063085 w 1447800"/>
                    <a:gd name="connsiteY0" fmla="*/ 1708499 h 1733550"/>
                    <a:gd name="connsiteX1" fmla="*/ 1095756 w 1447800"/>
                    <a:gd name="connsiteY1" fmla="*/ 1733360 h 1733550"/>
                    <a:gd name="connsiteX2" fmla="*/ 1098232 w 1447800"/>
                    <a:gd name="connsiteY2" fmla="*/ 1740789 h 1733550"/>
                    <a:gd name="connsiteX3" fmla="*/ 1102233 w 1447800"/>
                    <a:gd name="connsiteY3" fmla="*/ 1717643 h 1733550"/>
                    <a:gd name="connsiteX4" fmla="*/ 1105757 w 1447800"/>
                    <a:gd name="connsiteY4" fmla="*/ 1696022 h 1733550"/>
                    <a:gd name="connsiteX5" fmla="*/ 1137856 w 1447800"/>
                    <a:gd name="connsiteY5" fmla="*/ 1678305 h 1733550"/>
                    <a:gd name="connsiteX6" fmla="*/ 1150239 w 1447800"/>
                    <a:gd name="connsiteY6" fmla="*/ 1680401 h 1733550"/>
                    <a:gd name="connsiteX7" fmla="*/ 1154716 w 1447800"/>
                    <a:gd name="connsiteY7" fmla="*/ 1658017 h 1733550"/>
                    <a:gd name="connsiteX8" fmla="*/ 1153192 w 1447800"/>
                    <a:gd name="connsiteY8" fmla="*/ 1637729 h 1733550"/>
                    <a:gd name="connsiteX9" fmla="*/ 1159573 w 1447800"/>
                    <a:gd name="connsiteY9" fmla="*/ 1620679 h 1733550"/>
                    <a:gd name="connsiteX10" fmla="*/ 1150430 w 1447800"/>
                    <a:gd name="connsiteY10" fmla="*/ 1573149 h 1733550"/>
                    <a:gd name="connsiteX11" fmla="*/ 1154239 w 1447800"/>
                    <a:gd name="connsiteY11" fmla="*/ 1552480 h 1733550"/>
                    <a:gd name="connsiteX12" fmla="*/ 1140428 w 1447800"/>
                    <a:gd name="connsiteY12" fmla="*/ 1534859 h 1733550"/>
                    <a:gd name="connsiteX13" fmla="*/ 1113282 w 1447800"/>
                    <a:gd name="connsiteY13" fmla="*/ 1478375 h 1733550"/>
                    <a:gd name="connsiteX14" fmla="*/ 1121378 w 1447800"/>
                    <a:gd name="connsiteY14" fmla="*/ 1371600 h 1733550"/>
                    <a:gd name="connsiteX15" fmla="*/ 1082612 w 1447800"/>
                    <a:gd name="connsiteY15" fmla="*/ 1286542 h 1733550"/>
                    <a:gd name="connsiteX16" fmla="*/ 1128522 w 1447800"/>
                    <a:gd name="connsiteY16" fmla="*/ 1207865 h 1733550"/>
                    <a:gd name="connsiteX17" fmla="*/ 1173861 w 1447800"/>
                    <a:gd name="connsiteY17" fmla="*/ 1239584 h 1733550"/>
                    <a:gd name="connsiteX18" fmla="*/ 1299496 w 1447800"/>
                    <a:gd name="connsiteY18" fmla="*/ 1324356 h 1733550"/>
                    <a:gd name="connsiteX19" fmla="*/ 1306830 w 1447800"/>
                    <a:gd name="connsiteY19" fmla="*/ 1321499 h 1733550"/>
                    <a:gd name="connsiteX20" fmla="*/ 1359313 w 1447800"/>
                    <a:gd name="connsiteY20" fmla="*/ 1432846 h 1733550"/>
                    <a:gd name="connsiteX21" fmla="*/ 1358360 w 1447800"/>
                    <a:gd name="connsiteY21" fmla="*/ 1433989 h 1733550"/>
                    <a:gd name="connsiteX22" fmla="*/ 1357598 w 1447800"/>
                    <a:gd name="connsiteY22" fmla="*/ 1434941 h 1733550"/>
                    <a:gd name="connsiteX23" fmla="*/ 1357027 w 1447800"/>
                    <a:gd name="connsiteY23" fmla="*/ 1435703 h 1733550"/>
                    <a:gd name="connsiteX24" fmla="*/ 1356455 w 1447800"/>
                    <a:gd name="connsiteY24" fmla="*/ 1436370 h 1733550"/>
                    <a:gd name="connsiteX25" fmla="*/ 1355884 w 1447800"/>
                    <a:gd name="connsiteY25" fmla="*/ 1437132 h 1733550"/>
                    <a:gd name="connsiteX26" fmla="*/ 1355217 w 1447800"/>
                    <a:gd name="connsiteY26" fmla="*/ 1437989 h 1733550"/>
                    <a:gd name="connsiteX27" fmla="*/ 1354360 w 1447800"/>
                    <a:gd name="connsiteY27" fmla="*/ 1439037 h 1733550"/>
                    <a:gd name="connsiteX28" fmla="*/ 1353312 w 1447800"/>
                    <a:gd name="connsiteY28" fmla="*/ 1440371 h 1733550"/>
                    <a:gd name="connsiteX29" fmla="*/ 1338929 w 1447800"/>
                    <a:gd name="connsiteY29" fmla="*/ 1449705 h 1733550"/>
                    <a:gd name="connsiteX30" fmla="*/ 1337215 w 1447800"/>
                    <a:gd name="connsiteY30" fmla="*/ 1452467 h 1733550"/>
                    <a:gd name="connsiteX31" fmla="*/ 1359408 w 1447800"/>
                    <a:gd name="connsiteY31" fmla="*/ 1476089 h 1733550"/>
                    <a:gd name="connsiteX32" fmla="*/ 1388650 w 1447800"/>
                    <a:gd name="connsiteY32" fmla="*/ 1493711 h 1733550"/>
                    <a:gd name="connsiteX33" fmla="*/ 1396746 w 1447800"/>
                    <a:gd name="connsiteY33" fmla="*/ 1490567 h 1733550"/>
                    <a:gd name="connsiteX34" fmla="*/ 1371505 w 1447800"/>
                    <a:gd name="connsiteY34" fmla="*/ 1434655 h 1733550"/>
                    <a:gd name="connsiteX35" fmla="*/ 1369981 w 1447800"/>
                    <a:gd name="connsiteY35" fmla="*/ 1410176 h 1733550"/>
                    <a:gd name="connsiteX36" fmla="*/ 1352645 w 1447800"/>
                    <a:gd name="connsiteY36" fmla="*/ 1361504 h 1733550"/>
                    <a:gd name="connsiteX37" fmla="*/ 1352645 w 1447800"/>
                    <a:gd name="connsiteY37" fmla="*/ 1361504 h 1733550"/>
                    <a:gd name="connsiteX38" fmla="*/ 1336739 w 1447800"/>
                    <a:gd name="connsiteY38" fmla="*/ 1340453 h 1733550"/>
                    <a:gd name="connsiteX39" fmla="*/ 1317022 w 1447800"/>
                    <a:gd name="connsiteY39" fmla="*/ 1306354 h 1733550"/>
                    <a:gd name="connsiteX40" fmla="*/ 1317022 w 1447800"/>
                    <a:gd name="connsiteY40" fmla="*/ 1306354 h 1733550"/>
                    <a:gd name="connsiteX41" fmla="*/ 1318355 w 1447800"/>
                    <a:gd name="connsiteY41" fmla="*/ 1291876 h 1733550"/>
                    <a:gd name="connsiteX42" fmla="*/ 1326356 w 1447800"/>
                    <a:gd name="connsiteY42" fmla="*/ 1290352 h 1733550"/>
                    <a:gd name="connsiteX43" fmla="*/ 1292543 w 1447800"/>
                    <a:gd name="connsiteY43" fmla="*/ 1265777 h 1733550"/>
                    <a:gd name="connsiteX44" fmla="*/ 1277588 w 1447800"/>
                    <a:gd name="connsiteY44" fmla="*/ 1266063 h 1733550"/>
                    <a:gd name="connsiteX45" fmla="*/ 1275493 w 1447800"/>
                    <a:gd name="connsiteY45" fmla="*/ 1257300 h 1733550"/>
                    <a:gd name="connsiteX46" fmla="*/ 1269111 w 1447800"/>
                    <a:gd name="connsiteY46" fmla="*/ 1249680 h 1733550"/>
                    <a:gd name="connsiteX47" fmla="*/ 1151858 w 1447800"/>
                    <a:gd name="connsiteY47" fmla="*/ 1162717 h 1733550"/>
                    <a:gd name="connsiteX48" fmla="*/ 1158431 w 1447800"/>
                    <a:gd name="connsiteY48" fmla="*/ 1166146 h 1733550"/>
                    <a:gd name="connsiteX49" fmla="*/ 1133380 w 1447800"/>
                    <a:gd name="connsiteY49" fmla="*/ 1102614 h 1733550"/>
                    <a:gd name="connsiteX50" fmla="*/ 1160145 w 1447800"/>
                    <a:gd name="connsiteY50" fmla="*/ 1139000 h 1733550"/>
                    <a:gd name="connsiteX51" fmla="*/ 1147572 w 1447800"/>
                    <a:gd name="connsiteY51" fmla="*/ 1108520 h 1733550"/>
                    <a:gd name="connsiteX52" fmla="*/ 1207961 w 1447800"/>
                    <a:gd name="connsiteY52" fmla="*/ 1167860 h 1733550"/>
                    <a:gd name="connsiteX53" fmla="*/ 1277493 w 1447800"/>
                    <a:gd name="connsiteY53" fmla="*/ 1199960 h 1733550"/>
                    <a:gd name="connsiteX54" fmla="*/ 1333119 w 1447800"/>
                    <a:gd name="connsiteY54" fmla="*/ 1276922 h 1733550"/>
                    <a:gd name="connsiteX55" fmla="*/ 1348931 w 1447800"/>
                    <a:gd name="connsiteY55" fmla="*/ 1292733 h 1733550"/>
                    <a:gd name="connsiteX56" fmla="*/ 1365314 w 1447800"/>
                    <a:gd name="connsiteY56" fmla="*/ 1310926 h 1733550"/>
                    <a:gd name="connsiteX57" fmla="*/ 1380173 w 1447800"/>
                    <a:gd name="connsiteY57" fmla="*/ 1330166 h 1733550"/>
                    <a:gd name="connsiteX58" fmla="*/ 1389983 w 1447800"/>
                    <a:gd name="connsiteY58" fmla="*/ 1344073 h 1733550"/>
                    <a:gd name="connsiteX59" fmla="*/ 1390555 w 1447800"/>
                    <a:gd name="connsiteY59" fmla="*/ 1338929 h 1733550"/>
                    <a:gd name="connsiteX60" fmla="*/ 1392079 w 1447800"/>
                    <a:gd name="connsiteY60" fmla="*/ 1339882 h 1733550"/>
                    <a:gd name="connsiteX61" fmla="*/ 1408081 w 1447800"/>
                    <a:gd name="connsiteY61" fmla="*/ 1371600 h 1733550"/>
                    <a:gd name="connsiteX62" fmla="*/ 1422464 w 1447800"/>
                    <a:gd name="connsiteY62" fmla="*/ 1386935 h 1733550"/>
                    <a:gd name="connsiteX63" fmla="*/ 1430655 w 1447800"/>
                    <a:gd name="connsiteY63" fmla="*/ 1395794 h 1733550"/>
                    <a:gd name="connsiteX64" fmla="*/ 1429893 w 1447800"/>
                    <a:gd name="connsiteY64" fmla="*/ 1393222 h 1733550"/>
                    <a:gd name="connsiteX65" fmla="*/ 1452563 w 1447800"/>
                    <a:gd name="connsiteY65" fmla="*/ 1418749 h 1733550"/>
                    <a:gd name="connsiteX66" fmla="*/ 1437608 w 1447800"/>
                    <a:gd name="connsiteY66" fmla="*/ 1393031 h 1733550"/>
                    <a:gd name="connsiteX67" fmla="*/ 1424559 w 1447800"/>
                    <a:gd name="connsiteY67" fmla="*/ 1373219 h 1733550"/>
                    <a:gd name="connsiteX68" fmla="*/ 1416272 w 1447800"/>
                    <a:gd name="connsiteY68" fmla="*/ 1352169 h 1733550"/>
                    <a:gd name="connsiteX69" fmla="*/ 1408366 w 1447800"/>
                    <a:gd name="connsiteY69" fmla="*/ 1341120 h 1733550"/>
                    <a:gd name="connsiteX70" fmla="*/ 1408462 w 1447800"/>
                    <a:gd name="connsiteY70" fmla="*/ 1335691 h 1733550"/>
                    <a:gd name="connsiteX71" fmla="*/ 1415320 w 1447800"/>
                    <a:gd name="connsiteY71" fmla="*/ 1337501 h 1733550"/>
                    <a:gd name="connsiteX72" fmla="*/ 1414558 w 1447800"/>
                    <a:gd name="connsiteY72" fmla="*/ 1335500 h 1733550"/>
                    <a:gd name="connsiteX73" fmla="*/ 1414558 w 1447800"/>
                    <a:gd name="connsiteY73" fmla="*/ 1335500 h 1733550"/>
                    <a:gd name="connsiteX74" fmla="*/ 1392555 w 1447800"/>
                    <a:gd name="connsiteY74" fmla="*/ 1306925 h 1733550"/>
                    <a:gd name="connsiteX75" fmla="*/ 1376553 w 1447800"/>
                    <a:gd name="connsiteY75" fmla="*/ 1285685 h 1733550"/>
                    <a:gd name="connsiteX76" fmla="*/ 1354550 w 1447800"/>
                    <a:gd name="connsiteY76" fmla="*/ 1258538 h 1733550"/>
                    <a:gd name="connsiteX77" fmla="*/ 1344930 w 1447800"/>
                    <a:gd name="connsiteY77" fmla="*/ 1244727 h 1733550"/>
                    <a:gd name="connsiteX78" fmla="*/ 1336072 w 1447800"/>
                    <a:gd name="connsiteY78" fmla="*/ 1230249 h 1733550"/>
                    <a:gd name="connsiteX79" fmla="*/ 1343501 w 1447800"/>
                    <a:gd name="connsiteY79" fmla="*/ 1233297 h 1733550"/>
                    <a:gd name="connsiteX80" fmla="*/ 1347311 w 1447800"/>
                    <a:gd name="connsiteY80" fmla="*/ 1234821 h 1733550"/>
                    <a:gd name="connsiteX81" fmla="*/ 1328642 w 1447800"/>
                    <a:gd name="connsiteY81" fmla="*/ 1180814 h 1733550"/>
                    <a:gd name="connsiteX82" fmla="*/ 1342930 w 1447800"/>
                    <a:gd name="connsiteY82" fmla="*/ 1190339 h 1733550"/>
                    <a:gd name="connsiteX83" fmla="*/ 1328928 w 1447800"/>
                    <a:gd name="connsiteY83" fmla="*/ 1140333 h 1733550"/>
                    <a:gd name="connsiteX84" fmla="*/ 1348359 w 1447800"/>
                    <a:gd name="connsiteY84" fmla="*/ 1167384 h 1733550"/>
                    <a:gd name="connsiteX85" fmla="*/ 1331500 w 1447800"/>
                    <a:gd name="connsiteY85" fmla="*/ 1108805 h 1733550"/>
                    <a:gd name="connsiteX86" fmla="*/ 1349978 w 1447800"/>
                    <a:gd name="connsiteY86" fmla="*/ 1170623 h 1733550"/>
                    <a:gd name="connsiteX87" fmla="*/ 1351502 w 1447800"/>
                    <a:gd name="connsiteY87" fmla="*/ 1190054 h 1733550"/>
                    <a:gd name="connsiteX88" fmla="*/ 1351121 w 1447800"/>
                    <a:gd name="connsiteY88" fmla="*/ 1193101 h 1733550"/>
                    <a:gd name="connsiteX89" fmla="*/ 1350264 w 1447800"/>
                    <a:gd name="connsiteY89" fmla="*/ 1194530 h 1733550"/>
                    <a:gd name="connsiteX90" fmla="*/ 1350169 w 1447800"/>
                    <a:gd name="connsiteY90" fmla="*/ 1195673 h 1733550"/>
                    <a:gd name="connsiteX91" fmla="*/ 1351598 w 1447800"/>
                    <a:gd name="connsiteY91" fmla="*/ 1200055 h 1733550"/>
                    <a:gd name="connsiteX92" fmla="*/ 1371886 w 1447800"/>
                    <a:gd name="connsiteY92" fmla="*/ 1237774 h 1733550"/>
                    <a:gd name="connsiteX93" fmla="*/ 1370933 w 1447800"/>
                    <a:gd name="connsiteY93" fmla="*/ 1231773 h 1733550"/>
                    <a:gd name="connsiteX94" fmla="*/ 1372172 w 1447800"/>
                    <a:gd name="connsiteY94" fmla="*/ 1230821 h 1733550"/>
                    <a:gd name="connsiteX95" fmla="*/ 1432751 w 1447800"/>
                    <a:gd name="connsiteY95" fmla="*/ 1320927 h 1733550"/>
                    <a:gd name="connsiteX96" fmla="*/ 1442656 w 1447800"/>
                    <a:gd name="connsiteY96" fmla="*/ 1334929 h 1733550"/>
                    <a:gd name="connsiteX97" fmla="*/ 1443609 w 1447800"/>
                    <a:gd name="connsiteY97" fmla="*/ 1330452 h 1733550"/>
                    <a:gd name="connsiteX98" fmla="*/ 1451324 w 1447800"/>
                    <a:gd name="connsiteY98" fmla="*/ 1337977 h 1733550"/>
                    <a:gd name="connsiteX99" fmla="*/ 1434656 w 1447800"/>
                    <a:gd name="connsiteY99" fmla="*/ 1295019 h 1733550"/>
                    <a:gd name="connsiteX100" fmla="*/ 1451801 w 1447800"/>
                    <a:gd name="connsiteY100" fmla="*/ 1314069 h 1733550"/>
                    <a:gd name="connsiteX101" fmla="*/ 1420749 w 1447800"/>
                    <a:gd name="connsiteY101" fmla="*/ 1253014 h 1733550"/>
                    <a:gd name="connsiteX102" fmla="*/ 1422940 w 1447800"/>
                    <a:gd name="connsiteY102" fmla="*/ 1256157 h 1733550"/>
                    <a:gd name="connsiteX103" fmla="*/ 1403032 w 1447800"/>
                    <a:gd name="connsiteY103" fmla="*/ 1220819 h 1733550"/>
                    <a:gd name="connsiteX104" fmla="*/ 1320260 w 1447800"/>
                    <a:gd name="connsiteY104" fmla="*/ 1087374 h 1733550"/>
                    <a:gd name="connsiteX105" fmla="*/ 1310640 w 1447800"/>
                    <a:gd name="connsiteY105" fmla="*/ 1071848 h 1733550"/>
                    <a:gd name="connsiteX106" fmla="*/ 1293400 w 1447800"/>
                    <a:gd name="connsiteY106" fmla="*/ 1047274 h 1733550"/>
                    <a:gd name="connsiteX107" fmla="*/ 1291590 w 1447800"/>
                    <a:gd name="connsiteY107" fmla="*/ 1045655 h 1733550"/>
                    <a:gd name="connsiteX108" fmla="*/ 1291590 w 1447800"/>
                    <a:gd name="connsiteY108" fmla="*/ 1047464 h 1733550"/>
                    <a:gd name="connsiteX109" fmla="*/ 1283398 w 1447800"/>
                    <a:gd name="connsiteY109" fmla="*/ 1037273 h 1733550"/>
                    <a:gd name="connsiteX110" fmla="*/ 1324070 w 1447800"/>
                    <a:gd name="connsiteY110" fmla="*/ 1112330 h 1733550"/>
                    <a:gd name="connsiteX111" fmla="*/ 1335119 w 1447800"/>
                    <a:gd name="connsiteY111" fmla="*/ 1131856 h 1733550"/>
                    <a:gd name="connsiteX112" fmla="*/ 1320737 w 1447800"/>
                    <a:gd name="connsiteY112" fmla="*/ 1116616 h 1733550"/>
                    <a:gd name="connsiteX113" fmla="*/ 1327214 w 1447800"/>
                    <a:gd name="connsiteY113" fmla="*/ 1134618 h 1733550"/>
                    <a:gd name="connsiteX114" fmla="*/ 1320737 w 1447800"/>
                    <a:gd name="connsiteY114" fmla="*/ 1130522 h 1733550"/>
                    <a:gd name="connsiteX115" fmla="*/ 1319403 w 1447800"/>
                    <a:gd name="connsiteY115" fmla="*/ 1131284 h 1733550"/>
                    <a:gd name="connsiteX116" fmla="*/ 1293971 w 1447800"/>
                    <a:gd name="connsiteY116" fmla="*/ 1105662 h 1733550"/>
                    <a:gd name="connsiteX117" fmla="*/ 1264348 w 1447800"/>
                    <a:gd name="connsiteY117" fmla="*/ 1054132 h 1733550"/>
                    <a:gd name="connsiteX118" fmla="*/ 1212342 w 1447800"/>
                    <a:gd name="connsiteY118" fmla="*/ 981361 h 1733550"/>
                    <a:gd name="connsiteX119" fmla="*/ 1215009 w 1447800"/>
                    <a:gd name="connsiteY119" fmla="*/ 982027 h 1733550"/>
                    <a:gd name="connsiteX120" fmla="*/ 1205865 w 1447800"/>
                    <a:gd name="connsiteY120" fmla="*/ 967550 h 1733550"/>
                    <a:gd name="connsiteX121" fmla="*/ 1146429 w 1447800"/>
                    <a:gd name="connsiteY121" fmla="*/ 882968 h 1733550"/>
                    <a:gd name="connsiteX122" fmla="*/ 1147001 w 1447800"/>
                    <a:gd name="connsiteY122" fmla="*/ 881729 h 1733550"/>
                    <a:gd name="connsiteX123" fmla="*/ 1138333 w 1447800"/>
                    <a:gd name="connsiteY123" fmla="*/ 866870 h 1733550"/>
                    <a:gd name="connsiteX124" fmla="*/ 1162812 w 1447800"/>
                    <a:gd name="connsiteY124" fmla="*/ 901065 h 1733550"/>
                    <a:gd name="connsiteX125" fmla="*/ 1164431 w 1447800"/>
                    <a:gd name="connsiteY125" fmla="*/ 901160 h 1733550"/>
                    <a:gd name="connsiteX126" fmla="*/ 1158526 w 1447800"/>
                    <a:gd name="connsiteY126" fmla="*/ 882206 h 1733550"/>
                    <a:gd name="connsiteX127" fmla="*/ 1195197 w 1447800"/>
                    <a:gd name="connsiteY127" fmla="*/ 931545 h 1733550"/>
                    <a:gd name="connsiteX128" fmla="*/ 1192149 w 1447800"/>
                    <a:gd name="connsiteY128" fmla="*/ 922782 h 1733550"/>
                    <a:gd name="connsiteX129" fmla="*/ 1220914 w 1447800"/>
                    <a:gd name="connsiteY129" fmla="*/ 961263 h 1733550"/>
                    <a:gd name="connsiteX130" fmla="*/ 1179671 w 1447800"/>
                    <a:gd name="connsiteY130" fmla="*/ 893255 h 1733550"/>
                    <a:gd name="connsiteX131" fmla="*/ 1150334 w 1447800"/>
                    <a:gd name="connsiteY131" fmla="*/ 856774 h 1733550"/>
                    <a:gd name="connsiteX132" fmla="*/ 1177862 w 1447800"/>
                    <a:gd name="connsiteY132" fmla="*/ 892969 h 1733550"/>
                    <a:gd name="connsiteX133" fmla="*/ 1174909 w 1447800"/>
                    <a:gd name="connsiteY133" fmla="*/ 889921 h 1733550"/>
                    <a:gd name="connsiteX134" fmla="*/ 1180910 w 1447800"/>
                    <a:gd name="connsiteY134" fmla="*/ 898589 h 1733550"/>
                    <a:gd name="connsiteX135" fmla="*/ 1182719 w 1447800"/>
                    <a:gd name="connsiteY135" fmla="*/ 904780 h 1733550"/>
                    <a:gd name="connsiteX136" fmla="*/ 1153478 w 1447800"/>
                    <a:gd name="connsiteY136" fmla="*/ 869633 h 1733550"/>
                    <a:gd name="connsiteX137" fmla="*/ 1150715 w 1447800"/>
                    <a:gd name="connsiteY137" fmla="*/ 865918 h 1733550"/>
                    <a:gd name="connsiteX138" fmla="*/ 1129284 w 1447800"/>
                    <a:gd name="connsiteY138" fmla="*/ 834200 h 1733550"/>
                    <a:gd name="connsiteX139" fmla="*/ 1095851 w 1447800"/>
                    <a:gd name="connsiteY139" fmla="*/ 791813 h 1733550"/>
                    <a:gd name="connsiteX140" fmla="*/ 1094899 w 1447800"/>
                    <a:gd name="connsiteY140" fmla="*/ 789051 h 1733550"/>
                    <a:gd name="connsiteX141" fmla="*/ 1094137 w 1447800"/>
                    <a:gd name="connsiteY141" fmla="*/ 787908 h 1733550"/>
                    <a:gd name="connsiteX142" fmla="*/ 914400 w 1447800"/>
                    <a:gd name="connsiteY142" fmla="*/ 596075 h 1733550"/>
                    <a:gd name="connsiteX143" fmla="*/ 493776 w 1447800"/>
                    <a:gd name="connsiteY143" fmla="*/ 259461 h 1733550"/>
                    <a:gd name="connsiteX144" fmla="*/ 411766 w 1447800"/>
                    <a:gd name="connsiteY144" fmla="*/ 207931 h 1733550"/>
                    <a:gd name="connsiteX145" fmla="*/ 393573 w 1447800"/>
                    <a:gd name="connsiteY145" fmla="*/ 196501 h 1733550"/>
                    <a:gd name="connsiteX146" fmla="*/ 30289 w 1447800"/>
                    <a:gd name="connsiteY146" fmla="*/ 12478 h 1733550"/>
                    <a:gd name="connsiteX147" fmla="*/ 0 w 1447800"/>
                    <a:gd name="connsiteY147" fmla="*/ 0 h 1733550"/>
                    <a:gd name="connsiteX148" fmla="*/ 18288 w 1447800"/>
                    <a:gd name="connsiteY148" fmla="*/ 8001 h 1733550"/>
                    <a:gd name="connsiteX149" fmla="*/ 15240 w 1447800"/>
                    <a:gd name="connsiteY149" fmla="*/ 7430 h 1733550"/>
                    <a:gd name="connsiteX150" fmla="*/ 40005 w 1447800"/>
                    <a:gd name="connsiteY150" fmla="*/ 18097 h 1733550"/>
                    <a:gd name="connsiteX151" fmla="*/ 37719 w 1447800"/>
                    <a:gd name="connsiteY151" fmla="*/ 16383 h 1733550"/>
                    <a:gd name="connsiteX152" fmla="*/ 97346 w 1447800"/>
                    <a:gd name="connsiteY152" fmla="*/ 41815 h 1733550"/>
                    <a:gd name="connsiteX153" fmla="*/ 72199 w 1447800"/>
                    <a:gd name="connsiteY153" fmla="*/ 30861 h 1733550"/>
                    <a:gd name="connsiteX154" fmla="*/ 171736 w 1447800"/>
                    <a:gd name="connsiteY154" fmla="*/ 83534 h 1733550"/>
                    <a:gd name="connsiteX155" fmla="*/ 337376 w 1447800"/>
                    <a:gd name="connsiteY155" fmla="*/ 165354 h 1733550"/>
                    <a:gd name="connsiteX156" fmla="*/ 173164 w 1447800"/>
                    <a:gd name="connsiteY156" fmla="*/ 84296 h 1733550"/>
                    <a:gd name="connsiteX157" fmla="*/ 292132 w 1447800"/>
                    <a:gd name="connsiteY157" fmla="*/ 152305 h 1733550"/>
                    <a:gd name="connsiteX158" fmla="*/ 225076 w 1447800"/>
                    <a:gd name="connsiteY158" fmla="*/ 120110 h 1733550"/>
                    <a:gd name="connsiteX159" fmla="*/ 237363 w 1447800"/>
                    <a:gd name="connsiteY159" fmla="*/ 130207 h 1733550"/>
                    <a:gd name="connsiteX160" fmla="*/ 229648 w 1447800"/>
                    <a:gd name="connsiteY160" fmla="*/ 129826 h 1733550"/>
                    <a:gd name="connsiteX161" fmla="*/ 340233 w 1447800"/>
                    <a:gd name="connsiteY161" fmla="*/ 181832 h 1733550"/>
                    <a:gd name="connsiteX162" fmla="*/ 333280 w 1447800"/>
                    <a:gd name="connsiteY162" fmla="*/ 179165 h 1733550"/>
                    <a:gd name="connsiteX163" fmla="*/ 343948 w 1447800"/>
                    <a:gd name="connsiteY163" fmla="*/ 194119 h 1733550"/>
                    <a:gd name="connsiteX164" fmla="*/ 317373 w 1447800"/>
                    <a:gd name="connsiteY164" fmla="*/ 179546 h 1733550"/>
                    <a:gd name="connsiteX165" fmla="*/ 246888 w 1447800"/>
                    <a:gd name="connsiteY165" fmla="*/ 166307 h 1733550"/>
                    <a:gd name="connsiteX166" fmla="*/ 241745 w 1447800"/>
                    <a:gd name="connsiteY166" fmla="*/ 180118 h 1733550"/>
                    <a:gd name="connsiteX167" fmla="*/ 224219 w 1447800"/>
                    <a:gd name="connsiteY167" fmla="*/ 179261 h 1733550"/>
                    <a:gd name="connsiteX168" fmla="*/ 221552 w 1447800"/>
                    <a:gd name="connsiteY168" fmla="*/ 186404 h 1733550"/>
                    <a:gd name="connsiteX169" fmla="*/ 179451 w 1447800"/>
                    <a:gd name="connsiteY169" fmla="*/ 170212 h 1733550"/>
                    <a:gd name="connsiteX170" fmla="*/ 199358 w 1447800"/>
                    <a:gd name="connsiteY170" fmla="*/ 183737 h 1733550"/>
                    <a:gd name="connsiteX171" fmla="*/ 183642 w 1447800"/>
                    <a:gd name="connsiteY171" fmla="*/ 175260 h 1733550"/>
                    <a:gd name="connsiteX172" fmla="*/ 180594 w 1447800"/>
                    <a:gd name="connsiteY172" fmla="*/ 172784 h 1733550"/>
                    <a:gd name="connsiteX173" fmla="*/ 180594 w 1447800"/>
                    <a:gd name="connsiteY173" fmla="*/ 172784 h 1733550"/>
                    <a:gd name="connsiteX174" fmla="*/ 180594 w 1447800"/>
                    <a:gd name="connsiteY174" fmla="*/ 172784 h 1733550"/>
                    <a:gd name="connsiteX175" fmla="*/ 180594 w 1447800"/>
                    <a:gd name="connsiteY175" fmla="*/ 172784 h 1733550"/>
                    <a:gd name="connsiteX176" fmla="*/ 180594 w 1447800"/>
                    <a:gd name="connsiteY176" fmla="*/ 172784 h 1733550"/>
                    <a:gd name="connsiteX177" fmla="*/ 180594 w 1447800"/>
                    <a:gd name="connsiteY177" fmla="*/ 172784 h 1733550"/>
                    <a:gd name="connsiteX178" fmla="*/ 180594 w 1447800"/>
                    <a:gd name="connsiteY178" fmla="*/ 172784 h 1733550"/>
                    <a:gd name="connsiteX179" fmla="*/ 180594 w 1447800"/>
                    <a:gd name="connsiteY179" fmla="*/ 172784 h 1733550"/>
                    <a:gd name="connsiteX180" fmla="*/ 163544 w 1447800"/>
                    <a:gd name="connsiteY180" fmla="*/ 169450 h 1733550"/>
                    <a:gd name="connsiteX181" fmla="*/ 204216 w 1447800"/>
                    <a:gd name="connsiteY181" fmla="*/ 195548 h 1733550"/>
                    <a:gd name="connsiteX182" fmla="*/ 173736 w 1447800"/>
                    <a:gd name="connsiteY182" fmla="*/ 178689 h 1733550"/>
                    <a:gd name="connsiteX183" fmla="*/ 205169 w 1447800"/>
                    <a:gd name="connsiteY183" fmla="*/ 203168 h 1733550"/>
                    <a:gd name="connsiteX184" fmla="*/ 172307 w 1447800"/>
                    <a:gd name="connsiteY184" fmla="*/ 183642 h 1733550"/>
                    <a:gd name="connsiteX185" fmla="*/ 177165 w 1447800"/>
                    <a:gd name="connsiteY185" fmla="*/ 189643 h 1733550"/>
                    <a:gd name="connsiteX186" fmla="*/ 169736 w 1447800"/>
                    <a:gd name="connsiteY186" fmla="*/ 190024 h 1733550"/>
                    <a:gd name="connsiteX187" fmla="*/ 202025 w 1447800"/>
                    <a:gd name="connsiteY187" fmla="*/ 215837 h 1733550"/>
                    <a:gd name="connsiteX188" fmla="*/ 221361 w 1447800"/>
                    <a:gd name="connsiteY188" fmla="*/ 236601 h 1733550"/>
                    <a:gd name="connsiteX189" fmla="*/ 206693 w 1447800"/>
                    <a:gd name="connsiteY189" fmla="*/ 234410 h 1733550"/>
                    <a:gd name="connsiteX190" fmla="*/ 223456 w 1447800"/>
                    <a:gd name="connsiteY190" fmla="*/ 250031 h 1733550"/>
                    <a:gd name="connsiteX191" fmla="*/ 208979 w 1447800"/>
                    <a:gd name="connsiteY191" fmla="*/ 242411 h 1733550"/>
                    <a:gd name="connsiteX192" fmla="*/ 259556 w 1447800"/>
                    <a:gd name="connsiteY192" fmla="*/ 288988 h 1733550"/>
                    <a:gd name="connsiteX193" fmla="*/ 237744 w 1447800"/>
                    <a:gd name="connsiteY193" fmla="*/ 283369 h 1733550"/>
                    <a:gd name="connsiteX194" fmla="*/ 263652 w 1447800"/>
                    <a:gd name="connsiteY194" fmla="*/ 306800 h 1733550"/>
                    <a:gd name="connsiteX195" fmla="*/ 284416 w 1447800"/>
                    <a:gd name="connsiteY195" fmla="*/ 339471 h 1733550"/>
                    <a:gd name="connsiteX196" fmla="*/ 269557 w 1447800"/>
                    <a:gd name="connsiteY196" fmla="*/ 303467 h 1733550"/>
                    <a:gd name="connsiteX197" fmla="*/ 446437 w 1447800"/>
                    <a:gd name="connsiteY197" fmla="*/ 483679 h 1733550"/>
                    <a:gd name="connsiteX198" fmla="*/ 451199 w 1447800"/>
                    <a:gd name="connsiteY198" fmla="*/ 477583 h 1733550"/>
                    <a:gd name="connsiteX199" fmla="*/ 447389 w 1447800"/>
                    <a:gd name="connsiteY199" fmla="*/ 470059 h 1733550"/>
                    <a:gd name="connsiteX200" fmla="*/ 460724 w 1447800"/>
                    <a:gd name="connsiteY200" fmla="*/ 488347 h 1733550"/>
                    <a:gd name="connsiteX201" fmla="*/ 637508 w 1447800"/>
                    <a:gd name="connsiteY201" fmla="*/ 691610 h 1733550"/>
                    <a:gd name="connsiteX202" fmla="*/ 649414 w 1447800"/>
                    <a:gd name="connsiteY202" fmla="*/ 663893 h 1733550"/>
                    <a:gd name="connsiteX203" fmla="*/ 616934 w 1447800"/>
                    <a:gd name="connsiteY203" fmla="*/ 610934 h 1733550"/>
                    <a:gd name="connsiteX204" fmla="*/ 788480 w 1447800"/>
                    <a:gd name="connsiteY204" fmla="*/ 730758 h 1733550"/>
                    <a:gd name="connsiteX205" fmla="*/ 795719 w 1447800"/>
                    <a:gd name="connsiteY205" fmla="*/ 729425 h 1733550"/>
                    <a:gd name="connsiteX206" fmla="*/ 799338 w 1447800"/>
                    <a:gd name="connsiteY206" fmla="*/ 722567 h 1733550"/>
                    <a:gd name="connsiteX207" fmla="*/ 788861 w 1447800"/>
                    <a:gd name="connsiteY207" fmla="*/ 690753 h 1733550"/>
                    <a:gd name="connsiteX208" fmla="*/ 620935 w 1447800"/>
                    <a:gd name="connsiteY208" fmla="*/ 519684 h 1733550"/>
                    <a:gd name="connsiteX209" fmla="*/ 613791 w 1447800"/>
                    <a:gd name="connsiteY209" fmla="*/ 522637 h 1733550"/>
                    <a:gd name="connsiteX210" fmla="*/ 415099 w 1447800"/>
                    <a:gd name="connsiteY210" fmla="*/ 323469 h 1733550"/>
                    <a:gd name="connsiteX211" fmla="*/ 520065 w 1447800"/>
                    <a:gd name="connsiteY211" fmla="*/ 416719 h 1733550"/>
                    <a:gd name="connsiteX212" fmla="*/ 642556 w 1447800"/>
                    <a:gd name="connsiteY212" fmla="*/ 503968 h 1733550"/>
                    <a:gd name="connsiteX213" fmla="*/ 665512 w 1447800"/>
                    <a:gd name="connsiteY213" fmla="*/ 511112 h 1733550"/>
                    <a:gd name="connsiteX214" fmla="*/ 639985 w 1447800"/>
                    <a:gd name="connsiteY214" fmla="*/ 440246 h 1733550"/>
                    <a:gd name="connsiteX215" fmla="*/ 667798 w 1447800"/>
                    <a:gd name="connsiteY215" fmla="*/ 449199 h 1733550"/>
                    <a:gd name="connsiteX216" fmla="*/ 677608 w 1447800"/>
                    <a:gd name="connsiteY216" fmla="*/ 468916 h 1733550"/>
                    <a:gd name="connsiteX217" fmla="*/ 674941 w 1447800"/>
                    <a:gd name="connsiteY217" fmla="*/ 468821 h 1733550"/>
                    <a:gd name="connsiteX218" fmla="*/ 690563 w 1447800"/>
                    <a:gd name="connsiteY218" fmla="*/ 485585 h 1733550"/>
                    <a:gd name="connsiteX219" fmla="*/ 683419 w 1447800"/>
                    <a:gd name="connsiteY219" fmla="*/ 488442 h 1733550"/>
                    <a:gd name="connsiteX220" fmla="*/ 733139 w 1447800"/>
                    <a:gd name="connsiteY220" fmla="*/ 549783 h 1733550"/>
                    <a:gd name="connsiteX221" fmla="*/ 731520 w 1447800"/>
                    <a:gd name="connsiteY221" fmla="*/ 542544 h 1733550"/>
                    <a:gd name="connsiteX222" fmla="*/ 784955 w 1447800"/>
                    <a:gd name="connsiteY222" fmla="*/ 589407 h 1733550"/>
                    <a:gd name="connsiteX223" fmla="*/ 777716 w 1447800"/>
                    <a:gd name="connsiteY223" fmla="*/ 592646 h 1733550"/>
                    <a:gd name="connsiteX224" fmla="*/ 762762 w 1447800"/>
                    <a:gd name="connsiteY224" fmla="*/ 582644 h 1733550"/>
                    <a:gd name="connsiteX225" fmla="*/ 756190 w 1447800"/>
                    <a:gd name="connsiteY225" fmla="*/ 586645 h 1733550"/>
                    <a:gd name="connsiteX226" fmla="*/ 871252 w 1447800"/>
                    <a:gd name="connsiteY226" fmla="*/ 719519 h 1733550"/>
                    <a:gd name="connsiteX227" fmla="*/ 863251 w 1447800"/>
                    <a:gd name="connsiteY227" fmla="*/ 722471 h 1733550"/>
                    <a:gd name="connsiteX228" fmla="*/ 857060 w 1447800"/>
                    <a:gd name="connsiteY228" fmla="*/ 718566 h 1733550"/>
                    <a:gd name="connsiteX229" fmla="*/ 859822 w 1447800"/>
                    <a:gd name="connsiteY229" fmla="*/ 767144 h 1733550"/>
                    <a:gd name="connsiteX230" fmla="*/ 854583 w 1447800"/>
                    <a:gd name="connsiteY230" fmla="*/ 773049 h 1733550"/>
                    <a:gd name="connsiteX231" fmla="*/ 833056 w 1447800"/>
                    <a:gd name="connsiteY231" fmla="*/ 766286 h 1733550"/>
                    <a:gd name="connsiteX232" fmla="*/ 834390 w 1447800"/>
                    <a:gd name="connsiteY232" fmla="*/ 811244 h 1733550"/>
                    <a:gd name="connsiteX233" fmla="*/ 820103 w 1447800"/>
                    <a:gd name="connsiteY233" fmla="*/ 793433 h 1733550"/>
                    <a:gd name="connsiteX234" fmla="*/ 779336 w 1447800"/>
                    <a:gd name="connsiteY234" fmla="*/ 769906 h 1733550"/>
                    <a:gd name="connsiteX235" fmla="*/ 784479 w 1447800"/>
                    <a:gd name="connsiteY235" fmla="*/ 772763 h 1733550"/>
                    <a:gd name="connsiteX236" fmla="*/ 791432 w 1447800"/>
                    <a:gd name="connsiteY236" fmla="*/ 772382 h 1733550"/>
                    <a:gd name="connsiteX237" fmla="*/ 793813 w 1447800"/>
                    <a:gd name="connsiteY237" fmla="*/ 772192 h 1733550"/>
                    <a:gd name="connsiteX238" fmla="*/ 786765 w 1447800"/>
                    <a:gd name="connsiteY238" fmla="*/ 761143 h 1733550"/>
                    <a:gd name="connsiteX239" fmla="*/ 785241 w 1447800"/>
                    <a:gd name="connsiteY239" fmla="*/ 759809 h 1733550"/>
                    <a:gd name="connsiteX240" fmla="*/ 769906 w 1447800"/>
                    <a:gd name="connsiteY240" fmla="*/ 753809 h 1733550"/>
                    <a:gd name="connsiteX241" fmla="*/ 768287 w 1447800"/>
                    <a:gd name="connsiteY241" fmla="*/ 757904 h 1733550"/>
                    <a:gd name="connsiteX242" fmla="*/ 745331 w 1447800"/>
                    <a:gd name="connsiteY242" fmla="*/ 731901 h 1733550"/>
                    <a:gd name="connsiteX243" fmla="*/ 748379 w 1447800"/>
                    <a:gd name="connsiteY243" fmla="*/ 725234 h 1733550"/>
                    <a:gd name="connsiteX244" fmla="*/ 693325 w 1447800"/>
                    <a:gd name="connsiteY244" fmla="*/ 678371 h 1733550"/>
                    <a:gd name="connsiteX245" fmla="*/ 691515 w 1447800"/>
                    <a:gd name="connsiteY245" fmla="*/ 685895 h 1733550"/>
                    <a:gd name="connsiteX246" fmla="*/ 702850 w 1447800"/>
                    <a:gd name="connsiteY246" fmla="*/ 707898 h 1733550"/>
                    <a:gd name="connsiteX247" fmla="*/ 815816 w 1447800"/>
                    <a:gd name="connsiteY247" fmla="*/ 832866 h 1733550"/>
                    <a:gd name="connsiteX248" fmla="*/ 822484 w 1447800"/>
                    <a:gd name="connsiteY248" fmla="*/ 921163 h 1733550"/>
                    <a:gd name="connsiteX249" fmla="*/ 837914 w 1447800"/>
                    <a:gd name="connsiteY249" fmla="*/ 1004030 h 1733550"/>
                    <a:gd name="connsiteX250" fmla="*/ 856774 w 1447800"/>
                    <a:gd name="connsiteY250" fmla="*/ 1085660 h 1733550"/>
                    <a:gd name="connsiteX251" fmla="*/ 829628 w 1447800"/>
                    <a:gd name="connsiteY251" fmla="*/ 1085660 h 1733550"/>
                    <a:gd name="connsiteX252" fmla="*/ 826484 w 1447800"/>
                    <a:gd name="connsiteY252" fmla="*/ 1092803 h 1733550"/>
                    <a:gd name="connsiteX253" fmla="*/ 854012 w 1447800"/>
                    <a:gd name="connsiteY253" fmla="*/ 1130713 h 1733550"/>
                    <a:gd name="connsiteX254" fmla="*/ 821912 w 1447800"/>
                    <a:gd name="connsiteY254" fmla="*/ 1126426 h 1733550"/>
                    <a:gd name="connsiteX255" fmla="*/ 806768 w 1447800"/>
                    <a:gd name="connsiteY255" fmla="*/ 1150430 h 1733550"/>
                    <a:gd name="connsiteX256" fmla="*/ 846677 w 1447800"/>
                    <a:gd name="connsiteY256" fmla="*/ 1179671 h 1733550"/>
                    <a:gd name="connsiteX257" fmla="*/ 1009555 w 1447800"/>
                    <a:gd name="connsiteY257" fmla="*/ 1362456 h 1733550"/>
                    <a:gd name="connsiteX258" fmla="*/ 872204 w 1447800"/>
                    <a:gd name="connsiteY258" fmla="*/ 1425035 h 1733550"/>
                    <a:gd name="connsiteX259" fmla="*/ 865061 w 1447800"/>
                    <a:gd name="connsiteY259" fmla="*/ 1422273 h 1733550"/>
                    <a:gd name="connsiteX260" fmla="*/ 936022 w 1447800"/>
                    <a:gd name="connsiteY260" fmla="*/ 1559624 h 1733550"/>
                    <a:gd name="connsiteX261" fmla="*/ 975741 w 1447800"/>
                    <a:gd name="connsiteY261" fmla="*/ 1643444 h 1733550"/>
                    <a:gd name="connsiteX262" fmla="*/ 998506 w 1447800"/>
                    <a:gd name="connsiteY262" fmla="*/ 1706404 h 1733550"/>
                    <a:gd name="connsiteX263" fmla="*/ 1035082 w 1447800"/>
                    <a:gd name="connsiteY263" fmla="*/ 1695641 h 1733550"/>
                    <a:gd name="connsiteX264" fmla="*/ 1038511 w 1447800"/>
                    <a:gd name="connsiteY264" fmla="*/ 1690021 h 1733550"/>
                    <a:gd name="connsiteX265" fmla="*/ 1063085 w 1447800"/>
                    <a:gd name="connsiteY265" fmla="*/ 1708499 h 1733550"/>
                    <a:gd name="connsiteX266" fmla="*/ 356806 w 1447800"/>
                    <a:gd name="connsiteY266" fmla="*/ 238982 h 1733550"/>
                    <a:gd name="connsiteX267" fmla="*/ 368998 w 1447800"/>
                    <a:gd name="connsiteY267" fmla="*/ 213074 h 1733550"/>
                    <a:gd name="connsiteX268" fmla="*/ 432721 w 1447800"/>
                    <a:gd name="connsiteY268" fmla="*/ 248126 h 1733550"/>
                    <a:gd name="connsiteX269" fmla="*/ 425958 w 1447800"/>
                    <a:gd name="connsiteY269" fmla="*/ 252412 h 1733550"/>
                    <a:gd name="connsiteX270" fmla="*/ 418338 w 1447800"/>
                    <a:gd name="connsiteY270" fmla="*/ 249936 h 1733550"/>
                    <a:gd name="connsiteX271" fmla="*/ 481298 w 1447800"/>
                    <a:gd name="connsiteY271" fmla="*/ 285464 h 1733550"/>
                    <a:gd name="connsiteX272" fmla="*/ 356806 w 1447800"/>
                    <a:gd name="connsiteY272" fmla="*/ 238982 h 1733550"/>
                    <a:gd name="connsiteX273" fmla="*/ 587407 w 1447800"/>
                    <a:gd name="connsiteY273" fmla="*/ 365284 h 1733550"/>
                    <a:gd name="connsiteX274" fmla="*/ 583597 w 1447800"/>
                    <a:gd name="connsiteY274" fmla="*/ 364617 h 1733550"/>
                    <a:gd name="connsiteX275" fmla="*/ 553593 w 1447800"/>
                    <a:gd name="connsiteY275" fmla="*/ 345091 h 1733550"/>
                    <a:gd name="connsiteX276" fmla="*/ 567595 w 1447800"/>
                    <a:gd name="connsiteY276" fmla="*/ 351187 h 1733550"/>
                    <a:gd name="connsiteX277" fmla="*/ 575120 w 1447800"/>
                    <a:gd name="connsiteY277" fmla="*/ 354425 h 1733550"/>
                    <a:gd name="connsiteX278" fmla="*/ 575120 w 1447800"/>
                    <a:gd name="connsiteY278" fmla="*/ 354425 h 1733550"/>
                    <a:gd name="connsiteX279" fmla="*/ 575120 w 1447800"/>
                    <a:gd name="connsiteY279" fmla="*/ 354425 h 1733550"/>
                    <a:gd name="connsiteX280" fmla="*/ 575120 w 1447800"/>
                    <a:gd name="connsiteY280" fmla="*/ 354425 h 1733550"/>
                    <a:gd name="connsiteX281" fmla="*/ 575120 w 1447800"/>
                    <a:gd name="connsiteY281" fmla="*/ 354425 h 1733550"/>
                    <a:gd name="connsiteX282" fmla="*/ 575120 w 1447800"/>
                    <a:gd name="connsiteY282" fmla="*/ 354425 h 1733550"/>
                    <a:gd name="connsiteX283" fmla="*/ 575120 w 1447800"/>
                    <a:gd name="connsiteY283" fmla="*/ 354425 h 1733550"/>
                    <a:gd name="connsiteX284" fmla="*/ 575120 w 1447800"/>
                    <a:gd name="connsiteY284" fmla="*/ 354425 h 1733550"/>
                    <a:gd name="connsiteX285" fmla="*/ 552355 w 1447800"/>
                    <a:gd name="connsiteY285" fmla="*/ 337947 h 1733550"/>
                    <a:gd name="connsiteX286" fmla="*/ 532543 w 1447800"/>
                    <a:gd name="connsiteY286" fmla="*/ 329851 h 1733550"/>
                    <a:gd name="connsiteX287" fmla="*/ 541211 w 1447800"/>
                    <a:gd name="connsiteY287" fmla="*/ 331470 h 1733550"/>
                    <a:gd name="connsiteX288" fmla="*/ 541306 w 1447800"/>
                    <a:gd name="connsiteY288" fmla="*/ 330994 h 1733550"/>
                    <a:gd name="connsiteX289" fmla="*/ 534353 w 1447800"/>
                    <a:gd name="connsiteY289" fmla="*/ 325279 h 1733550"/>
                    <a:gd name="connsiteX290" fmla="*/ 535400 w 1447800"/>
                    <a:gd name="connsiteY290" fmla="*/ 325755 h 1733550"/>
                    <a:gd name="connsiteX291" fmla="*/ 563404 w 1447800"/>
                    <a:gd name="connsiteY291" fmla="*/ 343853 h 1733550"/>
                    <a:gd name="connsiteX292" fmla="*/ 581501 w 1447800"/>
                    <a:gd name="connsiteY292" fmla="*/ 352711 h 1733550"/>
                    <a:gd name="connsiteX293" fmla="*/ 584835 w 1447800"/>
                    <a:gd name="connsiteY293" fmla="*/ 354711 h 1733550"/>
                    <a:gd name="connsiteX294" fmla="*/ 598551 w 1447800"/>
                    <a:gd name="connsiteY294" fmla="*/ 363284 h 1733550"/>
                    <a:gd name="connsiteX295" fmla="*/ 617030 w 1447800"/>
                    <a:gd name="connsiteY295" fmla="*/ 379476 h 1733550"/>
                    <a:gd name="connsiteX296" fmla="*/ 616458 w 1447800"/>
                    <a:gd name="connsiteY296" fmla="*/ 379381 h 1733550"/>
                    <a:gd name="connsiteX297" fmla="*/ 598551 w 1447800"/>
                    <a:gd name="connsiteY297" fmla="*/ 368332 h 1733550"/>
                    <a:gd name="connsiteX298" fmla="*/ 587407 w 1447800"/>
                    <a:gd name="connsiteY298" fmla="*/ 365284 h 1733550"/>
                    <a:gd name="connsiteX299" fmla="*/ 657701 w 1447800"/>
                    <a:gd name="connsiteY299" fmla="*/ 434340 h 1733550"/>
                    <a:gd name="connsiteX300" fmla="*/ 629793 w 1447800"/>
                    <a:gd name="connsiteY300" fmla="*/ 423291 h 1733550"/>
                    <a:gd name="connsiteX301" fmla="*/ 619125 w 1447800"/>
                    <a:gd name="connsiteY301" fmla="*/ 417100 h 1733550"/>
                    <a:gd name="connsiteX302" fmla="*/ 589788 w 1447800"/>
                    <a:gd name="connsiteY302" fmla="*/ 387953 h 1733550"/>
                    <a:gd name="connsiteX303" fmla="*/ 605219 w 1447800"/>
                    <a:gd name="connsiteY303" fmla="*/ 390716 h 1733550"/>
                    <a:gd name="connsiteX304" fmla="*/ 622268 w 1447800"/>
                    <a:gd name="connsiteY304" fmla="*/ 400336 h 1733550"/>
                    <a:gd name="connsiteX305" fmla="*/ 626269 w 1447800"/>
                    <a:gd name="connsiteY305" fmla="*/ 401860 h 1733550"/>
                    <a:gd name="connsiteX306" fmla="*/ 628745 w 1447800"/>
                    <a:gd name="connsiteY306" fmla="*/ 403574 h 1733550"/>
                    <a:gd name="connsiteX307" fmla="*/ 657320 w 1447800"/>
                    <a:gd name="connsiteY307" fmla="*/ 430054 h 1733550"/>
                    <a:gd name="connsiteX308" fmla="*/ 657701 w 1447800"/>
                    <a:gd name="connsiteY308" fmla="*/ 433769 h 1733550"/>
                    <a:gd name="connsiteX309" fmla="*/ 657701 w 1447800"/>
                    <a:gd name="connsiteY309" fmla="*/ 434340 h 1733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</a:cxnLst>
                  <a:rect l="l" t="t" r="r" b="b"/>
                  <a:pathLst>
                    <a:path w="1447800" h="1733550">
                      <a:moveTo>
                        <a:pt x="1063085" y="1708499"/>
                      </a:moveTo>
                      <a:cubicBezTo>
                        <a:pt x="1069562" y="1718405"/>
                        <a:pt x="1075754" y="1724406"/>
                        <a:pt x="1095756" y="1733360"/>
                      </a:cubicBezTo>
                      <a:cubicBezTo>
                        <a:pt x="1096328" y="1738122"/>
                        <a:pt x="1096613" y="1738503"/>
                        <a:pt x="1098232" y="1740789"/>
                      </a:cubicBezTo>
                      <a:cubicBezTo>
                        <a:pt x="1105186" y="1738884"/>
                        <a:pt x="1103186" y="1724501"/>
                        <a:pt x="1102233" y="1717643"/>
                      </a:cubicBezTo>
                      <a:cubicBezTo>
                        <a:pt x="1100899" y="1708023"/>
                        <a:pt x="1100138" y="1702213"/>
                        <a:pt x="1105757" y="1696022"/>
                      </a:cubicBezTo>
                      <a:cubicBezTo>
                        <a:pt x="1125855" y="1673828"/>
                        <a:pt x="1130332" y="1675543"/>
                        <a:pt x="1137856" y="1678305"/>
                      </a:cubicBezTo>
                      <a:quadBezTo>
                        <a:pt x="1148620" y="1682305"/>
                        <a:pt x="1150239" y="1680401"/>
                      </a:quadBezTo>
                      <a:cubicBezTo>
                        <a:pt x="1155764" y="1673733"/>
                        <a:pt x="1152715" y="1665351"/>
                        <a:pt x="1154716" y="1658017"/>
                      </a:cubicBezTo>
                      <a:quadBezTo>
                        <a:pt x="1155668" y="1654588"/>
                        <a:pt x="1153192" y="1637729"/>
                      </a:quadBezTo>
                      <a:cubicBezTo>
                        <a:pt x="1152239" y="1630871"/>
                        <a:pt x="1157859" y="1626489"/>
                        <a:pt x="1159573" y="1620679"/>
                      </a:cubicBezTo>
                      <a:cubicBezTo>
                        <a:pt x="1164717" y="1603248"/>
                        <a:pt x="1153001" y="1589056"/>
                        <a:pt x="1150430" y="1573149"/>
                      </a:cubicBezTo>
                      <a:cubicBezTo>
                        <a:pt x="1149287" y="1565815"/>
                        <a:pt x="1155097" y="1559719"/>
                        <a:pt x="1154239" y="1552480"/>
                      </a:cubicBezTo>
                      <a:cubicBezTo>
                        <a:pt x="1153763" y="1548479"/>
                        <a:pt x="1150620" y="1545336"/>
                        <a:pt x="1140428" y="1534859"/>
                      </a:cubicBezTo>
                      <a:cubicBezTo>
                        <a:pt x="1127570" y="1521714"/>
                        <a:pt x="1117378" y="1511332"/>
                        <a:pt x="1113282" y="1478375"/>
                      </a:cubicBezTo>
                      <a:quadBezTo>
                        <a:pt x="1112615" y="1472375"/>
                        <a:pt x="1121378" y="1371600"/>
                      </a:quadBezTo>
                      <a:cubicBezTo>
                        <a:pt x="1124426" y="1335976"/>
                        <a:pt x="1077373" y="1323118"/>
                        <a:pt x="1082612" y="1286542"/>
                      </a:cubicBezTo>
                      <a:quadBezTo>
                        <a:pt x="1140333" y="1276541"/>
                        <a:pt x="1128522" y="1207865"/>
                      </a:quadBezTo>
                      <a:cubicBezTo>
                        <a:pt x="1134904" y="1207294"/>
                        <a:pt x="1143762" y="1206627"/>
                        <a:pt x="1173861" y="1239584"/>
                      </a:cubicBezTo>
                      <a:cubicBezTo>
                        <a:pt x="1184815" y="1251585"/>
                        <a:pt x="1251204" y="1300925"/>
                        <a:pt x="1299496" y="1324356"/>
                      </a:cubicBezTo>
                      <a:cubicBezTo>
                        <a:pt x="1301687" y="1323499"/>
                        <a:pt x="1304639" y="1322356"/>
                        <a:pt x="1306830" y="1321499"/>
                      </a:cubicBezTo>
                      <a:cubicBezTo>
                        <a:pt x="1315212" y="1325213"/>
                        <a:pt x="1380744" y="1401890"/>
                        <a:pt x="1359313" y="1432846"/>
                      </a:cubicBezTo>
                      <a:cubicBezTo>
                        <a:pt x="1359027" y="1433227"/>
                        <a:pt x="1358741" y="1433608"/>
                        <a:pt x="1358360" y="1433989"/>
                      </a:cubicBezTo>
                      <a:cubicBezTo>
                        <a:pt x="1358074" y="1434275"/>
                        <a:pt x="1357884" y="1434655"/>
                        <a:pt x="1357598" y="1434941"/>
                      </a:cubicBezTo>
                      <a:cubicBezTo>
                        <a:pt x="1357408" y="1435227"/>
                        <a:pt x="1357217" y="1435418"/>
                        <a:pt x="1357027" y="1435703"/>
                      </a:cubicBezTo>
                      <a:cubicBezTo>
                        <a:pt x="1356836" y="1435894"/>
                        <a:pt x="1356646" y="1436180"/>
                        <a:pt x="1356455" y="1436370"/>
                      </a:cubicBezTo>
                      <a:cubicBezTo>
                        <a:pt x="1356265" y="1436656"/>
                        <a:pt x="1356074" y="1436846"/>
                        <a:pt x="1355884" y="1437132"/>
                      </a:cubicBezTo>
                      <a:cubicBezTo>
                        <a:pt x="1355693" y="1437418"/>
                        <a:pt x="1355407" y="1437704"/>
                        <a:pt x="1355217" y="1437989"/>
                      </a:cubicBezTo>
                      <a:cubicBezTo>
                        <a:pt x="1354931" y="1438370"/>
                        <a:pt x="1354646" y="1438656"/>
                        <a:pt x="1354360" y="1439037"/>
                      </a:cubicBezTo>
                      <a:cubicBezTo>
                        <a:pt x="1353979" y="1439513"/>
                        <a:pt x="1353598" y="1439894"/>
                        <a:pt x="1353312" y="1440371"/>
                      </a:cubicBezTo>
                      <a:cubicBezTo>
                        <a:pt x="1353026" y="1440656"/>
                        <a:pt x="1343025" y="1448848"/>
                        <a:pt x="1338929" y="1449705"/>
                      </a:cubicBezTo>
                      <a:cubicBezTo>
                        <a:pt x="1338358" y="1449800"/>
                        <a:pt x="1336834" y="1450181"/>
                        <a:pt x="1337215" y="1452467"/>
                      </a:cubicBezTo>
                      <a:cubicBezTo>
                        <a:pt x="1338453" y="1459516"/>
                        <a:pt x="1353788" y="1475899"/>
                        <a:pt x="1359408" y="1476089"/>
                      </a:cubicBezTo>
                      <a:cubicBezTo>
                        <a:pt x="1372553" y="1476566"/>
                        <a:pt x="1372838" y="1476566"/>
                        <a:pt x="1388650" y="1493711"/>
                      </a:cubicBezTo>
                      <a:cubicBezTo>
                        <a:pt x="1392269" y="1497616"/>
                        <a:pt x="1397032" y="1496663"/>
                        <a:pt x="1396746" y="1490567"/>
                      </a:cubicBezTo>
                      <a:cubicBezTo>
                        <a:pt x="1395508" y="1468755"/>
                        <a:pt x="1379030" y="1453705"/>
                        <a:pt x="1371505" y="1434655"/>
                      </a:cubicBezTo>
                      <a:cubicBezTo>
                        <a:pt x="1368362" y="1426655"/>
                        <a:pt x="1372743" y="1418177"/>
                        <a:pt x="1369981" y="1410176"/>
                      </a:cubicBezTo>
                      <a:quadBezTo>
                        <a:pt x="1354455" y="1364742"/>
                        <a:pt x="1352645" y="1361504"/>
                      </a:quadBezTo>
                      <a:lnTo>
                        <a:pt x="1352645" y="1361504"/>
                      </a:lnTo>
                      <a:cubicBezTo>
                        <a:pt x="1340548" y="1340263"/>
                        <a:pt x="1338072" y="1340453"/>
                        <a:pt x="1336739" y="1340453"/>
                      </a:cubicBezTo>
                      <a:quadBezTo>
                        <a:pt x="1333214" y="1340644"/>
                        <a:pt x="1317022" y="1306354"/>
                      </a:quadBezTo>
                      <a:lnTo>
                        <a:pt x="1317022" y="1306354"/>
                      </a:lnTo>
                      <a:cubicBezTo>
                        <a:pt x="1316069" y="1302068"/>
                        <a:pt x="1316641" y="1295972"/>
                        <a:pt x="1318355" y="1291876"/>
                      </a:cubicBezTo>
                      <a:cubicBezTo>
                        <a:pt x="1324451" y="1293876"/>
                        <a:pt x="1325404" y="1292066"/>
                        <a:pt x="1326356" y="1290352"/>
                      </a:cubicBezTo>
                      <a:cubicBezTo>
                        <a:pt x="1316927" y="1279589"/>
                        <a:pt x="1303687" y="1274159"/>
                        <a:pt x="1292543" y="1265777"/>
                      </a:cubicBezTo>
                      <a:cubicBezTo>
                        <a:pt x="1288256" y="1267016"/>
                        <a:pt x="1281970" y="1267206"/>
                        <a:pt x="1277588" y="1266063"/>
                      </a:cubicBezTo>
                      <a:cubicBezTo>
                        <a:pt x="1276922" y="1263396"/>
                        <a:pt x="1276064" y="1259872"/>
                        <a:pt x="1275493" y="1257300"/>
                      </a:cubicBezTo>
                      <a:cubicBezTo>
                        <a:pt x="1273588" y="1255014"/>
                        <a:pt x="1271016" y="1251966"/>
                        <a:pt x="1269111" y="1249680"/>
                      </a:cubicBezTo>
                      <a:cubicBezTo>
                        <a:pt x="1235202" y="1264634"/>
                        <a:pt x="1152620" y="1163860"/>
                        <a:pt x="1151858" y="1162717"/>
                      </a:cubicBezTo>
                      <a:cubicBezTo>
                        <a:pt x="1153858" y="1163765"/>
                        <a:pt x="1156430" y="1165098"/>
                        <a:pt x="1158431" y="1166146"/>
                      </a:cubicBezTo>
                      <a:cubicBezTo>
                        <a:pt x="1127951" y="1127284"/>
                        <a:pt x="1121569" y="1119188"/>
                        <a:pt x="1133380" y="1102614"/>
                      </a:cubicBezTo>
                      <a:cubicBezTo>
                        <a:pt x="1143476" y="1113854"/>
                        <a:pt x="1149191" y="1128427"/>
                        <a:pt x="1160145" y="1139000"/>
                      </a:cubicBezTo>
                      <a:quadBezTo>
                        <a:pt x="1159288" y="1131570"/>
                        <a:pt x="1147572" y="1108520"/>
                      </a:quadBezTo>
                      <a:cubicBezTo>
                        <a:pt x="1170623" y="1125284"/>
                        <a:pt x="1180529" y="1155573"/>
                        <a:pt x="1207961" y="1167860"/>
                      </a:cubicBezTo>
                      <a:quadBezTo>
                        <a:pt x="1275779" y="1198340"/>
                        <a:pt x="1277493" y="1199960"/>
                      </a:quadBezTo>
                      <a:cubicBezTo>
                        <a:pt x="1301401" y="1221676"/>
                        <a:pt x="1310259" y="1254443"/>
                        <a:pt x="1333119" y="1276922"/>
                      </a:cubicBezTo>
                      <a:cubicBezTo>
                        <a:pt x="1341406" y="1284637"/>
                        <a:pt x="1343120" y="1286256"/>
                        <a:pt x="1348931" y="1292733"/>
                      </a:cubicBezTo>
                      <a:quadBezTo>
                        <a:pt x="1364932" y="1310735"/>
                        <a:pt x="1365314" y="1310926"/>
                      </a:quadBezTo>
                      <a:cubicBezTo>
                        <a:pt x="1371410" y="1312926"/>
                        <a:pt x="1371505" y="1313021"/>
                        <a:pt x="1380173" y="1330166"/>
                      </a:cubicBezTo>
                      <a:cubicBezTo>
                        <a:pt x="1387316" y="1344168"/>
                        <a:pt x="1388459" y="1344168"/>
                        <a:pt x="1389983" y="1344073"/>
                      </a:cubicBezTo>
                      <a:cubicBezTo>
                        <a:pt x="1390555" y="1342358"/>
                        <a:pt x="1390364" y="1340644"/>
                        <a:pt x="1390555" y="1338929"/>
                      </a:cubicBezTo>
                      <a:cubicBezTo>
                        <a:pt x="1391031" y="1339025"/>
                        <a:pt x="1391793" y="1339405"/>
                        <a:pt x="1392079" y="1339882"/>
                      </a:cubicBezTo>
                      <a:cubicBezTo>
                        <a:pt x="1398651" y="1349788"/>
                        <a:pt x="1401604" y="1361599"/>
                        <a:pt x="1408081" y="1371600"/>
                      </a:cubicBezTo>
                      <a:cubicBezTo>
                        <a:pt x="1411986" y="1377601"/>
                        <a:pt x="1418654" y="1380935"/>
                        <a:pt x="1422464" y="1386935"/>
                      </a:cubicBezTo>
                      <a:cubicBezTo>
                        <a:pt x="1424559" y="1390174"/>
                        <a:pt x="1429322" y="1394555"/>
                        <a:pt x="1430655" y="1395794"/>
                      </a:cubicBezTo>
                      <a:quadBezTo>
                        <a:pt x="1430846" y="1394936"/>
                        <a:pt x="1429893" y="1393222"/>
                      </a:quadBezTo>
                      <a:quadBezTo>
                        <a:pt x="1451134" y="1418273"/>
                        <a:pt x="1452563" y="1418749"/>
                      </a:quadBezTo>
                      <a:cubicBezTo>
                        <a:pt x="1453229" y="1417606"/>
                        <a:pt x="1454182" y="1415987"/>
                        <a:pt x="1437608" y="1393031"/>
                      </a:cubicBezTo>
                      <a:cubicBezTo>
                        <a:pt x="1432655" y="1386269"/>
                        <a:pt x="1427607" y="1379315"/>
                        <a:pt x="1424559" y="1373219"/>
                      </a:cubicBezTo>
                      <a:cubicBezTo>
                        <a:pt x="1421130" y="1366457"/>
                        <a:pt x="1419701" y="1358932"/>
                        <a:pt x="1416272" y="1352169"/>
                      </a:cubicBezTo>
                      <a:cubicBezTo>
                        <a:pt x="1414177" y="1348073"/>
                        <a:pt x="1410176" y="1345406"/>
                        <a:pt x="1408366" y="1341120"/>
                      </a:cubicBezTo>
                      <a:cubicBezTo>
                        <a:pt x="1406938" y="1337786"/>
                        <a:pt x="1407223" y="1337310"/>
                        <a:pt x="1408462" y="1335691"/>
                      </a:cubicBezTo>
                      <a:cubicBezTo>
                        <a:pt x="1411033" y="1335310"/>
                        <a:pt x="1412939" y="1337405"/>
                        <a:pt x="1415320" y="1337501"/>
                      </a:cubicBezTo>
                      <a:cubicBezTo>
                        <a:pt x="1415129" y="1336929"/>
                        <a:pt x="1414844" y="1336072"/>
                        <a:pt x="1414558" y="1335500"/>
                      </a:cubicBezTo>
                      <a:lnTo>
                        <a:pt x="1414558" y="1335500"/>
                      </a:lnTo>
                      <a:cubicBezTo>
                        <a:pt x="1414367" y="1335215"/>
                        <a:pt x="1397603" y="1306830"/>
                        <a:pt x="1392555" y="1306925"/>
                      </a:cubicBezTo>
                      <a:cubicBezTo>
                        <a:pt x="1388555" y="1307021"/>
                        <a:pt x="1386745" y="1303782"/>
                        <a:pt x="1376553" y="1285685"/>
                      </a:cubicBezTo>
                      <a:cubicBezTo>
                        <a:pt x="1370743" y="1275398"/>
                        <a:pt x="1361694" y="1267778"/>
                        <a:pt x="1354550" y="1258538"/>
                      </a:cubicBezTo>
                      <a:quadBezTo>
                        <a:pt x="1352074" y="1255300"/>
                        <a:pt x="1344930" y="1244727"/>
                      </a:quadBezTo>
                      <a:cubicBezTo>
                        <a:pt x="1342073" y="1240536"/>
                        <a:pt x="1338548" y="1234726"/>
                        <a:pt x="1336072" y="1230249"/>
                      </a:cubicBezTo>
                      <a:cubicBezTo>
                        <a:pt x="1338358" y="1231201"/>
                        <a:pt x="1341311" y="1232345"/>
                        <a:pt x="1343501" y="1233297"/>
                      </a:cubicBezTo>
                      <a:cubicBezTo>
                        <a:pt x="1347026" y="1236155"/>
                        <a:pt x="1347216" y="1235488"/>
                        <a:pt x="1347311" y="1234821"/>
                      </a:cubicBezTo>
                      <a:cubicBezTo>
                        <a:pt x="1345406" y="1231201"/>
                        <a:pt x="1328356" y="1195388"/>
                        <a:pt x="1328642" y="1180814"/>
                      </a:cubicBezTo>
                      <a:cubicBezTo>
                        <a:pt x="1333310" y="1182910"/>
                        <a:pt x="1339310" y="1186625"/>
                        <a:pt x="1342930" y="1190339"/>
                      </a:cubicBezTo>
                      <a:cubicBezTo>
                        <a:pt x="1339691" y="1173290"/>
                        <a:pt x="1329976" y="1158050"/>
                        <a:pt x="1328928" y="1140333"/>
                      </a:cubicBezTo>
                      <a:cubicBezTo>
                        <a:pt x="1334738" y="1146905"/>
                        <a:pt x="1339024" y="1151668"/>
                        <a:pt x="1348359" y="1167384"/>
                      </a:cubicBezTo>
                      <a:cubicBezTo>
                        <a:pt x="1346645" y="1149001"/>
                        <a:pt x="1340930" y="1129189"/>
                        <a:pt x="1331500" y="1108805"/>
                      </a:cubicBezTo>
                      <a:cubicBezTo>
                        <a:pt x="1341120" y="1129475"/>
                        <a:pt x="1347311" y="1150144"/>
                        <a:pt x="1349978" y="1170623"/>
                      </a:cubicBezTo>
                      <a:cubicBezTo>
                        <a:pt x="1354550" y="1181195"/>
                        <a:pt x="1354455" y="1181481"/>
                        <a:pt x="1351502" y="1190054"/>
                      </a:cubicBezTo>
                      <a:cubicBezTo>
                        <a:pt x="1351312" y="1191101"/>
                        <a:pt x="1351598" y="1192149"/>
                        <a:pt x="1351121" y="1193101"/>
                      </a:cubicBezTo>
                      <a:cubicBezTo>
                        <a:pt x="1350836" y="1193578"/>
                        <a:pt x="1350455" y="1193959"/>
                        <a:pt x="1350264" y="1194530"/>
                      </a:cubicBezTo>
                      <a:cubicBezTo>
                        <a:pt x="1350073" y="1194911"/>
                        <a:pt x="1350169" y="1195292"/>
                        <a:pt x="1350169" y="1195673"/>
                      </a:cubicBezTo>
                      <a:cubicBezTo>
                        <a:pt x="1350359" y="1196912"/>
                        <a:pt x="1350645" y="1197864"/>
                        <a:pt x="1351598" y="1200055"/>
                      </a:cubicBezTo>
                      <a:cubicBezTo>
                        <a:pt x="1351693" y="1200341"/>
                        <a:pt x="1366076" y="1229678"/>
                        <a:pt x="1371886" y="1237774"/>
                      </a:cubicBezTo>
                      <a:cubicBezTo>
                        <a:pt x="1371695" y="1235774"/>
                        <a:pt x="1371029" y="1233869"/>
                        <a:pt x="1370933" y="1231773"/>
                      </a:cubicBezTo>
                      <a:cubicBezTo>
                        <a:pt x="1371314" y="1231487"/>
                        <a:pt x="1371790" y="1231106"/>
                        <a:pt x="1372172" y="1230821"/>
                      </a:cubicBezTo>
                      <a:cubicBezTo>
                        <a:pt x="1378744" y="1233773"/>
                        <a:pt x="1430560" y="1317403"/>
                        <a:pt x="1432751" y="1320927"/>
                      </a:cubicBezTo>
                      <a:cubicBezTo>
                        <a:pt x="1440085" y="1332738"/>
                        <a:pt x="1440752" y="1333310"/>
                        <a:pt x="1442656" y="1334929"/>
                      </a:cubicBezTo>
                      <a:quadBezTo>
                        <a:pt x="1443323" y="1333881"/>
                        <a:pt x="1443609" y="1330452"/>
                      </a:quadBezTo>
                      <a:cubicBezTo>
                        <a:pt x="1447895" y="1331214"/>
                        <a:pt x="1448657" y="1335500"/>
                        <a:pt x="1451324" y="1337977"/>
                      </a:cubicBezTo>
                      <a:cubicBezTo>
                        <a:pt x="1454944" y="1320070"/>
                        <a:pt x="1435989" y="1310926"/>
                        <a:pt x="1434656" y="1295019"/>
                      </a:cubicBezTo>
                      <a:cubicBezTo>
                        <a:pt x="1441704" y="1300163"/>
                        <a:pt x="1445228" y="1308449"/>
                        <a:pt x="1451801" y="1314069"/>
                      </a:cubicBezTo>
                      <a:quadBezTo>
                        <a:pt x="1451229" y="1311783"/>
                        <a:pt x="1420749" y="1253014"/>
                      </a:quadBezTo>
                      <a:cubicBezTo>
                        <a:pt x="1421416" y="1253871"/>
                        <a:pt x="1422368" y="1255205"/>
                        <a:pt x="1422940" y="1256157"/>
                      </a:cubicBezTo>
                      <a:cubicBezTo>
                        <a:pt x="1419320" y="1249109"/>
                        <a:pt x="1403128" y="1221010"/>
                        <a:pt x="1403032" y="1220819"/>
                      </a:cubicBezTo>
                      <a:lnTo>
                        <a:pt x="1320260" y="1087374"/>
                      </a:lnTo>
                      <a:cubicBezTo>
                        <a:pt x="1317212" y="1082230"/>
                        <a:pt x="1314069" y="1077087"/>
                        <a:pt x="1310640" y="1071848"/>
                      </a:cubicBezTo>
                      <a:lnTo>
                        <a:pt x="1293400" y="1047274"/>
                      </a:lnTo>
                      <a:cubicBezTo>
                        <a:pt x="1292733" y="1046798"/>
                        <a:pt x="1292162" y="1046226"/>
                        <a:pt x="1291590" y="1045655"/>
                      </a:cubicBezTo>
                      <a:cubicBezTo>
                        <a:pt x="1291590" y="1046226"/>
                        <a:pt x="1291590" y="1046893"/>
                        <a:pt x="1291590" y="1047464"/>
                      </a:cubicBezTo>
                      <a:quadBezTo>
                        <a:pt x="1289876" y="1045940"/>
                        <a:pt x="1283398" y="1037273"/>
                      </a:quadBezTo>
                      <a:cubicBezTo>
                        <a:pt x="1283970" y="1042607"/>
                        <a:pt x="1284351" y="1047179"/>
                        <a:pt x="1324070" y="1112330"/>
                      </a:cubicBezTo>
                      <a:cubicBezTo>
                        <a:pt x="1332929" y="1126903"/>
                        <a:pt x="1333881" y="1128903"/>
                        <a:pt x="1335119" y="1131856"/>
                      </a:cubicBezTo>
                      <a:cubicBezTo>
                        <a:pt x="1328071" y="1128903"/>
                        <a:pt x="1325594" y="1121664"/>
                        <a:pt x="1320737" y="1116616"/>
                      </a:cubicBezTo>
                      <a:cubicBezTo>
                        <a:pt x="1320927" y="1123283"/>
                        <a:pt x="1326642" y="1128046"/>
                        <a:pt x="1327214" y="1134618"/>
                      </a:cubicBezTo>
                      <a:cubicBezTo>
                        <a:pt x="1324737" y="1133666"/>
                        <a:pt x="1323213" y="1131380"/>
                        <a:pt x="1320737" y="1130522"/>
                      </a:cubicBezTo>
                      <a:cubicBezTo>
                        <a:pt x="1320356" y="1130808"/>
                        <a:pt x="1319879" y="1131094"/>
                        <a:pt x="1319403" y="1131284"/>
                      </a:cubicBezTo>
                      <a:cubicBezTo>
                        <a:pt x="1314069" y="1128617"/>
                        <a:pt x="1302544" y="1117664"/>
                        <a:pt x="1293971" y="1105662"/>
                      </a:cubicBezTo>
                      <a:cubicBezTo>
                        <a:pt x="1279589" y="1085564"/>
                        <a:pt x="1273207" y="1072420"/>
                        <a:pt x="1264348" y="1054132"/>
                      </a:cubicBezTo>
                      <a:cubicBezTo>
                        <a:pt x="1251109" y="1026890"/>
                        <a:pt x="1227391" y="1007269"/>
                        <a:pt x="1212342" y="981361"/>
                      </a:cubicBezTo>
                      <a:cubicBezTo>
                        <a:pt x="1213199" y="981266"/>
                        <a:pt x="1214342" y="981551"/>
                        <a:pt x="1215009" y="982027"/>
                      </a:cubicBezTo>
                      <a:cubicBezTo>
                        <a:pt x="1215485" y="978408"/>
                        <a:pt x="1205960" y="967645"/>
                        <a:pt x="1205865" y="967550"/>
                      </a:cubicBezTo>
                      <a:cubicBezTo>
                        <a:pt x="1198245" y="959834"/>
                        <a:pt x="1146620" y="883444"/>
                        <a:pt x="1146429" y="882968"/>
                      </a:cubicBezTo>
                      <a:cubicBezTo>
                        <a:pt x="1146620" y="882587"/>
                        <a:pt x="1146810" y="882110"/>
                        <a:pt x="1147001" y="881729"/>
                      </a:cubicBezTo>
                      <a:cubicBezTo>
                        <a:pt x="1144810" y="876395"/>
                        <a:pt x="1141190" y="871823"/>
                        <a:pt x="1138333" y="866870"/>
                      </a:cubicBezTo>
                      <a:quadBezTo>
                        <a:pt x="1142524" y="870395"/>
                        <a:pt x="1162812" y="901065"/>
                      </a:quadBezTo>
                      <a:cubicBezTo>
                        <a:pt x="1163288" y="901065"/>
                        <a:pt x="1163955" y="901160"/>
                        <a:pt x="1164431" y="901160"/>
                      </a:cubicBezTo>
                      <a:cubicBezTo>
                        <a:pt x="1164812" y="894112"/>
                        <a:pt x="1159955" y="888683"/>
                        <a:pt x="1158526" y="882206"/>
                      </a:cubicBezTo>
                      <a:cubicBezTo>
                        <a:pt x="1177195" y="893826"/>
                        <a:pt x="1180148" y="917162"/>
                        <a:pt x="1195197" y="931545"/>
                      </a:cubicBezTo>
                      <a:cubicBezTo>
                        <a:pt x="1195673" y="929640"/>
                        <a:pt x="1195673" y="929545"/>
                        <a:pt x="1192149" y="922782"/>
                      </a:cubicBezTo>
                      <a:cubicBezTo>
                        <a:pt x="1203674" y="934212"/>
                        <a:pt x="1209865" y="949547"/>
                        <a:pt x="1220914" y="961263"/>
                      </a:cubicBezTo>
                      <a:cubicBezTo>
                        <a:pt x="1219200" y="954786"/>
                        <a:pt x="1184434" y="900684"/>
                        <a:pt x="1179671" y="893255"/>
                      </a:cubicBezTo>
                      <a:cubicBezTo>
                        <a:pt x="1169194" y="880205"/>
                        <a:pt x="1159478" y="868109"/>
                        <a:pt x="1150334" y="856774"/>
                      </a:cubicBezTo>
                      <a:cubicBezTo>
                        <a:pt x="1159097" y="869156"/>
                        <a:pt x="1170146" y="879824"/>
                        <a:pt x="1177862" y="892969"/>
                      </a:cubicBezTo>
                      <a:cubicBezTo>
                        <a:pt x="1176719" y="892016"/>
                        <a:pt x="1175861" y="890873"/>
                        <a:pt x="1174909" y="889921"/>
                      </a:cubicBezTo>
                      <a:cubicBezTo>
                        <a:pt x="1176814" y="892874"/>
                        <a:pt x="1179195" y="895541"/>
                        <a:pt x="1180910" y="898589"/>
                      </a:cubicBezTo>
                      <a:cubicBezTo>
                        <a:pt x="1181481" y="899732"/>
                        <a:pt x="1183005" y="903161"/>
                        <a:pt x="1182719" y="904780"/>
                      </a:cubicBezTo>
                      <a:cubicBezTo>
                        <a:pt x="1179957" y="902684"/>
                        <a:pt x="1153668" y="869918"/>
                        <a:pt x="1153478" y="869633"/>
                      </a:cubicBezTo>
                      <a:cubicBezTo>
                        <a:pt x="1152620" y="868490"/>
                        <a:pt x="1151573" y="867061"/>
                        <a:pt x="1150715" y="865918"/>
                      </a:cubicBezTo>
                      <a:cubicBezTo>
                        <a:pt x="1143095" y="855631"/>
                        <a:pt x="1136809" y="844487"/>
                        <a:pt x="1129284" y="834200"/>
                      </a:cubicBezTo>
                      <a:cubicBezTo>
                        <a:pt x="1118711" y="819626"/>
                        <a:pt x="1106424" y="806387"/>
                        <a:pt x="1095851" y="791813"/>
                      </a:cubicBezTo>
                      <a:cubicBezTo>
                        <a:pt x="1094518" y="790004"/>
                        <a:pt x="1094518" y="789813"/>
                        <a:pt x="1094899" y="789051"/>
                      </a:cubicBezTo>
                      <a:cubicBezTo>
                        <a:pt x="1094708" y="788670"/>
                        <a:pt x="1094423" y="788289"/>
                        <a:pt x="1094137" y="787908"/>
                      </a:cubicBezTo>
                      <a:cubicBezTo>
                        <a:pt x="1032034" y="712946"/>
                        <a:pt x="998791" y="679037"/>
                        <a:pt x="914400" y="596075"/>
                      </a:cubicBezTo>
                      <a:cubicBezTo>
                        <a:pt x="755999" y="453200"/>
                        <a:pt x="683609" y="387953"/>
                        <a:pt x="493776" y="259461"/>
                      </a:cubicBezTo>
                      <a:cubicBezTo>
                        <a:pt x="466820" y="241649"/>
                        <a:pt x="439483" y="224504"/>
                        <a:pt x="411766" y="207931"/>
                      </a:cubicBezTo>
                      <a:lnTo>
                        <a:pt x="393573" y="196501"/>
                      </a:lnTo>
                      <a:cubicBezTo>
                        <a:pt x="211836" y="94583"/>
                        <a:pt x="174022" y="73438"/>
                        <a:pt x="30289" y="12478"/>
                      </a:cubicBezTo>
                      <a:lnTo>
                        <a:pt x="0" y="0"/>
                      </a:lnTo>
                      <a:cubicBezTo>
                        <a:pt x="4191" y="1715"/>
                        <a:pt x="7811" y="3334"/>
                        <a:pt x="18288" y="8001"/>
                      </a:cubicBezTo>
                      <a:cubicBezTo>
                        <a:pt x="17336" y="7810"/>
                        <a:pt x="16193" y="7620"/>
                        <a:pt x="15240" y="7430"/>
                      </a:cubicBezTo>
                      <a:cubicBezTo>
                        <a:pt x="19621" y="11049"/>
                        <a:pt x="39814" y="18002"/>
                        <a:pt x="40005" y="18097"/>
                      </a:cubicBezTo>
                      <a:cubicBezTo>
                        <a:pt x="39338" y="17621"/>
                        <a:pt x="38386" y="16955"/>
                        <a:pt x="37719" y="16383"/>
                      </a:cubicBezTo>
                      <a:cubicBezTo>
                        <a:pt x="53530" y="21622"/>
                        <a:pt x="96964" y="41624"/>
                        <a:pt x="97346" y="41815"/>
                      </a:cubicBezTo>
                      <a:cubicBezTo>
                        <a:pt x="88868" y="38291"/>
                        <a:pt x="80677" y="34290"/>
                        <a:pt x="72199" y="30861"/>
                      </a:cubicBezTo>
                      <a:quadBezTo>
                        <a:pt x="136493" y="64389"/>
                        <a:pt x="171736" y="83534"/>
                      </a:quadBezTo>
                      <a:cubicBezTo>
                        <a:pt x="228505" y="108776"/>
                        <a:pt x="283750" y="136017"/>
                        <a:pt x="337376" y="165354"/>
                      </a:cubicBezTo>
                      <a:cubicBezTo>
                        <a:pt x="283940" y="136112"/>
                        <a:pt x="229171" y="109061"/>
                        <a:pt x="173164" y="84296"/>
                      </a:cubicBezTo>
                      <a:cubicBezTo>
                        <a:pt x="275844" y="139160"/>
                        <a:pt x="277749" y="140684"/>
                        <a:pt x="292132" y="152305"/>
                      </a:cubicBezTo>
                      <a:cubicBezTo>
                        <a:pt x="266795" y="147828"/>
                        <a:pt x="249079" y="127540"/>
                        <a:pt x="225076" y="120110"/>
                      </a:cubicBezTo>
                      <a:cubicBezTo>
                        <a:pt x="228410" y="123444"/>
                        <a:pt x="233363" y="127635"/>
                        <a:pt x="237363" y="130207"/>
                      </a:cubicBezTo>
                      <a:cubicBezTo>
                        <a:pt x="235077" y="130112"/>
                        <a:pt x="231934" y="130016"/>
                        <a:pt x="229648" y="129826"/>
                      </a:cubicBezTo>
                      <a:cubicBezTo>
                        <a:pt x="264605" y="151257"/>
                        <a:pt x="304229" y="162592"/>
                        <a:pt x="340233" y="181832"/>
                      </a:cubicBezTo>
                      <a:cubicBezTo>
                        <a:pt x="338138" y="181070"/>
                        <a:pt x="335375" y="179927"/>
                        <a:pt x="333280" y="179165"/>
                      </a:cubicBezTo>
                      <a:cubicBezTo>
                        <a:pt x="336328" y="184880"/>
                        <a:pt x="339947" y="189738"/>
                        <a:pt x="343948" y="194119"/>
                      </a:cubicBezTo>
                      <a:cubicBezTo>
                        <a:pt x="336709" y="189738"/>
                        <a:pt x="327946" y="184880"/>
                        <a:pt x="317373" y="179546"/>
                      </a:cubicBezTo>
                      <a:quadBezTo>
                        <a:pt x="293751" y="167640"/>
                        <a:pt x="246888" y="166307"/>
                      </a:quadBezTo>
                      <a:cubicBezTo>
                        <a:pt x="246126" y="170688"/>
                        <a:pt x="244030" y="176308"/>
                        <a:pt x="241745" y="180118"/>
                      </a:cubicBezTo>
                      <a:cubicBezTo>
                        <a:pt x="236506" y="179546"/>
                        <a:pt x="229457" y="179070"/>
                        <a:pt x="224219" y="179261"/>
                      </a:cubicBezTo>
                      <a:cubicBezTo>
                        <a:pt x="223456" y="181451"/>
                        <a:pt x="222409" y="184309"/>
                        <a:pt x="221552" y="186404"/>
                      </a:cubicBezTo>
                      <a:quadBezTo>
                        <a:pt x="181737" y="169355"/>
                        <a:pt x="179451" y="170212"/>
                      </a:quadBezTo>
                      <a:cubicBezTo>
                        <a:pt x="185738" y="175260"/>
                        <a:pt x="192786" y="179070"/>
                        <a:pt x="199358" y="183737"/>
                      </a:cubicBezTo>
                      <a:cubicBezTo>
                        <a:pt x="194501" y="181356"/>
                        <a:pt x="188214" y="178022"/>
                        <a:pt x="183642" y="175260"/>
                      </a:cubic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cubicBezTo>
                        <a:pt x="172593" y="170593"/>
                        <a:pt x="165640" y="168783"/>
                        <a:pt x="163544" y="169450"/>
                      </a:cubicBezTo>
                      <a:cubicBezTo>
                        <a:pt x="174974" y="181547"/>
                        <a:pt x="191071" y="186214"/>
                        <a:pt x="204216" y="195548"/>
                      </a:cubicBezTo>
                      <a:cubicBezTo>
                        <a:pt x="194596" y="191072"/>
                        <a:pt x="190310" y="189071"/>
                        <a:pt x="173736" y="178689"/>
                      </a:cubicBezTo>
                      <a:cubicBezTo>
                        <a:pt x="182785" y="188690"/>
                        <a:pt x="194786" y="194882"/>
                        <a:pt x="205169" y="203168"/>
                      </a:cubicBezTo>
                      <a:quadBezTo>
                        <a:pt x="197739" y="200787"/>
                        <a:pt x="172307" y="183642"/>
                      </a:quadBezTo>
                      <a:cubicBezTo>
                        <a:pt x="173736" y="185452"/>
                        <a:pt x="175736" y="187833"/>
                        <a:pt x="177165" y="189643"/>
                      </a:cubicBezTo>
                      <a:cubicBezTo>
                        <a:pt x="174974" y="189738"/>
                        <a:pt x="171926" y="189929"/>
                        <a:pt x="169736" y="190024"/>
                      </a:cubicBezTo>
                      <a:cubicBezTo>
                        <a:pt x="184690" y="203644"/>
                        <a:pt x="201835" y="215646"/>
                        <a:pt x="202025" y="215837"/>
                      </a:cubicBezTo>
                      <a:quadBezTo>
                        <a:pt x="202406" y="222218"/>
                        <a:pt x="221361" y="236601"/>
                      </a:quadBezTo>
                      <a:cubicBezTo>
                        <a:pt x="216884" y="236315"/>
                        <a:pt x="210979" y="235458"/>
                        <a:pt x="206693" y="234410"/>
                      </a:cubicBezTo>
                      <a:quadBezTo>
                        <a:pt x="220694" y="245936"/>
                        <a:pt x="223456" y="250031"/>
                      </a:quadBezTo>
                      <a:cubicBezTo>
                        <a:pt x="218789" y="248412"/>
                        <a:pt x="212788" y="245459"/>
                        <a:pt x="208979" y="242411"/>
                      </a:cubicBezTo>
                      <a:cubicBezTo>
                        <a:pt x="218504" y="265938"/>
                        <a:pt x="244983" y="270986"/>
                        <a:pt x="259556" y="288988"/>
                      </a:cubicBezTo>
                      <a:cubicBezTo>
                        <a:pt x="245840" y="290894"/>
                        <a:pt x="245459" y="290608"/>
                        <a:pt x="237744" y="283369"/>
                      </a:cubicBezTo>
                      <a:quadBezTo>
                        <a:pt x="251841" y="307181"/>
                        <a:pt x="263652" y="306800"/>
                      </a:quadBezTo>
                      <a:cubicBezTo>
                        <a:pt x="273177" y="316040"/>
                        <a:pt x="272510" y="331756"/>
                        <a:pt x="284416" y="339471"/>
                      </a:cubicBezTo>
                      <a:cubicBezTo>
                        <a:pt x="279749" y="321088"/>
                        <a:pt x="269653" y="303562"/>
                        <a:pt x="269557" y="303467"/>
                      </a:cubicBezTo>
                      <a:cubicBezTo>
                        <a:pt x="351472" y="340900"/>
                        <a:pt x="383000" y="427958"/>
                        <a:pt x="446437" y="483679"/>
                      </a:cubicBezTo>
                      <a:cubicBezTo>
                        <a:pt x="447865" y="481870"/>
                        <a:pt x="449771" y="479393"/>
                        <a:pt x="451199" y="477583"/>
                      </a:cubicBezTo>
                      <a:cubicBezTo>
                        <a:pt x="450056" y="475298"/>
                        <a:pt x="448532" y="472345"/>
                        <a:pt x="447389" y="470059"/>
                      </a:cubicBezTo>
                      <a:cubicBezTo>
                        <a:pt x="455581" y="475393"/>
                        <a:pt x="455962" y="475583"/>
                        <a:pt x="460724" y="488347"/>
                      </a:cubicBezTo>
                      <a:cubicBezTo>
                        <a:pt x="392906" y="522351"/>
                        <a:pt x="586359" y="674751"/>
                        <a:pt x="637508" y="691610"/>
                      </a:cubicBezTo>
                      <a:cubicBezTo>
                        <a:pt x="648176" y="695135"/>
                        <a:pt x="660845" y="687324"/>
                        <a:pt x="649414" y="663893"/>
                      </a:cubicBezTo>
                      <a:quadBezTo>
                        <a:pt x="630650" y="625412"/>
                        <a:pt x="616934" y="610934"/>
                      </a:quadBezTo>
                      <a:cubicBezTo>
                        <a:pt x="688657" y="645224"/>
                        <a:pt x="746379" y="694658"/>
                        <a:pt x="788480" y="730758"/>
                      </a:cubicBezTo>
                      <a:cubicBezTo>
                        <a:pt x="790670" y="730377"/>
                        <a:pt x="793528" y="729806"/>
                        <a:pt x="795719" y="729425"/>
                      </a:cubicBezTo>
                      <a:cubicBezTo>
                        <a:pt x="796766" y="727329"/>
                        <a:pt x="798290" y="724567"/>
                        <a:pt x="799338" y="722567"/>
                      </a:cubicBezTo>
                      <a:quadBezTo>
                        <a:pt x="781336" y="698087"/>
                        <a:pt x="788861" y="690753"/>
                      </a:quadBezTo>
                      <a:cubicBezTo>
                        <a:pt x="788289" y="689705"/>
                        <a:pt x="711613" y="572643"/>
                        <a:pt x="620935" y="519684"/>
                      </a:cubicBezTo>
                      <a:cubicBezTo>
                        <a:pt x="618744" y="520541"/>
                        <a:pt x="615887" y="521779"/>
                        <a:pt x="613791" y="522637"/>
                      </a:cubicBezTo>
                      <a:cubicBezTo>
                        <a:pt x="602456" y="514636"/>
                        <a:pt x="415099" y="324041"/>
                        <a:pt x="415099" y="323469"/>
                      </a:cubicBezTo>
                      <a:cubicBezTo>
                        <a:pt x="476821" y="324517"/>
                        <a:pt x="481203" y="390049"/>
                        <a:pt x="520065" y="416719"/>
                      </a:cubicBezTo>
                      <a:cubicBezTo>
                        <a:pt x="561404" y="445008"/>
                        <a:pt x="600742" y="476345"/>
                        <a:pt x="642556" y="503968"/>
                      </a:cubicBezTo>
                      <a:quadBezTo>
                        <a:pt x="649796" y="502253"/>
                        <a:pt x="665512" y="511112"/>
                      </a:quadBezTo>
                      <a:cubicBezTo>
                        <a:pt x="668655" y="504635"/>
                        <a:pt x="672560" y="496633"/>
                        <a:pt x="639985" y="440246"/>
                      </a:cubicBezTo>
                      <a:cubicBezTo>
                        <a:pt x="647890" y="447389"/>
                        <a:pt x="658558" y="446246"/>
                        <a:pt x="667798" y="449199"/>
                      </a:cubicBezTo>
                      <a:quadBezTo>
                        <a:pt x="671989" y="463487"/>
                        <a:pt x="677608" y="468916"/>
                      </a:quadBezTo>
                      <a:cubicBezTo>
                        <a:pt x="676847" y="468916"/>
                        <a:pt x="675799" y="468821"/>
                        <a:pt x="674941" y="468821"/>
                      </a:cubicBezTo>
                      <a:cubicBezTo>
                        <a:pt x="682562" y="474726"/>
                        <a:pt x="683705" y="475679"/>
                        <a:pt x="690563" y="485585"/>
                      </a:cubicBezTo>
                      <a:cubicBezTo>
                        <a:pt x="688467" y="486442"/>
                        <a:pt x="685610" y="487585"/>
                        <a:pt x="683419" y="488442"/>
                      </a:cubicBezTo>
                      <a:cubicBezTo>
                        <a:pt x="682847" y="502158"/>
                        <a:pt x="681990" y="525209"/>
                        <a:pt x="733139" y="549783"/>
                      </a:cubicBezTo>
                      <a:cubicBezTo>
                        <a:pt x="732663" y="547592"/>
                        <a:pt x="731996" y="544735"/>
                        <a:pt x="731520" y="542544"/>
                      </a:cubicBezTo>
                      <a:cubicBezTo>
                        <a:pt x="751237" y="556260"/>
                        <a:pt x="784765" y="589121"/>
                        <a:pt x="784955" y="589407"/>
                      </a:cubicBezTo>
                      <a:cubicBezTo>
                        <a:pt x="782764" y="590360"/>
                        <a:pt x="779907" y="591693"/>
                        <a:pt x="777716" y="592646"/>
                      </a:cubicBezTo>
                      <a:cubicBezTo>
                        <a:pt x="773144" y="589788"/>
                        <a:pt x="767048" y="585883"/>
                        <a:pt x="762762" y="582644"/>
                      </a:cubicBezTo>
                      <a:cubicBezTo>
                        <a:pt x="760762" y="583883"/>
                        <a:pt x="758095" y="585407"/>
                        <a:pt x="756190" y="586645"/>
                      </a:cubicBezTo>
                      <a:cubicBezTo>
                        <a:pt x="788575" y="636080"/>
                        <a:pt x="848392" y="661797"/>
                        <a:pt x="871252" y="719519"/>
                      </a:cubicBezTo>
                      <a:cubicBezTo>
                        <a:pt x="868871" y="720376"/>
                        <a:pt x="865632" y="721614"/>
                        <a:pt x="863251" y="722471"/>
                      </a:cubicBezTo>
                      <a:cubicBezTo>
                        <a:pt x="861346" y="721328"/>
                        <a:pt x="858869" y="719709"/>
                        <a:pt x="857060" y="718566"/>
                      </a:cubicBezTo>
                      <a:quadBezTo>
                        <a:pt x="856107" y="721043"/>
                        <a:pt x="859822" y="767144"/>
                      </a:quadBezTo>
                      <a:cubicBezTo>
                        <a:pt x="858203" y="768953"/>
                        <a:pt x="856107" y="771335"/>
                        <a:pt x="854583" y="773049"/>
                      </a:cubicBezTo>
                      <a:quadBezTo>
                        <a:pt x="838867" y="771906"/>
                        <a:pt x="833056" y="766286"/>
                      </a:quadBezTo>
                      <a:cubicBezTo>
                        <a:pt x="829437" y="781431"/>
                        <a:pt x="841438" y="796100"/>
                        <a:pt x="834390" y="811244"/>
                      </a:cubicBezTo>
                      <a:cubicBezTo>
                        <a:pt x="829151" y="805625"/>
                        <a:pt x="827056" y="797528"/>
                        <a:pt x="820103" y="793433"/>
                      </a:cubicBezTo>
                      <a:cubicBezTo>
                        <a:pt x="810863" y="798100"/>
                        <a:pt x="807148" y="799814"/>
                        <a:pt x="779336" y="769906"/>
                      </a:cubicBezTo>
                      <a:cubicBezTo>
                        <a:pt x="781812" y="771620"/>
                        <a:pt x="784098" y="772763"/>
                        <a:pt x="784479" y="772763"/>
                      </a:cubicBezTo>
                      <a:cubicBezTo>
                        <a:pt x="786384" y="773240"/>
                        <a:pt x="789718" y="772954"/>
                        <a:pt x="791432" y="772382"/>
                      </a:cubicBezTo>
                      <a:quadBezTo>
                        <a:pt x="792099" y="772192"/>
                        <a:pt x="793813" y="772192"/>
                      </a:quadBezTo>
                      <a:cubicBezTo>
                        <a:pt x="796480" y="772287"/>
                        <a:pt x="786955" y="761238"/>
                        <a:pt x="786765" y="761143"/>
                      </a:cubicBezTo>
                      <a:cubicBezTo>
                        <a:pt x="786384" y="760667"/>
                        <a:pt x="785813" y="760190"/>
                        <a:pt x="785241" y="759809"/>
                      </a:cubicBezTo>
                      <a:cubicBezTo>
                        <a:pt x="772858" y="752951"/>
                        <a:pt x="771906" y="752380"/>
                        <a:pt x="769906" y="753809"/>
                      </a:cubicBezTo>
                      <a:cubicBezTo>
                        <a:pt x="769239" y="754475"/>
                        <a:pt x="768001" y="755714"/>
                        <a:pt x="768287" y="757904"/>
                      </a:cubicBezTo>
                      <a:cubicBezTo>
                        <a:pt x="761714" y="750570"/>
                        <a:pt x="754189" y="742093"/>
                        <a:pt x="745331" y="731901"/>
                      </a:cubicBezTo>
                      <a:cubicBezTo>
                        <a:pt x="746284" y="729901"/>
                        <a:pt x="747427" y="727234"/>
                        <a:pt x="748379" y="725234"/>
                      </a:cubicBezTo>
                      <a:cubicBezTo>
                        <a:pt x="734663" y="704183"/>
                        <a:pt x="710470" y="695420"/>
                        <a:pt x="693325" y="678371"/>
                      </a:cubicBezTo>
                      <a:cubicBezTo>
                        <a:pt x="692753" y="680657"/>
                        <a:pt x="691991" y="683609"/>
                        <a:pt x="691515" y="685895"/>
                      </a:cubicBezTo>
                      <a:cubicBezTo>
                        <a:pt x="697706" y="695325"/>
                        <a:pt x="697897" y="695611"/>
                        <a:pt x="702850" y="707898"/>
                      </a:cubicBezTo>
                      <a:quadBezTo>
                        <a:pt x="696087" y="722186"/>
                        <a:pt x="815816" y="832866"/>
                      </a:quadBezTo>
                      <a:quadBezTo>
                        <a:pt x="788289" y="879158"/>
                        <a:pt x="822484" y="921163"/>
                      </a:quadBezTo>
                      <a:cubicBezTo>
                        <a:pt x="860393" y="967645"/>
                        <a:pt x="838105" y="1003745"/>
                        <a:pt x="837914" y="1004030"/>
                      </a:cubicBezTo>
                      <a:quadBezTo>
                        <a:pt x="859250" y="1078135"/>
                        <a:pt x="856774" y="1085660"/>
                      </a:quadBezTo>
                      <a:cubicBezTo>
                        <a:pt x="841915" y="1087088"/>
                        <a:pt x="839057" y="1086707"/>
                        <a:pt x="829628" y="1085660"/>
                      </a:cubicBezTo>
                      <a:cubicBezTo>
                        <a:pt x="828675" y="1087755"/>
                        <a:pt x="827437" y="1090613"/>
                        <a:pt x="826484" y="1092803"/>
                      </a:cubicBezTo>
                      <a:cubicBezTo>
                        <a:pt x="851249" y="1117949"/>
                        <a:pt x="852011" y="1121188"/>
                        <a:pt x="854012" y="1130713"/>
                      </a:cubicBezTo>
                      <a:cubicBezTo>
                        <a:pt x="837819" y="1138523"/>
                        <a:pt x="834485" y="1135951"/>
                        <a:pt x="821912" y="1126426"/>
                      </a:cubicBezTo>
                      <a:quadBezTo>
                        <a:pt x="815530" y="1147858"/>
                        <a:pt x="806768" y="1150430"/>
                      </a:quadBezTo>
                      <a:cubicBezTo>
                        <a:pt x="807720" y="1153954"/>
                        <a:pt x="816959" y="1184624"/>
                        <a:pt x="846677" y="1179671"/>
                      </a:cubicBezTo>
                      <a:cubicBezTo>
                        <a:pt x="867537" y="1176147"/>
                        <a:pt x="941070" y="1179100"/>
                        <a:pt x="1009555" y="1362456"/>
                      </a:cubicBezTo>
                      <a:cubicBezTo>
                        <a:pt x="965073" y="1386078"/>
                        <a:pt x="878967" y="1354169"/>
                        <a:pt x="872204" y="1425035"/>
                      </a:cubicBezTo>
                      <a:cubicBezTo>
                        <a:pt x="870109" y="1424178"/>
                        <a:pt x="867251" y="1423130"/>
                        <a:pt x="865061" y="1422273"/>
                      </a:cubicBezTo>
                      <a:cubicBezTo>
                        <a:pt x="870490" y="1477423"/>
                        <a:pt x="920020" y="1509903"/>
                        <a:pt x="936022" y="1559624"/>
                      </a:cubicBezTo>
                      <a:quadBezTo>
                        <a:pt x="963739" y="1654969"/>
                        <a:pt x="975741" y="1643444"/>
                      </a:quadBezTo>
                      <a:cubicBezTo>
                        <a:pt x="985266" y="1650397"/>
                        <a:pt x="1006983" y="1696498"/>
                        <a:pt x="998506" y="1706404"/>
                      </a:cubicBezTo>
                      <a:cubicBezTo>
                        <a:pt x="1003745" y="1728311"/>
                        <a:pt x="1014317" y="1725263"/>
                        <a:pt x="1035082" y="1695641"/>
                      </a:cubicBezTo>
                      <a:cubicBezTo>
                        <a:pt x="1036320" y="1693831"/>
                        <a:pt x="1036987" y="1691640"/>
                        <a:pt x="1038511" y="1690021"/>
                      </a:cubicBezTo>
                      <a:cubicBezTo>
                        <a:pt x="1042511" y="1690116"/>
                        <a:pt x="1052513" y="1692116"/>
                        <a:pt x="1063085" y="1708499"/>
                      </a:cubicBezTo>
                      <a:close/>
                      <a:moveTo>
                        <a:pt x="356806" y="238982"/>
                      </a:moveTo>
                      <a:cubicBezTo>
                        <a:pt x="365951" y="235649"/>
                        <a:pt x="383286" y="229457"/>
                        <a:pt x="368998" y="213074"/>
                      </a:cubicBezTo>
                      <a:cubicBezTo>
                        <a:pt x="390049" y="224981"/>
                        <a:pt x="414242" y="232410"/>
                        <a:pt x="432721" y="248126"/>
                      </a:cubicBezTo>
                      <a:cubicBezTo>
                        <a:pt x="430721" y="249364"/>
                        <a:pt x="428054" y="251079"/>
                        <a:pt x="425958" y="252412"/>
                      </a:cubicBezTo>
                      <a:cubicBezTo>
                        <a:pt x="423672" y="251651"/>
                        <a:pt x="420624" y="250698"/>
                        <a:pt x="418338" y="249936"/>
                      </a:cubicBezTo>
                      <a:cubicBezTo>
                        <a:pt x="437960" y="264224"/>
                        <a:pt x="462915" y="268986"/>
                        <a:pt x="481298" y="285464"/>
                      </a:cubicBezTo>
                      <a:cubicBezTo>
                        <a:pt x="430054" y="295942"/>
                        <a:pt x="399383" y="251365"/>
                        <a:pt x="356806" y="238982"/>
                      </a:cubicBezTo>
                      <a:close/>
                      <a:moveTo>
                        <a:pt x="587407" y="365284"/>
                      </a:moveTo>
                      <a:cubicBezTo>
                        <a:pt x="586549" y="365665"/>
                        <a:pt x="585978" y="365951"/>
                        <a:pt x="583597" y="364617"/>
                      </a:cubicBezTo>
                      <a:cubicBezTo>
                        <a:pt x="580358" y="362807"/>
                        <a:pt x="557689" y="348996"/>
                        <a:pt x="553593" y="345091"/>
                      </a:cubicBezTo>
                      <a:cubicBezTo>
                        <a:pt x="554260" y="344996"/>
                        <a:pt x="554831" y="344900"/>
                        <a:pt x="567595" y="351187"/>
                      </a:cubicBezTo>
                      <a:cubicBezTo>
                        <a:pt x="574072" y="354425"/>
                        <a:pt x="574453" y="354521"/>
                        <a:pt x="575120" y="354425"/>
                      </a:cubicBezTo>
                      <a:quadBezTo>
                        <a:pt x="575120" y="354425"/>
                        <a:pt x="575120" y="354425"/>
                      </a:quadBezTo>
                      <a:quadBezTo>
                        <a:pt x="575120" y="354425"/>
                        <a:pt x="575120" y="354425"/>
                      </a:quadBezTo>
                      <a:quadBezTo>
                        <a:pt x="575120" y="354425"/>
                        <a:pt x="575120" y="354425"/>
                      </a:quadBezTo>
                      <a:quadBezTo>
                        <a:pt x="575120" y="354425"/>
                        <a:pt x="575120" y="354425"/>
                      </a:quadBezTo>
                      <a:quadBezTo>
                        <a:pt x="575120" y="354425"/>
                        <a:pt x="575120" y="354425"/>
                      </a:quadBezTo>
                      <a:quadBezTo>
                        <a:pt x="575120" y="354425"/>
                        <a:pt x="575120" y="354425"/>
                      </a:quadBezTo>
                      <a:lnTo>
                        <a:pt x="575120" y="354425"/>
                      </a:lnTo>
                      <a:cubicBezTo>
                        <a:pt x="571024" y="350711"/>
                        <a:pt x="552450" y="338042"/>
                        <a:pt x="552355" y="337947"/>
                      </a:cubicBezTo>
                      <a:cubicBezTo>
                        <a:pt x="546068" y="334328"/>
                        <a:pt x="539020" y="332899"/>
                        <a:pt x="532543" y="329851"/>
                      </a:cubicBezTo>
                      <a:cubicBezTo>
                        <a:pt x="538924" y="331565"/>
                        <a:pt x="540258" y="331565"/>
                        <a:pt x="541211" y="331470"/>
                      </a:cubicBezTo>
                      <a:cubicBezTo>
                        <a:pt x="541211" y="331375"/>
                        <a:pt x="541306" y="331184"/>
                        <a:pt x="541306" y="330994"/>
                      </a:cubicBezTo>
                      <a:cubicBezTo>
                        <a:pt x="539210" y="328898"/>
                        <a:pt x="536257" y="327755"/>
                        <a:pt x="534353" y="325279"/>
                      </a:cubicBezTo>
                      <a:cubicBezTo>
                        <a:pt x="534638" y="325374"/>
                        <a:pt x="535114" y="325565"/>
                        <a:pt x="535400" y="325755"/>
                      </a:cubicBezTo>
                      <a:cubicBezTo>
                        <a:pt x="545021" y="331375"/>
                        <a:pt x="553593" y="338519"/>
                        <a:pt x="563404" y="343853"/>
                      </a:cubicBezTo>
                      <a:cubicBezTo>
                        <a:pt x="569309" y="347091"/>
                        <a:pt x="575691" y="349282"/>
                        <a:pt x="581501" y="352711"/>
                      </a:cubicBezTo>
                      <a:cubicBezTo>
                        <a:pt x="582549" y="353282"/>
                        <a:pt x="583882" y="354044"/>
                        <a:pt x="584835" y="354711"/>
                      </a:cubicBezTo>
                      <a:cubicBezTo>
                        <a:pt x="588645" y="356997"/>
                        <a:pt x="595598" y="361093"/>
                        <a:pt x="598551" y="363284"/>
                      </a:cubicBezTo>
                      <a:cubicBezTo>
                        <a:pt x="602456" y="366141"/>
                        <a:pt x="616648" y="379000"/>
                        <a:pt x="617030" y="379476"/>
                      </a:cubicBezTo>
                      <a:cubicBezTo>
                        <a:pt x="616839" y="379476"/>
                        <a:pt x="616648" y="379476"/>
                        <a:pt x="616458" y="379381"/>
                      </a:cubicBezTo>
                      <a:quadBezTo>
                        <a:pt x="615410" y="378905"/>
                        <a:pt x="598551" y="368332"/>
                      </a:quadBezTo>
                      <a:cubicBezTo>
                        <a:pt x="594265" y="365760"/>
                        <a:pt x="589026" y="364522"/>
                        <a:pt x="587407" y="365284"/>
                      </a:cubicBezTo>
                      <a:close/>
                      <a:moveTo>
                        <a:pt x="657701" y="434340"/>
                      </a:moveTo>
                      <a:cubicBezTo>
                        <a:pt x="656082" y="434816"/>
                        <a:pt x="630079" y="423481"/>
                        <a:pt x="629793" y="423291"/>
                      </a:cubicBezTo>
                      <a:cubicBezTo>
                        <a:pt x="625221" y="421291"/>
                        <a:pt x="623221" y="419862"/>
                        <a:pt x="619125" y="417100"/>
                      </a:cubicBezTo>
                      <a:cubicBezTo>
                        <a:pt x="617887" y="416243"/>
                        <a:pt x="590264" y="393668"/>
                        <a:pt x="589788" y="387953"/>
                      </a:cubicBezTo>
                      <a:cubicBezTo>
                        <a:pt x="591312" y="386525"/>
                        <a:pt x="605028" y="390620"/>
                        <a:pt x="605219" y="390716"/>
                      </a:cubicBezTo>
                      <a:cubicBezTo>
                        <a:pt x="607409" y="391573"/>
                        <a:pt x="618839" y="398240"/>
                        <a:pt x="622268" y="400336"/>
                      </a:cubicBezTo>
                      <a:quadBezTo>
                        <a:pt x="625412" y="402146"/>
                        <a:pt x="626269" y="401860"/>
                      </a:quadBezTo>
                      <a:cubicBezTo>
                        <a:pt x="627031" y="402336"/>
                        <a:pt x="627983" y="403003"/>
                        <a:pt x="628745" y="403574"/>
                      </a:cubicBezTo>
                      <a:cubicBezTo>
                        <a:pt x="639032" y="411575"/>
                        <a:pt x="647414" y="421672"/>
                        <a:pt x="657320" y="430054"/>
                      </a:cubicBezTo>
                      <a:quadBezTo>
                        <a:pt x="656749" y="430340"/>
                        <a:pt x="657701" y="433769"/>
                      </a:quadBezTo>
                      <a:cubicBezTo>
                        <a:pt x="657701" y="433959"/>
                        <a:pt x="657701" y="434150"/>
                        <a:pt x="657701" y="43434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9" name="Freeform: Shape 253"/>
                <p:cNvSpPr/>
                <p:nvPr/>
              </p:nvSpPr>
              <p:spPr>
                <a:xfrm>
                  <a:off x="6629114" y="735616"/>
                  <a:ext cx="9525" cy="9525"/>
                </a:xfrm>
                <a:custGeom>
                  <a:avLst/>
                  <a:gdLst>
                    <a:gd name="connsiteX0" fmla="*/ 1905 w 9525"/>
                    <a:gd name="connsiteY0" fmla="*/ 667 h 0"/>
                    <a:gd name="connsiteX1" fmla="*/ 0 w 9525"/>
                    <a:gd name="connsiteY1" fmla="*/ 0 h 0"/>
                    <a:gd name="connsiteX2" fmla="*/ 17907 w 9525"/>
                    <a:gd name="connsiteY2" fmla="*/ 6477 h 0"/>
                    <a:gd name="connsiteX3" fmla="*/ 1905 w 9525"/>
                    <a:gd name="connsiteY3" fmla="*/ 667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>
                      <a:moveTo>
                        <a:pt x="1905" y="667"/>
                      </a:moveTo>
                      <a:lnTo>
                        <a:pt x="0" y="0"/>
                      </a:lnTo>
                      <a:lnTo>
                        <a:pt x="17907" y="6477"/>
                      </a:lnTo>
                      <a:cubicBezTo>
                        <a:pt x="12573" y="4477"/>
                        <a:pt x="7239" y="2572"/>
                        <a:pt x="1905" y="66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0" name="Freeform: Shape 254"/>
                <p:cNvSpPr/>
                <p:nvPr/>
              </p:nvSpPr>
              <p:spPr>
                <a:xfrm>
                  <a:off x="8092535" y="2014918"/>
                  <a:ext cx="9525" cy="9525"/>
                </a:xfrm>
                <a:custGeom>
                  <a:avLst/>
                  <a:gdLst>
                    <a:gd name="connsiteX0" fmla="*/ 2191 w 0"/>
                    <a:gd name="connsiteY0" fmla="*/ 5048 h 0"/>
                    <a:gd name="connsiteX1" fmla="*/ 3048 w 0"/>
                    <a:gd name="connsiteY1" fmla="*/ 6096 h 0"/>
                    <a:gd name="connsiteX2" fmla="*/ 572 w 0"/>
                    <a:gd name="connsiteY2" fmla="*/ 191 h 0"/>
                    <a:gd name="connsiteX3" fmla="*/ 476 w 0"/>
                    <a:gd name="connsiteY3" fmla="*/ 0 h 0"/>
                    <a:gd name="connsiteX4" fmla="*/ 0 w 0"/>
                    <a:gd name="connsiteY4" fmla="*/ 2096 h 0"/>
                    <a:gd name="connsiteX5" fmla="*/ 2191 w 0"/>
                    <a:gd name="connsiteY5" fmla="*/ 5048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>
                      <a:moveTo>
                        <a:pt x="2191" y="5048"/>
                      </a:moveTo>
                      <a:cubicBezTo>
                        <a:pt x="2477" y="5429"/>
                        <a:pt x="2667" y="5810"/>
                        <a:pt x="3048" y="6096"/>
                      </a:cubicBezTo>
                      <a:cubicBezTo>
                        <a:pt x="3143" y="5810"/>
                        <a:pt x="667" y="286"/>
                        <a:pt x="572" y="191"/>
                      </a:cubicBezTo>
                      <a:cubicBezTo>
                        <a:pt x="572" y="95"/>
                        <a:pt x="476" y="95"/>
                        <a:pt x="476" y="0"/>
                      </a:cubicBezTo>
                      <a:cubicBezTo>
                        <a:pt x="286" y="667"/>
                        <a:pt x="191" y="1429"/>
                        <a:pt x="0" y="2096"/>
                      </a:cubicBezTo>
                      <a:cubicBezTo>
                        <a:pt x="762" y="3048"/>
                        <a:pt x="1429" y="4096"/>
                        <a:pt x="2191" y="504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1" name="Freeform: Shape 255"/>
                <p:cNvSpPr/>
                <p:nvPr/>
              </p:nvSpPr>
              <p:spPr>
                <a:xfrm>
                  <a:off x="8069199" y="2070735"/>
                  <a:ext cx="9525" cy="9525"/>
                </a:xfrm>
                <a:custGeom>
                  <a:avLst/>
                  <a:gdLst>
                    <a:gd name="connsiteX0" fmla="*/ 1905 w 9525"/>
                    <a:gd name="connsiteY0" fmla="*/ 6953 h 9525"/>
                    <a:gd name="connsiteX1" fmla="*/ 5905 w 9525"/>
                    <a:gd name="connsiteY1" fmla="*/ 10097 h 9525"/>
                    <a:gd name="connsiteX2" fmla="*/ 9144 w 9525"/>
                    <a:gd name="connsiteY2" fmla="*/ 12954 h 9525"/>
                    <a:gd name="connsiteX3" fmla="*/ 10096 w 9525"/>
                    <a:gd name="connsiteY3" fmla="*/ 12383 h 9525"/>
                    <a:gd name="connsiteX4" fmla="*/ 7525 w 9525"/>
                    <a:gd name="connsiteY4" fmla="*/ 5810 h 9525"/>
                    <a:gd name="connsiteX5" fmla="*/ 7525 w 9525"/>
                    <a:gd name="connsiteY5" fmla="*/ 5810 h 9525"/>
                    <a:gd name="connsiteX6" fmla="*/ 2857 w 9525"/>
                    <a:gd name="connsiteY6" fmla="*/ 0 h 9525"/>
                    <a:gd name="connsiteX7" fmla="*/ 0 w 9525"/>
                    <a:gd name="connsiteY7" fmla="*/ 5239 h 9525"/>
                    <a:gd name="connsiteX8" fmla="*/ 1905 w 9525"/>
                    <a:gd name="connsiteY8" fmla="*/ 6953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525" h="9525">
                      <a:moveTo>
                        <a:pt x="1905" y="6953"/>
                      </a:moveTo>
                      <a:cubicBezTo>
                        <a:pt x="3238" y="8096"/>
                        <a:pt x="4572" y="9049"/>
                        <a:pt x="5905" y="10097"/>
                      </a:cubicBezTo>
                      <a:cubicBezTo>
                        <a:pt x="7048" y="10954"/>
                        <a:pt x="7906" y="12097"/>
                        <a:pt x="9144" y="12954"/>
                      </a:cubicBezTo>
                      <a:cubicBezTo>
                        <a:pt x="9430" y="13145"/>
                        <a:pt x="10192" y="13716"/>
                        <a:pt x="10096" y="12383"/>
                      </a:cubicBezTo>
                      <a:cubicBezTo>
                        <a:pt x="10001" y="11049"/>
                        <a:pt x="8858" y="8192"/>
                        <a:pt x="7525" y="5810"/>
                      </a:cubicBezTo>
                      <a:lnTo>
                        <a:pt x="7525" y="5810"/>
                      </a:lnTo>
                      <a:quadBezTo>
                        <a:pt x="6858" y="4572"/>
                        <a:pt x="2857" y="0"/>
                      </a:quadBezTo>
                      <a:cubicBezTo>
                        <a:pt x="1905" y="1715"/>
                        <a:pt x="953" y="3524"/>
                        <a:pt x="0" y="5239"/>
                      </a:cubicBezTo>
                      <a:cubicBezTo>
                        <a:pt x="571" y="5810"/>
                        <a:pt x="1238" y="6382"/>
                        <a:pt x="1905" y="695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2" name="Freeform: Shape 256"/>
                <p:cNvSpPr/>
                <p:nvPr/>
              </p:nvSpPr>
              <p:spPr>
                <a:xfrm>
                  <a:off x="5626417" y="872871"/>
                  <a:ext cx="933450" cy="790575"/>
                </a:xfrm>
                <a:custGeom>
                  <a:avLst/>
                  <a:gdLst>
                    <a:gd name="connsiteX0" fmla="*/ 141065 w 933450"/>
                    <a:gd name="connsiteY0" fmla="*/ 60960 h 790575"/>
                    <a:gd name="connsiteX1" fmla="*/ 146304 w 933450"/>
                    <a:gd name="connsiteY1" fmla="*/ 69342 h 790575"/>
                    <a:gd name="connsiteX2" fmla="*/ 144018 w 933450"/>
                    <a:gd name="connsiteY2" fmla="*/ 79343 h 790575"/>
                    <a:gd name="connsiteX3" fmla="*/ 139827 w 933450"/>
                    <a:gd name="connsiteY3" fmla="*/ 81725 h 790575"/>
                    <a:gd name="connsiteX4" fmla="*/ 125730 w 933450"/>
                    <a:gd name="connsiteY4" fmla="*/ 77248 h 790575"/>
                    <a:gd name="connsiteX5" fmla="*/ 124396 w 933450"/>
                    <a:gd name="connsiteY5" fmla="*/ 82487 h 790575"/>
                    <a:gd name="connsiteX6" fmla="*/ 127445 w 933450"/>
                    <a:gd name="connsiteY6" fmla="*/ 86963 h 790575"/>
                    <a:gd name="connsiteX7" fmla="*/ 118777 w 933450"/>
                    <a:gd name="connsiteY7" fmla="*/ 80677 h 790575"/>
                    <a:gd name="connsiteX8" fmla="*/ 76295 w 933450"/>
                    <a:gd name="connsiteY8" fmla="*/ 100870 h 790575"/>
                    <a:gd name="connsiteX9" fmla="*/ 109633 w 933450"/>
                    <a:gd name="connsiteY9" fmla="*/ 108776 h 790575"/>
                    <a:gd name="connsiteX10" fmla="*/ 111728 w 933450"/>
                    <a:gd name="connsiteY10" fmla="*/ 118777 h 790575"/>
                    <a:gd name="connsiteX11" fmla="*/ 0 w 933450"/>
                    <a:gd name="connsiteY11" fmla="*/ 154877 h 790575"/>
                    <a:gd name="connsiteX12" fmla="*/ 90202 w 933450"/>
                    <a:gd name="connsiteY12" fmla="*/ 174879 h 790575"/>
                    <a:gd name="connsiteX13" fmla="*/ 88202 w 933450"/>
                    <a:gd name="connsiteY13" fmla="*/ 179261 h 790575"/>
                    <a:gd name="connsiteX14" fmla="*/ 82867 w 933450"/>
                    <a:gd name="connsiteY14" fmla="*/ 181070 h 790575"/>
                    <a:gd name="connsiteX15" fmla="*/ 78200 w 933450"/>
                    <a:gd name="connsiteY15" fmla="*/ 183166 h 790575"/>
                    <a:gd name="connsiteX16" fmla="*/ 77153 w 933450"/>
                    <a:gd name="connsiteY16" fmla="*/ 183166 h 790575"/>
                    <a:gd name="connsiteX17" fmla="*/ 76009 w 933450"/>
                    <a:gd name="connsiteY17" fmla="*/ 183166 h 790575"/>
                    <a:gd name="connsiteX18" fmla="*/ 74771 w 933450"/>
                    <a:gd name="connsiteY18" fmla="*/ 183166 h 790575"/>
                    <a:gd name="connsiteX19" fmla="*/ 73438 w 933450"/>
                    <a:gd name="connsiteY19" fmla="*/ 183166 h 790575"/>
                    <a:gd name="connsiteX20" fmla="*/ 72009 w 933450"/>
                    <a:gd name="connsiteY20" fmla="*/ 183071 h 790575"/>
                    <a:gd name="connsiteX21" fmla="*/ 70485 w 933450"/>
                    <a:gd name="connsiteY21" fmla="*/ 182975 h 790575"/>
                    <a:gd name="connsiteX22" fmla="*/ 68866 w 933450"/>
                    <a:gd name="connsiteY22" fmla="*/ 182880 h 790575"/>
                    <a:gd name="connsiteX23" fmla="*/ 59817 w 933450"/>
                    <a:gd name="connsiteY23" fmla="*/ 179451 h 790575"/>
                    <a:gd name="connsiteX24" fmla="*/ 52292 w 933450"/>
                    <a:gd name="connsiteY24" fmla="*/ 185547 h 790575"/>
                    <a:gd name="connsiteX25" fmla="*/ 17145 w 933450"/>
                    <a:gd name="connsiteY25" fmla="*/ 188786 h 790575"/>
                    <a:gd name="connsiteX26" fmla="*/ 50863 w 933450"/>
                    <a:gd name="connsiteY26" fmla="*/ 204216 h 790575"/>
                    <a:gd name="connsiteX27" fmla="*/ 37814 w 933450"/>
                    <a:gd name="connsiteY27" fmla="*/ 211074 h 790575"/>
                    <a:gd name="connsiteX28" fmla="*/ 81439 w 933450"/>
                    <a:gd name="connsiteY28" fmla="*/ 227457 h 790575"/>
                    <a:gd name="connsiteX29" fmla="*/ 77533 w 933450"/>
                    <a:gd name="connsiteY29" fmla="*/ 217170 h 790575"/>
                    <a:gd name="connsiteX30" fmla="*/ 86868 w 933450"/>
                    <a:gd name="connsiteY30" fmla="*/ 220885 h 790575"/>
                    <a:gd name="connsiteX31" fmla="*/ 89821 w 933450"/>
                    <a:gd name="connsiteY31" fmla="*/ 216313 h 790575"/>
                    <a:gd name="connsiteX32" fmla="*/ 94488 w 933450"/>
                    <a:gd name="connsiteY32" fmla="*/ 217170 h 790575"/>
                    <a:gd name="connsiteX33" fmla="*/ 114109 w 933450"/>
                    <a:gd name="connsiteY33" fmla="*/ 227648 h 790575"/>
                    <a:gd name="connsiteX34" fmla="*/ 120015 w 933450"/>
                    <a:gd name="connsiteY34" fmla="*/ 212979 h 790575"/>
                    <a:gd name="connsiteX35" fmla="*/ 130492 w 933450"/>
                    <a:gd name="connsiteY35" fmla="*/ 222885 h 790575"/>
                    <a:gd name="connsiteX36" fmla="*/ 135541 w 933450"/>
                    <a:gd name="connsiteY36" fmla="*/ 213551 h 790575"/>
                    <a:gd name="connsiteX37" fmla="*/ 198406 w 933450"/>
                    <a:gd name="connsiteY37" fmla="*/ 232315 h 790575"/>
                    <a:gd name="connsiteX38" fmla="*/ 270891 w 933450"/>
                    <a:gd name="connsiteY38" fmla="*/ 307086 h 790575"/>
                    <a:gd name="connsiteX39" fmla="*/ 274606 w 933450"/>
                    <a:gd name="connsiteY39" fmla="*/ 310801 h 790575"/>
                    <a:gd name="connsiteX40" fmla="*/ 291465 w 933450"/>
                    <a:gd name="connsiteY40" fmla="*/ 349758 h 790575"/>
                    <a:gd name="connsiteX41" fmla="*/ 284988 w 933450"/>
                    <a:gd name="connsiteY41" fmla="*/ 363760 h 790575"/>
                    <a:gd name="connsiteX42" fmla="*/ 328327 w 933450"/>
                    <a:gd name="connsiteY42" fmla="*/ 365379 h 790575"/>
                    <a:gd name="connsiteX43" fmla="*/ 330041 w 933450"/>
                    <a:gd name="connsiteY43" fmla="*/ 361379 h 790575"/>
                    <a:gd name="connsiteX44" fmla="*/ 372713 w 933450"/>
                    <a:gd name="connsiteY44" fmla="*/ 396335 h 790575"/>
                    <a:gd name="connsiteX45" fmla="*/ 321088 w 933450"/>
                    <a:gd name="connsiteY45" fmla="*/ 395097 h 790575"/>
                    <a:gd name="connsiteX46" fmla="*/ 332994 w 933450"/>
                    <a:gd name="connsiteY46" fmla="*/ 406241 h 790575"/>
                    <a:gd name="connsiteX47" fmla="*/ 336899 w 933450"/>
                    <a:gd name="connsiteY47" fmla="*/ 406717 h 790575"/>
                    <a:gd name="connsiteX48" fmla="*/ 337280 w 933450"/>
                    <a:gd name="connsiteY48" fmla="*/ 406717 h 790575"/>
                    <a:gd name="connsiteX49" fmla="*/ 337661 w 933450"/>
                    <a:gd name="connsiteY49" fmla="*/ 406717 h 790575"/>
                    <a:gd name="connsiteX50" fmla="*/ 338138 w 933450"/>
                    <a:gd name="connsiteY50" fmla="*/ 406717 h 790575"/>
                    <a:gd name="connsiteX51" fmla="*/ 338614 w 933450"/>
                    <a:gd name="connsiteY51" fmla="*/ 406717 h 790575"/>
                    <a:gd name="connsiteX52" fmla="*/ 339185 w 933450"/>
                    <a:gd name="connsiteY52" fmla="*/ 406717 h 790575"/>
                    <a:gd name="connsiteX53" fmla="*/ 339757 w 933450"/>
                    <a:gd name="connsiteY53" fmla="*/ 406717 h 790575"/>
                    <a:gd name="connsiteX54" fmla="*/ 340328 w 933450"/>
                    <a:gd name="connsiteY54" fmla="*/ 406717 h 790575"/>
                    <a:gd name="connsiteX55" fmla="*/ 388906 w 933450"/>
                    <a:gd name="connsiteY55" fmla="*/ 421100 h 790575"/>
                    <a:gd name="connsiteX56" fmla="*/ 400526 w 933450"/>
                    <a:gd name="connsiteY56" fmla="*/ 436150 h 790575"/>
                    <a:gd name="connsiteX57" fmla="*/ 403860 w 933450"/>
                    <a:gd name="connsiteY57" fmla="*/ 427101 h 790575"/>
                    <a:gd name="connsiteX58" fmla="*/ 407670 w 933450"/>
                    <a:gd name="connsiteY58" fmla="*/ 471773 h 790575"/>
                    <a:gd name="connsiteX59" fmla="*/ 369475 w 933450"/>
                    <a:gd name="connsiteY59" fmla="*/ 465963 h 790575"/>
                    <a:gd name="connsiteX60" fmla="*/ 360998 w 933450"/>
                    <a:gd name="connsiteY60" fmla="*/ 528161 h 790575"/>
                    <a:gd name="connsiteX61" fmla="*/ 380238 w 933450"/>
                    <a:gd name="connsiteY61" fmla="*/ 538353 h 790575"/>
                    <a:gd name="connsiteX62" fmla="*/ 381571 w 933450"/>
                    <a:gd name="connsiteY62" fmla="*/ 544544 h 790575"/>
                    <a:gd name="connsiteX63" fmla="*/ 402431 w 933450"/>
                    <a:gd name="connsiteY63" fmla="*/ 589502 h 790575"/>
                    <a:gd name="connsiteX64" fmla="*/ 414052 w 933450"/>
                    <a:gd name="connsiteY64" fmla="*/ 600266 h 790575"/>
                    <a:gd name="connsiteX65" fmla="*/ 433769 w 933450"/>
                    <a:gd name="connsiteY65" fmla="*/ 639604 h 790575"/>
                    <a:gd name="connsiteX66" fmla="*/ 445484 w 933450"/>
                    <a:gd name="connsiteY66" fmla="*/ 613696 h 790575"/>
                    <a:gd name="connsiteX67" fmla="*/ 455105 w 933450"/>
                    <a:gd name="connsiteY67" fmla="*/ 619792 h 790575"/>
                    <a:gd name="connsiteX68" fmla="*/ 459581 w 933450"/>
                    <a:gd name="connsiteY68" fmla="*/ 623221 h 790575"/>
                    <a:gd name="connsiteX69" fmla="*/ 446818 w 933450"/>
                    <a:gd name="connsiteY69" fmla="*/ 653129 h 790575"/>
                    <a:gd name="connsiteX70" fmla="*/ 508064 w 933450"/>
                    <a:gd name="connsiteY70" fmla="*/ 703993 h 790575"/>
                    <a:gd name="connsiteX71" fmla="*/ 511683 w 933450"/>
                    <a:gd name="connsiteY71" fmla="*/ 713232 h 790575"/>
                    <a:gd name="connsiteX72" fmla="*/ 534924 w 933450"/>
                    <a:gd name="connsiteY72" fmla="*/ 732949 h 790575"/>
                    <a:gd name="connsiteX73" fmla="*/ 561594 w 933450"/>
                    <a:gd name="connsiteY73" fmla="*/ 748379 h 790575"/>
                    <a:gd name="connsiteX74" fmla="*/ 562356 w 933450"/>
                    <a:gd name="connsiteY74" fmla="*/ 753332 h 790575"/>
                    <a:gd name="connsiteX75" fmla="*/ 570262 w 933450"/>
                    <a:gd name="connsiteY75" fmla="*/ 761238 h 790575"/>
                    <a:gd name="connsiteX76" fmla="*/ 569500 w 933450"/>
                    <a:gd name="connsiteY76" fmla="*/ 766286 h 790575"/>
                    <a:gd name="connsiteX77" fmla="*/ 627317 w 933450"/>
                    <a:gd name="connsiteY77" fmla="*/ 752380 h 790575"/>
                    <a:gd name="connsiteX78" fmla="*/ 631508 w 933450"/>
                    <a:gd name="connsiteY78" fmla="*/ 754666 h 790575"/>
                    <a:gd name="connsiteX79" fmla="*/ 631508 w 933450"/>
                    <a:gd name="connsiteY79" fmla="*/ 765620 h 790575"/>
                    <a:gd name="connsiteX80" fmla="*/ 643414 w 933450"/>
                    <a:gd name="connsiteY80" fmla="*/ 754094 h 790575"/>
                    <a:gd name="connsiteX81" fmla="*/ 647986 w 933450"/>
                    <a:gd name="connsiteY81" fmla="*/ 755428 h 790575"/>
                    <a:gd name="connsiteX82" fmla="*/ 717137 w 933450"/>
                    <a:gd name="connsiteY82" fmla="*/ 789051 h 790575"/>
                    <a:gd name="connsiteX83" fmla="*/ 714756 w 933450"/>
                    <a:gd name="connsiteY83" fmla="*/ 728948 h 790575"/>
                    <a:gd name="connsiteX84" fmla="*/ 718947 w 933450"/>
                    <a:gd name="connsiteY84" fmla="*/ 655701 h 790575"/>
                    <a:gd name="connsiteX85" fmla="*/ 702564 w 933450"/>
                    <a:gd name="connsiteY85" fmla="*/ 589788 h 790575"/>
                    <a:gd name="connsiteX86" fmla="*/ 699611 w 933450"/>
                    <a:gd name="connsiteY86" fmla="*/ 589121 h 790575"/>
                    <a:gd name="connsiteX87" fmla="*/ 699611 w 933450"/>
                    <a:gd name="connsiteY87" fmla="*/ 589121 h 790575"/>
                    <a:gd name="connsiteX88" fmla="*/ 699611 w 933450"/>
                    <a:gd name="connsiteY88" fmla="*/ 589121 h 790575"/>
                    <a:gd name="connsiteX89" fmla="*/ 699611 w 933450"/>
                    <a:gd name="connsiteY89" fmla="*/ 589121 h 790575"/>
                    <a:gd name="connsiteX90" fmla="*/ 699611 w 933450"/>
                    <a:gd name="connsiteY90" fmla="*/ 589121 h 790575"/>
                    <a:gd name="connsiteX91" fmla="*/ 699611 w 933450"/>
                    <a:gd name="connsiteY91" fmla="*/ 589121 h 790575"/>
                    <a:gd name="connsiteX92" fmla="*/ 699611 w 933450"/>
                    <a:gd name="connsiteY92" fmla="*/ 589121 h 790575"/>
                    <a:gd name="connsiteX93" fmla="*/ 699611 w 933450"/>
                    <a:gd name="connsiteY93" fmla="*/ 589121 h 790575"/>
                    <a:gd name="connsiteX94" fmla="*/ 695039 w 933450"/>
                    <a:gd name="connsiteY94" fmla="*/ 585597 h 790575"/>
                    <a:gd name="connsiteX95" fmla="*/ 697992 w 933450"/>
                    <a:gd name="connsiteY95" fmla="*/ 581311 h 790575"/>
                    <a:gd name="connsiteX96" fmla="*/ 722090 w 933450"/>
                    <a:gd name="connsiteY96" fmla="*/ 573786 h 790575"/>
                    <a:gd name="connsiteX97" fmla="*/ 715423 w 933450"/>
                    <a:gd name="connsiteY97" fmla="*/ 559784 h 790575"/>
                    <a:gd name="connsiteX98" fmla="*/ 729043 w 933450"/>
                    <a:gd name="connsiteY98" fmla="*/ 566261 h 790575"/>
                    <a:gd name="connsiteX99" fmla="*/ 738759 w 933450"/>
                    <a:gd name="connsiteY99" fmla="*/ 563880 h 790575"/>
                    <a:gd name="connsiteX100" fmla="*/ 745617 w 933450"/>
                    <a:gd name="connsiteY100" fmla="*/ 556260 h 790575"/>
                    <a:gd name="connsiteX101" fmla="*/ 744855 w 933450"/>
                    <a:gd name="connsiteY101" fmla="*/ 531686 h 790575"/>
                    <a:gd name="connsiteX102" fmla="*/ 753142 w 933450"/>
                    <a:gd name="connsiteY102" fmla="*/ 526828 h 790575"/>
                    <a:gd name="connsiteX103" fmla="*/ 756571 w 933450"/>
                    <a:gd name="connsiteY103" fmla="*/ 530257 h 790575"/>
                    <a:gd name="connsiteX104" fmla="*/ 753809 w 933450"/>
                    <a:gd name="connsiteY104" fmla="*/ 554355 h 790575"/>
                    <a:gd name="connsiteX105" fmla="*/ 758571 w 933450"/>
                    <a:gd name="connsiteY105" fmla="*/ 555117 h 790575"/>
                    <a:gd name="connsiteX106" fmla="*/ 759905 w 933450"/>
                    <a:gd name="connsiteY106" fmla="*/ 554927 h 790575"/>
                    <a:gd name="connsiteX107" fmla="*/ 760095 w 933450"/>
                    <a:gd name="connsiteY107" fmla="*/ 554927 h 790575"/>
                    <a:gd name="connsiteX108" fmla="*/ 760285 w 933450"/>
                    <a:gd name="connsiteY108" fmla="*/ 554927 h 790575"/>
                    <a:gd name="connsiteX109" fmla="*/ 760476 w 933450"/>
                    <a:gd name="connsiteY109" fmla="*/ 554927 h 790575"/>
                    <a:gd name="connsiteX110" fmla="*/ 760667 w 933450"/>
                    <a:gd name="connsiteY110" fmla="*/ 554927 h 790575"/>
                    <a:gd name="connsiteX111" fmla="*/ 760857 w 933450"/>
                    <a:gd name="connsiteY111" fmla="*/ 554927 h 790575"/>
                    <a:gd name="connsiteX112" fmla="*/ 761048 w 933450"/>
                    <a:gd name="connsiteY112" fmla="*/ 554927 h 790575"/>
                    <a:gd name="connsiteX113" fmla="*/ 761238 w 933450"/>
                    <a:gd name="connsiteY113" fmla="*/ 554927 h 790575"/>
                    <a:gd name="connsiteX114" fmla="*/ 779431 w 933450"/>
                    <a:gd name="connsiteY114" fmla="*/ 540068 h 790575"/>
                    <a:gd name="connsiteX115" fmla="*/ 788099 w 933450"/>
                    <a:gd name="connsiteY115" fmla="*/ 545306 h 790575"/>
                    <a:gd name="connsiteX116" fmla="*/ 797147 w 933450"/>
                    <a:gd name="connsiteY116" fmla="*/ 527780 h 790575"/>
                    <a:gd name="connsiteX117" fmla="*/ 800767 w 933450"/>
                    <a:gd name="connsiteY117" fmla="*/ 526923 h 790575"/>
                    <a:gd name="connsiteX118" fmla="*/ 800957 w 933450"/>
                    <a:gd name="connsiteY118" fmla="*/ 526923 h 790575"/>
                    <a:gd name="connsiteX119" fmla="*/ 801148 w 933450"/>
                    <a:gd name="connsiteY119" fmla="*/ 526923 h 790575"/>
                    <a:gd name="connsiteX120" fmla="*/ 801338 w 933450"/>
                    <a:gd name="connsiteY120" fmla="*/ 526923 h 790575"/>
                    <a:gd name="connsiteX121" fmla="*/ 801529 w 933450"/>
                    <a:gd name="connsiteY121" fmla="*/ 526923 h 790575"/>
                    <a:gd name="connsiteX122" fmla="*/ 801719 w 933450"/>
                    <a:gd name="connsiteY122" fmla="*/ 526923 h 790575"/>
                    <a:gd name="connsiteX123" fmla="*/ 801910 w 933450"/>
                    <a:gd name="connsiteY123" fmla="*/ 526923 h 790575"/>
                    <a:gd name="connsiteX124" fmla="*/ 802100 w 933450"/>
                    <a:gd name="connsiteY124" fmla="*/ 526923 h 790575"/>
                    <a:gd name="connsiteX125" fmla="*/ 806768 w 933450"/>
                    <a:gd name="connsiteY125" fmla="*/ 525875 h 790575"/>
                    <a:gd name="connsiteX126" fmla="*/ 825341 w 933450"/>
                    <a:gd name="connsiteY126" fmla="*/ 458724 h 790575"/>
                    <a:gd name="connsiteX127" fmla="*/ 824770 w 933450"/>
                    <a:gd name="connsiteY127" fmla="*/ 450628 h 790575"/>
                    <a:gd name="connsiteX128" fmla="*/ 802100 w 933450"/>
                    <a:gd name="connsiteY128" fmla="*/ 434340 h 790575"/>
                    <a:gd name="connsiteX129" fmla="*/ 848297 w 933450"/>
                    <a:gd name="connsiteY129" fmla="*/ 446723 h 790575"/>
                    <a:gd name="connsiteX130" fmla="*/ 853345 w 933450"/>
                    <a:gd name="connsiteY130" fmla="*/ 445865 h 790575"/>
                    <a:gd name="connsiteX131" fmla="*/ 854583 w 933450"/>
                    <a:gd name="connsiteY131" fmla="*/ 445675 h 790575"/>
                    <a:gd name="connsiteX132" fmla="*/ 855345 w 933450"/>
                    <a:gd name="connsiteY132" fmla="*/ 445580 h 790575"/>
                    <a:gd name="connsiteX133" fmla="*/ 855821 w 933450"/>
                    <a:gd name="connsiteY133" fmla="*/ 445484 h 790575"/>
                    <a:gd name="connsiteX134" fmla="*/ 856202 w 933450"/>
                    <a:gd name="connsiteY134" fmla="*/ 445389 h 790575"/>
                    <a:gd name="connsiteX135" fmla="*/ 856583 w 933450"/>
                    <a:gd name="connsiteY135" fmla="*/ 445294 h 790575"/>
                    <a:gd name="connsiteX136" fmla="*/ 857155 w 933450"/>
                    <a:gd name="connsiteY136" fmla="*/ 445198 h 790575"/>
                    <a:gd name="connsiteX137" fmla="*/ 858202 w 933450"/>
                    <a:gd name="connsiteY137" fmla="*/ 445008 h 790575"/>
                    <a:gd name="connsiteX138" fmla="*/ 859346 w 933450"/>
                    <a:gd name="connsiteY138" fmla="*/ 444817 h 790575"/>
                    <a:gd name="connsiteX139" fmla="*/ 860298 w 933450"/>
                    <a:gd name="connsiteY139" fmla="*/ 444627 h 790575"/>
                    <a:gd name="connsiteX140" fmla="*/ 861155 w 933450"/>
                    <a:gd name="connsiteY140" fmla="*/ 444532 h 790575"/>
                    <a:gd name="connsiteX141" fmla="*/ 861917 w 933450"/>
                    <a:gd name="connsiteY141" fmla="*/ 444437 h 790575"/>
                    <a:gd name="connsiteX142" fmla="*/ 862584 w 933450"/>
                    <a:gd name="connsiteY142" fmla="*/ 444341 h 790575"/>
                    <a:gd name="connsiteX143" fmla="*/ 863251 w 933450"/>
                    <a:gd name="connsiteY143" fmla="*/ 444246 h 790575"/>
                    <a:gd name="connsiteX144" fmla="*/ 863918 w 933450"/>
                    <a:gd name="connsiteY144" fmla="*/ 444151 h 790575"/>
                    <a:gd name="connsiteX145" fmla="*/ 864584 w 933450"/>
                    <a:gd name="connsiteY145" fmla="*/ 444056 h 790575"/>
                    <a:gd name="connsiteX146" fmla="*/ 855726 w 933450"/>
                    <a:gd name="connsiteY146" fmla="*/ 431959 h 790575"/>
                    <a:gd name="connsiteX147" fmla="*/ 863918 w 933450"/>
                    <a:gd name="connsiteY147" fmla="*/ 436150 h 790575"/>
                    <a:gd name="connsiteX148" fmla="*/ 882872 w 933450"/>
                    <a:gd name="connsiteY148" fmla="*/ 430340 h 790575"/>
                    <a:gd name="connsiteX149" fmla="*/ 883634 w 933450"/>
                    <a:gd name="connsiteY149" fmla="*/ 424244 h 790575"/>
                    <a:gd name="connsiteX150" fmla="*/ 927068 w 933450"/>
                    <a:gd name="connsiteY150" fmla="*/ 401098 h 790575"/>
                    <a:gd name="connsiteX151" fmla="*/ 926973 w 933450"/>
                    <a:gd name="connsiteY151" fmla="*/ 386334 h 790575"/>
                    <a:gd name="connsiteX152" fmla="*/ 924211 w 933450"/>
                    <a:gd name="connsiteY152" fmla="*/ 382334 h 790575"/>
                    <a:gd name="connsiteX153" fmla="*/ 929068 w 933450"/>
                    <a:gd name="connsiteY153" fmla="*/ 374333 h 790575"/>
                    <a:gd name="connsiteX154" fmla="*/ 934117 w 933450"/>
                    <a:gd name="connsiteY154" fmla="*/ 372809 h 790575"/>
                    <a:gd name="connsiteX155" fmla="*/ 927544 w 933450"/>
                    <a:gd name="connsiteY155" fmla="*/ 364617 h 790575"/>
                    <a:gd name="connsiteX156" fmla="*/ 937546 w 933450"/>
                    <a:gd name="connsiteY156" fmla="*/ 364141 h 790575"/>
                    <a:gd name="connsiteX157" fmla="*/ 933545 w 933450"/>
                    <a:gd name="connsiteY157" fmla="*/ 355378 h 790575"/>
                    <a:gd name="connsiteX158" fmla="*/ 942784 w 933450"/>
                    <a:gd name="connsiteY158" fmla="*/ 351854 h 790575"/>
                    <a:gd name="connsiteX159" fmla="*/ 941546 w 933450"/>
                    <a:gd name="connsiteY159" fmla="*/ 347282 h 790575"/>
                    <a:gd name="connsiteX160" fmla="*/ 886016 w 933450"/>
                    <a:gd name="connsiteY160" fmla="*/ 348615 h 790575"/>
                    <a:gd name="connsiteX161" fmla="*/ 882777 w 933450"/>
                    <a:gd name="connsiteY161" fmla="*/ 352425 h 790575"/>
                    <a:gd name="connsiteX162" fmla="*/ 879062 w 933450"/>
                    <a:gd name="connsiteY162" fmla="*/ 349472 h 790575"/>
                    <a:gd name="connsiteX163" fmla="*/ 866680 w 933450"/>
                    <a:gd name="connsiteY163" fmla="*/ 358521 h 790575"/>
                    <a:gd name="connsiteX164" fmla="*/ 863441 w 933450"/>
                    <a:gd name="connsiteY164" fmla="*/ 354806 h 790575"/>
                    <a:gd name="connsiteX165" fmla="*/ 873728 w 933450"/>
                    <a:gd name="connsiteY165" fmla="*/ 338804 h 790575"/>
                    <a:gd name="connsiteX166" fmla="*/ 854297 w 933450"/>
                    <a:gd name="connsiteY166" fmla="*/ 326898 h 790575"/>
                    <a:gd name="connsiteX167" fmla="*/ 853726 w 933450"/>
                    <a:gd name="connsiteY167" fmla="*/ 321850 h 790575"/>
                    <a:gd name="connsiteX168" fmla="*/ 839534 w 933450"/>
                    <a:gd name="connsiteY168" fmla="*/ 316040 h 790575"/>
                    <a:gd name="connsiteX169" fmla="*/ 919925 w 933450"/>
                    <a:gd name="connsiteY169" fmla="*/ 339281 h 790575"/>
                    <a:gd name="connsiteX170" fmla="*/ 913924 w 933450"/>
                    <a:gd name="connsiteY170" fmla="*/ 329756 h 790575"/>
                    <a:gd name="connsiteX171" fmla="*/ 928021 w 933450"/>
                    <a:gd name="connsiteY171" fmla="*/ 336994 h 790575"/>
                    <a:gd name="connsiteX172" fmla="*/ 935546 w 933450"/>
                    <a:gd name="connsiteY172" fmla="*/ 331851 h 790575"/>
                    <a:gd name="connsiteX173" fmla="*/ 902399 w 933450"/>
                    <a:gd name="connsiteY173" fmla="*/ 303181 h 790575"/>
                    <a:gd name="connsiteX174" fmla="*/ 898208 w 933450"/>
                    <a:gd name="connsiteY174" fmla="*/ 305372 h 790575"/>
                    <a:gd name="connsiteX175" fmla="*/ 891635 w 933450"/>
                    <a:gd name="connsiteY175" fmla="*/ 296894 h 790575"/>
                    <a:gd name="connsiteX176" fmla="*/ 877062 w 933450"/>
                    <a:gd name="connsiteY176" fmla="*/ 298704 h 790575"/>
                    <a:gd name="connsiteX177" fmla="*/ 875443 w 933450"/>
                    <a:gd name="connsiteY177" fmla="*/ 293465 h 790575"/>
                    <a:gd name="connsiteX178" fmla="*/ 809244 w 933450"/>
                    <a:gd name="connsiteY178" fmla="*/ 265938 h 790575"/>
                    <a:gd name="connsiteX179" fmla="*/ 872871 w 933450"/>
                    <a:gd name="connsiteY179" fmla="*/ 286607 h 790575"/>
                    <a:gd name="connsiteX180" fmla="*/ 873919 w 933450"/>
                    <a:gd name="connsiteY180" fmla="*/ 281654 h 790575"/>
                    <a:gd name="connsiteX181" fmla="*/ 860298 w 933450"/>
                    <a:gd name="connsiteY181" fmla="*/ 277749 h 790575"/>
                    <a:gd name="connsiteX182" fmla="*/ 869823 w 933450"/>
                    <a:gd name="connsiteY182" fmla="*/ 275368 h 790575"/>
                    <a:gd name="connsiteX183" fmla="*/ 856488 w 933450"/>
                    <a:gd name="connsiteY183" fmla="*/ 269843 h 790575"/>
                    <a:gd name="connsiteX184" fmla="*/ 860393 w 933450"/>
                    <a:gd name="connsiteY184" fmla="*/ 267272 h 790575"/>
                    <a:gd name="connsiteX185" fmla="*/ 855631 w 933450"/>
                    <a:gd name="connsiteY185" fmla="*/ 262795 h 790575"/>
                    <a:gd name="connsiteX186" fmla="*/ 852107 w 933450"/>
                    <a:gd name="connsiteY186" fmla="*/ 258413 h 790575"/>
                    <a:gd name="connsiteX187" fmla="*/ 802005 w 933450"/>
                    <a:gd name="connsiteY187" fmla="*/ 251841 h 790575"/>
                    <a:gd name="connsiteX188" fmla="*/ 792671 w 933450"/>
                    <a:gd name="connsiteY188" fmla="*/ 240887 h 790575"/>
                    <a:gd name="connsiteX189" fmla="*/ 797528 w 933450"/>
                    <a:gd name="connsiteY189" fmla="*/ 241459 h 790575"/>
                    <a:gd name="connsiteX190" fmla="*/ 837248 w 933450"/>
                    <a:gd name="connsiteY190" fmla="*/ 249555 h 790575"/>
                    <a:gd name="connsiteX191" fmla="*/ 852964 w 933450"/>
                    <a:gd name="connsiteY191" fmla="*/ 239459 h 790575"/>
                    <a:gd name="connsiteX192" fmla="*/ 847916 w 933450"/>
                    <a:gd name="connsiteY192" fmla="*/ 231553 h 790575"/>
                    <a:gd name="connsiteX193" fmla="*/ 845153 w 933450"/>
                    <a:gd name="connsiteY193" fmla="*/ 227362 h 790575"/>
                    <a:gd name="connsiteX194" fmla="*/ 819531 w 933450"/>
                    <a:gd name="connsiteY194" fmla="*/ 225457 h 790575"/>
                    <a:gd name="connsiteX195" fmla="*/ 816007 w 933450"/>
                    <a:gd name="connsiteY195" fmla="*/ 228791 h 790575"/>
                    <a:gd name="connsiteX196" fmla="*/ 811149 w 933450"/>
                    <a:gd name="connsiteY196" fmla="*/ 228124 h 790575"/>
                    <a:gd name="connsiteX197" fmla="*/ 810197 w 933450"/>
                    <a:gd name="connsiteY197" fmla="*/ 223361 h 790575"/>
                    <a:gd name="connsiteX198" fmla="*/ 825818 w 933450"/>
                    <a:gd name="connsiteY198" fmla="*/ 222790 h 790575"/>
                    <a:gd name="connsiteX199" fmla="*/ 833628 w 933450"/>
                    <a:gd name="connsiteY199" fmla="*/ 218504 h 790575"/>
                    <a:gd name="connsiteX200" fmla="*/ 821055 w 933450"/>
                    <a:gd name="connsiteY200" fmla="*/ 210026 h 790575"/>
                    <a:gd name="connsiteX201" fmla="*/ 840581 w 933450"/>
                    <a:gd name="connsiteY201" fmla="*/ 212027 h 790575"/>
                    <a:gd name="connsiteX202" fmla="*/ 825341 w 933450"/>
                    <a:gd name="connsiteY202" fmla="*/ 198692 h 790575"/>
                    <a:gd name="connsiteX203" fmla="*/ 823436 w 933450"/>
                    <a:gd name="connsiteY203" fmla="*/ 203264 h 790575"/>
                    <a:gd name="connsiteX204" fmla="*/ 818769 w 933450"/>
                    <a:gd name="connsiteY204" fmla="*/ 201930 h 790575"/>
                    <a:gd name="connsiteX205" fmla="*/ 818198 w 933450"/>
                    <a:gd name="connsiteY205" fmla="*/ 197168 h 790575"/>
                    <a:gd name="connsiteX206" fmla="*/ 799243 w 933450"/>
                    <a:gd name="connsiteY206" fmla="*/ 194215 h 790575"/>
                    <a:gd name="connsiteX207" fmla="*/ 798385 w 933450"/>
                    <a:gd name="connsiteY207" fmla="*/ 190405 h 790575"/>
                    <a:gd name="connsiteX208" fmla="*/ 788194 w 933450"/>
                    <a:gd name="connsiteY208" fmla="*/ 187547 h 790575"/>
                    <a:gd name="connsiteX209" fmla="*/ 789527 w 933450"/>
                    <a:gd name="connsiteY209" fmla="*/ 185547 h 790575"/>
                    <a:gd name="connsiteX210" fmla="*/ 789908 w 933450"/>
                    <a:gd name="connsiteY210" fmla="*/ 185452 h 790575"/>
                    <a:gd name="connsiteX211" fmla="*/ 790289 w 933450"/>
                    <a:gd name="connsiteY211" fmla="*/ 185356 h 790575"/>
                    <a:gd name="connsiteX212" fmla="*/ 790670 w 933450"/>
                    <a:gd name="connsiteY212" fmla="*/ 185261 h 790575"/>
                    <a:gd name="connsiteX213" fmla="*/ 791051 w 933450"/>
                    <a:gd name="connsiteY213" fmla="*/ 185166 h 790575"/>
                    <a:gd name="connsiteX214" fmla="*/ 791527 w 933450"/>
                    <a:gd name="connsiteY214" fmla="*/ 185071 h 790575"/>
                    <a:gd name="connsiteX215" fmla="*/ 792004 w 933450"/>
                    <a:gd name="connsiteY215" fmla="*/ 184976 h 790575"/>
                    <a:gd name="connsiteX216" fmla="*/ 792575 w 933450"/>
                    <a:gd name="connsiteY216" fmla="*/ 184785 h 790575"/>
                    <a:gd name="connsiteX217" fmla="*/ 806482 w 933450"/>
                    <a:gd name="connsiteY217" fmla="*/ 188309 h 790575"/>
                    <a:gd name="connsiteX218" fmla="*/ 806958 w 933450"/>
                    <a:gd name="connsiteY218" fmla="*/ 183547 h 790575"/>
                    <a:gd name="connsiteX219" fmla="*/ 790194 w 933450"/>
                    <a:gd name="connsiteY219" fmla="*/ 172307 h 790575"/>
                    <a:gd name="connsiteX220" fmla="*/ 788765 w 933450"/>
                    <a:gd name="connsiteY220" fmla="*/ 169450 h 790575"/>
                    <a:gd name="connsiteX221" fmla="*/ 774764 w 933450"/>
                    <a:gd name="connsiteY221" fmla="*/ 163354 h 790575"/>
                    <a:gd name="connsiteX222" fmla="*/ 770382 w 933450"/>
                    <a:gd name="connsiteY222" fmla="*/ 159544 h 790575"/>
                    <a:gd name="connsiteX223" fmla="*/ 761429 w 933450"/>
                    <a:gd name="connsiteY223" fmla="*/ 158877 h 790575"/>
                    <a:gd name="connsiteX224" fmla="*/ 758952 w 933450"/>
                    <a:gd name="connsiteY224" fmla="*/ 156401 h 790575"/>
                    <a:gd name="connsiteX225" fmla="*/ 757047 w 933450"/>
                    <a:gd name="connsiteY225" fmla="*/ 153638 h 790575"/>
                    <a:gd name="connsiteX226" fmla="*/ 733997 w 933450"/>
                    <a:gd name="connsiteY226" fmla="*/ 147733 h 790575"/>
                    <a:gd name="connsiteX227" fmla="*/ 740950 w 933450"/>
                    <a:gd name="connsiteY227" fmla="*/ 141161 h 790575"/>
                    <a:gd name="connsiteX228" fmla="*/ 744379 w 933450"/>
                    <a:gd name="connsiteY228" fmla="*/ 140399 h 790575"/>
                    <a:gd name="connsiteX229" fmla="*/ 752284 w 933450"/>
                    <a:gd name="connsiteY229" fmla="*/ 146780 h 790575"/>
                    <a:gd name="connsiteX230" fmla="*/ 749522 w 933450"/>
                    <a:gd name="connsiteY230" fmla="*/ 140970 h 790575"/>
                    <a:gd name="connsiteX231" fmla="*/ 764572 w 933450"/>
                    <a:gd name="connsiteY231" fmla="*/ 141732 h 790575"/>
                    <a:gd name="connsiteX232" fmla="*/ 733616 w 933450"/>
                    <a:gd name="connsiteY232" fmla="*/ 123634 h 790575"/>
                    <a:gd name="connsiteX233" fmla="*/ 730377 w 933450"/>
                    <a:gd name="connsiteY233" fmla="*/ 127349 h 790575"/>
                    <a:gd name="connsiteX234" fmla="*/ 720376 w 933450"/>
                    <a:gd name="connsiteY234" fmla="*/ 124206 h 790575"/>
                    <a:gd name="connsiteX235" fmla="*/ 725043 w 933450"/>
                    <a:gd name="connsiteY235" fmla="*/ 123254 h 790575"/>
                    <a:gd name="connsiteX236" fmla="*/ 703898 w 933450"/>
                    <a:gd name="connsiteY236" fmla="*/ 109061 h 790575"/>
                    <a:gd name="connsiteX237" fmla="*/ 667798 w 933450"/>
                    <a:gd name="connsiteY237" fmla="*/ 90964 h 790575"/>
                    <a:gd name="connsiteX238" fmla="*/ 672560 w 933450"/>
                    <a:gd name="connsiteY238" fmla="*/ 90011 h 790575"/>
                    <a:gd name="connsiteX239" fmla="*/ 664559 w 933450"/>
                    <a:gd name="connsiteY239" fmla="*/ 83439 h 790575"/>
                    <a:gd name="connsiteX240" fmla="*/ 669131 w 933450"/>
                    <a:gd name="connsiteY240" fmla="*/ 81344 h 790575"/>
                    <a:gd name="connsiteX241" fmla="*/ 648462 w 933450"/>
                    <a:gd name="connsiteY241" fmla="*/ 68675 h 790575"/>
                    <a:gd name="connsiteX242" fmla="*/ 651701 w 933450"/>
                    <a:gd name="connsiteY242" fmla="*/ 64675 h 790575"/>
                    <a:gd name="connsiteX243" fmla="*/ 657225 w 933450"/>
                    <a:gd name="connsiteY243" fmla="*/ 64579 h 790575"/>
                    <a:gd name="connsiteX244" fmla="*/ 658368 w 933450"/>
                    <a:gd name="connsiteY244" fmla="*/ 59627 h 790575"/>
                    <a:gd name="connsiteX245" fmla="*/ 639127 w 933450"/>
                    <a:gd name="connsiteY245" fmla="*/ 56959 h 790575"/>
                    <a:gd name="connsiteX246" fmla="*/ 637508 w 933450"/>
                    <a:gd name="connsiteY246" fmla="*/ 57436 h 790575"/>
                    <a:gd name="connsiteX247" fmla="*/ 637032 w 933450"/>
                    <a:gd name="connsiteY247" fmla="*/ 57531 h 790575"/>
                    <a:gd name="connsiteX248" fmla="*/ 636651 w 933450"/>
                    <a:gd name="connsiteY248" fmla="*/ 57626 h 790575"/>
                    <a:gd name="connsiteX249" fmla="*/ 636270 w 933450"/>
                    <a:gd name="connsiteY249" fmla="*/ 57722 h 790575"/>
                    <a:gd name="connsiteX250" fmla="*/ 635889 w 933450"/>
                    <a:gd name="connsiteY250" fmla="*/ 57817 h 790575"/>
                    <a:gd name="connsiteX251" fmla="*/ 635413 w 933450"/>
                    <a:gd name="connsiteY251" fmla="*/ 57912 h 790575"/>
                    <a:gd name="connsiteX252" fmla="*/ 634746 w 933450"/>
                    <a:gd name="connsiteY252" fmla="*/ 58103 h 790575"/>
                    <a:gd name="connsiteX253" fmla="*/ 633793 w 933450"/>
                    <a:gd name="connsiteY253" fmla="*/ 58388 h 790575"/>
                    <a:gd name="connsiteX254" fmla="*/ 624173 w 933450"/>
                    <a:gd name="connsiteY254" fmla="*/ 56483 h 790575"/>
                    <a:gd name="connsiteX255" fmla="*/ 628841 w 933450"/>
                    <a:gd name="connsiteY255" fmla="*/ 54769 h 790575"/>
                    <a:gd name="connsiteX256" fmla="*/ 629698 w 933450"/>
                    <a:gd name="connsiteY256" fmla="*/ 54578 h 790575"/>
                    <a:gd name="connsiteX257" fmla="*/ 630555 w 933450"/>
                    <a:gd name="connsiteY257" fmla="*/ 54388 h 790575"/>
                    <a:gd name="connsiteX258" fmla="*/ 631508 w 933450"/>
                    <a:gd name="connsiteY258" fmla="*/ 54102 h 790575"/>
                    <a:gd name="connsiteX259" fmla="*/ 632460 w 933450"/>
                    <a:gd name="connsiteY259" fmla="*/ 53816 h 790575"/>
                    <a:gd name="connsiteX260" fmla="*/ 633413 w 933450"/>
                    <a:gd name="connsiteY260" fmla="*/ 53530 h 790575"/>
                    <a:gd name="connsiteX261" fmla="*/ 634270 w 933450"/>
                    <a:gd name="connsiteY261" fmla="*/ 53340 h 790575"/>
                    <a:gd name="connsiteX262" fmla="*/ 635127 w 933450"/>
                    <a:gd name="connsiteY262" fmla="*/ 53150 h 790575"/>
                    <a:gd name="connsiteX263" fmla="*/ 644843 w 933450"/>
                    <a:gd name="connsiteY263" fmla="*/ 51435 h 790575"/>
                    <a:gd name="connsiteX264" fmla="*/ 645795 w 933450"/>
                    <a:gd name="connsiteY264" fmla="*/ 46482 h 790575"/>
                    <a:gd name="connsiteX265" fmla="*/ 642461 w 933450"/>
                    <a:gd name="connsiteY265" fmla="*/ 42958 h 790575"/>
                    <a:gd name="connsiteX266" fmla="*/ 624745 w 933450"/>
                    <a:gd name="connsiteY266" fmla="*/ 48768 h 790575"/>
                    <a:gd name="connsiteX267" fmla="*/ 614648 w 933450"/>
                    <a:gd name="connsiteY267" fmla="*/ 46673 h 790575"/>
                    <a:gd name="connsiteX268" fmla="*/ 639318 w 933450"/>
                    <a:gd name="connsiteY268" fmla="*/ 31718 h 790575"/>
                    <a:gd name="connsiteX269" fmla="*/ 628650 w 933450"/>
                    <a:gd name="connsiteY269" fmla="*/ 26670 h 790575"/>
                    <a:gd name="connsiteX270" fmla="*/ 632746 w 933450"/>
                    <a:gd name="connsiteY270" fmla="*/ 24003 h 790575"/>
                    <a:gd name="connsiteX271" fmla="*/ 627983 w 933450"/>
                    <a:gd name="connsiteY271" fmla="*/ 8954 h 790575"/>
                    <a:gd name="connsiteX272" fmla="*/ 586359 w 933450"/>
                    <a:gd name="connsiteY272" fmla="*/ 12668 h 790575"/>
                    <a:gd name="connsiteX273" fmla="*/ 590550 w 933450"/>
                    <a:gd name="connsiteY273" fmla="*/ 27146 h 790575"/>
                    <a:gd name="connsiteX274" fmla="*/ 571405 w 933450"/>
                    <a:gd name="connsiteY274" fmla="*/ 29623 h 790575"/>
                    <a:gd name="connsiteX275" fmla="*/ 566738 w 933450"/>
                    <a:gd name="connsiteY275" fmla="*/ 27337 h 790575"/>
                    <a:gd name="connsiteX276" fmla="*/ 569024 w 933450"/>
                    <a:gd name="connsiteY276" fmla="*/ 56483 h 790575"/>
                    <a:gd name="connsiteX277" fmla="*/ 563880 w 933450"/>
                    <a:gd name="connsiteY277" fmla="*/ 55912 h 790575"/>
                    <a:gd name="connsiteX278" fmla="*/ 519208 w 933450"/>
                    <a:gd name="connsiteY278" fmla="*/ 23051 h 790575"/>
                    <a:gd name="connsiteX279" fmla="*/ 526256 w 933450"/>
                    <a:gd name="connsiteY279" fmla="*/ 30861 h 790575"/>
                    <a:gd name="connsiteX280" fmla="*/ 524447 w 933450"/>
                    <a:gd name="connsiteY280" fmla="*/ 35719 h 790575"/>
                    <a:gd name="connsiteX281" fmla="*/ 512921 w 933450"/>
                    <a:gd name="connsiteY281" fmla="*/ 43720 h 790575"/>
                    <a:gd name="connsiteX282" fmla="*/ 502825 w 933450"/>
                    <a:gd name="connsiteY282" fmla="*/ 43720 h 790575"/>
                    <a:gd name="connsiteX283" fmla="*/ 513207 w 933450"/>
                    <a:gd name="connsiteY283" fmla="*/ 33528 h 790575"/>
                    <a:gd name="connsiteX284" fmla="*/ 453200 w 933450"/>
                    <a:gd name="connsiteY284" fmla="*/ 45149 h 790575"/>
                    <a:gd name="connsiteX285" fmla="*/ 452533 w 933450"/>
                    <a:gd name="connsiteY285" fmla="*/ 45244 h 790575"/>
                    <a:gd name="connsiteX286" fmla="*/ 451961 w 933450"/>
                    <a:gd name="connsiteY286" fmla="*/ 45339 h 790575"/>
                    <a:gd name="connsiteX287" fmla="*/ 451580 w 933450"/>
                    <a:gd name="connsiteY287" fmla="*/ 45434 h 790575"/>
                    <a:gd name="connsiteX288" fmla="*/ 451199 w 933450"/>
                    <a:gd name="connsiteY288" fmla="*/ 45529 h 790575"/>
                    <a:gd name="connsiteX289" fmla="*/ 450723 w 933450"/>
                    <a:gd name="connsiteY289" fmla="*/ 45625 h 790575"/>
                    <a:gd name="connsiteX290" fmla="*/ 450152 w 933450"/>
                    <a:gd name="connsiteY290" fmla="*/ 45720 h 790575"/>
                    <a:gd name="connsiteX291" fmla="*/ 449390 w 933450"/>
                    <a:gd name="connsiteY291" fmla="*/ 45815 h 790575"/>
                    <a:gd name="connsiteX292" fmla="*/ 448342 w 933450"/>
                    <a:gd name="connsiteY292" fmla="*/ 46006 h 790575"/>
                    <a:gd name="connsiteX293" fmla="*/ 444627 w 933450"/>
                    <a:gd name="connsiteY293" fmla="*/ 49054 h 790575"/>
                    <a:gd name="connsiteX294" fmla="*/ 439865 w 933450"/>
                    <a:gd name="connsiteY294" fmla="*/ 47530 h 790575"/>
                    <a:gd name="connsiteX295" fmla="*/ 440055 w 933450"/>
                    <a:gd name="connsiteY295" fmla="*/ 42672 h 790575"/>
                    <a:gd name="connsiteX296" fmla="*/ 454724 w 933450"/>
                    <a:gd name="connsiteY296" fmla="*/ 38481 h 790575"/>
                    <a:gd name="connsiteX297" fmla="*/ 455581 w 933450"/>
                    <a:gd name="connsiteY297" fmla="*/ 33433 h 790575"/>
                    <a:gd name="connsiteX298" fmla="*/ 471773 w 933450"/>
                    <a:gd name="connsiteY298" fmla="*/ 28480 h 790575"/>
                    <a:gd name="connsiteX299" fmla="*/ 473488 w 933450"/>
                    <a:gd name="connsiteY299" fmla="*/ 28194 h 790575"/>
                    <a:gd name="connsiteX300" fmla="*/ 474535 w 933450"/>
                    <a:gd name="connsiteY300" fmla="*/ 28004 h 790575"/>
                    <a:gd name="connsiteX301" fmla="*/ 475774 w 933450"/>
                    <a:gd name="connsiteY301" fmla="*/ 27813 h 790575"/>
                    <a:gd name="connsiteX302" fmla="*/ 477107 w 933450"/>
                    <a:gd name="connsiteY302" fmla="*/ 27623 h 790575"/>
                    <a:gd name="connsiteX303" fmla="*/ 478441 w 933450"/>
                    <a:gd name="connsiteY303" fmla="*/ 27432 h 790575"/>
                    <a:gd name="connsiteX304" fmla="*/ 479679 w 933450"/>
                    <a:gd name="connsiteY304" fmla="*/ 27242 h 790575"/>
                    <a:gd name="connsiteX305" fmla="*/ 480822 w 933450"/>
                    <a:gd name="connsiteY305" fmla="*/ 27051 h 790575"/>
                    <a:gd name="connsiteX306" fmla="*/ 481775 w 933450"/>
                    <a:gd name="connsiteY306" fmla="*/ 26860 h 790575"/>
                    <a:gd name="connsiteX307" fmla="*/ 520446 w 933450"/>
                    <a:gd name="connsiteY307" fmla="*/ 16954 h 790575"/>
                    <a:gd name="connsiteX308" fmla="*/ 522732 w 933450"/>
                    <a:gd name="connsiteY308" fmla="*/ 7906 h 790575"/>
                    <a:gd name="connsiteX309" fmla="*/ 498062 w 933450"/>
                    <a:gd name="connsiteY309" fmla="*/ 5048 h 790575"/>
                    <a:gd name="connsiteX310" fmla="*/ 496919 w 933450"/>
                    <a:gd name="connsiteY310" fmla="*/ 9716 h 790575"/>
                    <a:gd name="connsiteX311" fmla="*/ 487680 w 933450"/>
                    <a:gd name="connsiteY311" fmla="*/ 6286 h 790575"/>
                    <a:gd name="connsiteX312" fmla="*/ 484156 w 933450"/>
                    <a:gd name="connsiteY312" fmla="*/ 9620 h 790575"/>
                    <a:gd name="connsiteX313" fmla="*/ 479012 w 933450"/>
                    <a:gd name="connsiteY313" fmla="*/ 8477 h 790575"/>
                    <a:gd name="connsiteX314" fmla="*/ 466916 w 933450"/>
                    <a:gd name="connsiteY314" fmla="*/ 2191 h 790575"/>
                    <a:gd name="connsiteX315" fmla="*/ 398717 w 933450"/>
                    <a:gd name="connsiteY315" fmla="*/ 19717 h 790575"/>
                    <a:gd name="connsiteX316" fmla="*/ 400145 w 933450"/>
                    <a:gd name="connsiteY316" fmla="*/ 14573 h 790575"/>
                    <a:gd name="connsiteX317" fmla="*/ 457486 w 933450"/>
                    <a:gd name="connsiteY317" fmla="*/ 476 h 790575"/>
                    <a:gd name="connsiteX318" fmla="*/ 385858 w 933450"/>
                    <a:gd name="connsiteY318" fmla="*/ 0 h 790575"/>
                    <a:gd name="connsiteX319" fmla="*/ 372999 w 933450"/>
                    <a:gd name="connsiteY319" fmla="*/ 4763 h 790575"/>
                    <a:gd name="connsiteX320" fmla="*/ 370904 w 933450"/>
                    <a:gd name="connsiteY320" fmla="*/ 5239 h 790575"/>
                    <a:gd name="connsiteX321" fmla="*/ 370332 w 933450"/>
                    <a:gd name="connsiteY321" fmla="*/ 5334 h 790575"/>
                    <a:gd name="connsiteX322" fmla="*/ 369665 w 933450"/>
                    <a:gd name="connsiteY322" fmla="*/ 5429 h 790575"/>
                    <a:gd name="connsiteX323" fmla="*/ 368999 w 933450"/>
                    <a:gd name="connsiteY323" fmla="*/ 5524 h 790575"/>
                    <a:gd name="connsiteX324" fmla="*/ 368237 w 933450"/>
                    <a:gd name="connsiteY324" fmla="*/ 5620 h 790575"/>
                    <a:gd name="connsiteX325" fmla="*/ 367475 w 933450"/>
                    <a:gd name="connsiteY325" fmla="*/ 5715 h 790575"/>
                    <a:gd name="connsiteX326" fmla="*/ 366713 w 933450"/>
                    <a:gd name="connsiteY326" fmla="*/ 5810 h 790575"/>
                    <a:gd name="connsiteX327" fmla="*/ 365950 w 933450"/>
                    <a:gd name="connsiteY327" fmla="*/ 5906 h 790575"/>
                    <a:gd name="connsiteX328" fmla="*/ 361759 w 933450"/>
                    <a:gd name="connsiteY328" fmla="*/ 6382 h 790575"/>
                    <a:gd name="connsiteX329" fmla="*/ 361759 w 933450"/>
                    <a:gd name="connsiteY329" fmla="*/ 6382 h 790575"/>
                    <a:gd name="connsiteX330" fmla="*/ 361759 w 933450"/>
                    <a:gd name="connsiteY330" fmla="*/ 6382 h 790575"/>
                    <a:gd name="connsiteX331" fmla="*/ 361759 w 933450"/>
                    <a:gd name="connsiteY331" fmla="*/ 6382 h 790575"/>
                    <a:gd name="connsiteX332" fmla="*/ 361759 w 933450"/>
                    <a:gd name="connsiteY332" fmla="*/ 6382 h 790575"/>
                    <a:gd name="connsiteX333" fmla="*/ 361759 w 933450"/>
                    <a:gd name="connsiteY333" fmla="*/ 6382 h 790575"/>
                    <a:gd name="connsiteX334" fmla="*/ 361759 w 933450"/>
                    <a:gd name="connsiteY334" fmla="*/ 6382 h 790575"/>
                    <a:gd name="connsiteX335" fmla="*/ 361759 w 933450"/>
                    <a:gd name="connsiteY335" fmla="*/ 6382 h 790575"/>
                    <a:gd name="connsiteX336" fmla="*/ 364712 w 933450"/>
                    <a:gd name="connsiteY336" fmla="*/ 10287 h 790575"/>
                    <a:gd name="connsiteX337" fmla="*/ 349853 w 933450"/>
                    <a:gd name="connsiteY337" fmla="*/ 7715 h 790575"/>
                    <a:gd name="connsiteX338" fmla="*/ 352520 w 933450"/>
                    <a:gd name="connsiteY338" fmla="*/ 11716 h 790575"/>
                    <a:gd name="connsiteX339" fmla="*/ 347663 w 933450"/>
                    <a:gd name="connsiteY339" fmla="*/ 11716 h 790575"/>
                    <a:gd name="connsiteX340" fmla="*/ 346234 w 933450"/>
                    <a:gd name="connsiteY340" fmla="*/ 16288 h 790575"/>
                    <a:gd name="connsiteX341" fmla="*/ 353378 w 933450"/>
                    <a:gd name="connsiteY341" fmla="*/ 23527 h 790575"/>
                    <a:gd name="connsiteX342" fmla="*/ 328422 w 933450"/>
                    <a:gd name="connsiteY342" fmla="*/ 19717 h 790575"/>
                    <a:gd name="connsiteX343" fmla="*/ 306229 w 933450"/>
                    <a:gd name="connsiteY343" fmla="*/ 23336 h 790575"/>
                    <a:gd name="connsiteX344" fmla="*/ 291370 w 933450"/>
                    <a:gd name="connsiteY344" fmla="*/ 21907 h 790575"/>
                    <a:gd name="connsiteX345" fmla="*/ 293656 w 933450"/>
                    <a:gd name="connsiteY345" fmla="*/ 26670 h 790575"/>
                    <a:gd name="connsiteX346" fmla="*/ 313182 w 933450"/>
                    <a:gd name="connsiteY346" fmla="*/ 29432 h 790575"/>
                    <a:gd name="connsiteX347" fmla="*/ 304705 w 933450"/>
                    <a:gd name="connsiteY347" fmla="*/ 33623 h 790575"/>
                    <a:gd name="connsiteX348" fmla="*/ 317087 w 933450"/>
                    <a:gd name="connsiteY348" fmla="*/ 43244 h 790575"/>
                    <a:gd name="connsiteX349" fmla="*/ 278606 w 933450"/>
                    <a:gd name="connsiteY349" fmla="*/ 38957 h 790575"/>
                    <a:gd name="connsiteX350" fmla="*/ 322326 w 933450"/>
                    <a:gd name="connsiteY350" fmla="*/ 59246 h 790575"/>
                    <a:gd name="connsiteX351" fmla="*/ 248888 w 933450"/>
                    <a:gd name="connsiteY351" fmla="*/ 44291 h 790575"/>
                    <a:gd name="connsiteX352" fmla="*/ 264319 w 933450"/>
                    <a:gd name="connsiteY352" fmla="*/ 56293 h 790575"/>
                    <a:gd name="connsiteX353" fmla="*/ 268415 w 933450"/>
                    <a:gd name="connsiteY353" fmla="*/ 57912 h 790575"/>
                    <a:gd name="connsiteX354" fmla="*/ 268224 w 933450"/>
                    <a:gd name="connsiteY354" fmla="*/ 57912 h 790575"/>
                    <a:gd name="connsiteX355" fmla="*/ 267843 w 933450"/>
                    <a:gd name="connsiteY355" fmla="*/ 57912 h 790575"/>
                    <a:gd name="connsiteX356" fmla="*/ 267367 w 933450"/>
                    <a:gd name="connsiteY356" fmla="*/ 57912 h 790575"/>
                    <a:gd name="connsiteX357" fmla="*/ 266795 w 933450"/>
                    <a:gd name="connsiteY357" fmla="*/ 57912 h 790575"/>
                    <a:gd name="connsiteX358" fmla="*/ 266224 w 933450"/>
                    <a:gd name="connsiteY358" fmla="*/ 57912 h 790575"/>
                    <a:gd name="connsiteX359" fmla="*/ 265652 w 933450"/>
                    <a:gd name="connsiteY359" fmla="*/ 57912 h 790575"/>
                    <a:gd name="connsiteX360" fmla="*/ 265081 w 933450"/>
                    <a:gd name="connsiteY360" fmla="*/ 57912 h 790575"/>
                    <a:gd name="connsiteX361" fmla="*/ 260033 w 933450"/>
                    <a:gd name="connsiteY361" fmla="*/ 59341 h 790575"/>
                    <a:gd name="connsiteX362" fmla="*/ 269653 w 933450"/>
                    <a:gd name="connsiteY362" fmla="*/ 64960 h 790575"/>
                    <a:gd name="connsiteX363" fmla="*/ 249555 w 933450"/>
                    <a:gd name="connsiteY363" fmla="*/ 57722 h 790575"/>
                    <a:gd name="connsiteX364" fmla="*/ 225933 w 933450"/>
                    <a:gd name="connsiteY364" fmla="*/ 48387 h 790575"/>
                    <a:gd name="connsiteX365" fmla="*/ 221456 w 933450"/>
                    <a:gd name="connsiteY365" fmla="*/ 51340 h 790575"/>
                    <a:gd name="connsiteX366" fmla="*/ 244316 w 933450"/>
                    <a:gd name="connsiteY366" fmla="*/ 57150 h 790575"/>
                    <a:gd name="connsiteX367" fmla="*/ 230791 w 933450"/>
                    <a:gd name="connsiteY367" fmla="*/ 58579 h 790575"/>
                    <a:gd name="connsiteX368" fmla="*/ 226886 w 933450"/>
                    <a:gd name="connsiteY368" fmla="*/ 67818 h 790575"/>
                    <a:gd name="connsiteX369" fmla="*/ 221742 w 933450"/>
                    <a:gd name="connsiteY369" fmla="*/ 66294 h 790575"/>
                    <a:gd name="connsiteX370" fmla="*/ 195929 w 933450"/>
                    <a:gd name="connsiteY370" fmla="*/ 51816 h 790575"/>
                    <a:gd name="connsiteX371" fmla="*/ 195167 w 933450"/>
                    <a:gd name="connsiteY371" fmla="*/ 51816 h 790575"/>
                    <a:gd name="connsiteX372" fmla="*/ 195167 w 933450"/>
                    <a:gd name="connsiteY372" fmla="*/ 51816 h 790575"/>
                    <a:gd name="connsiteX373" fmla="*/ 195167 w 933450"/>
                    <a:gd name="connsiteY373" fmla="*/ 51816 h 790575"/>
                    <a:gd name="connsiteX374" fmla="*/ 195167 w 933450"/>
                    <a:gd name="connsiteY374" fmla="*/ 51816 h 790575"/>
                    <a:gd name="connsiteX375" fmla="*/ 195167 w 933450"/>
                    <a:gd name="connsiteY375" fmla="*/ 51816 h 790575"/>
                    <a:gd name="connsiteX376" fmla="*/ 195167 w 933450"/>
                    <a:gd name="connsiteY376" fmla="*/ 51816 h 790575"/>
                    <a:gd name="connsiteX377" fmla="*/ 195167 w 933450"/>
                    <a:gd name="connsiteY377" fmla="*/ 51816 h 790575"/>
                    <a:gd name="connsiteX378" fmla="*/ 195167 w 933450"/>
                    <a:gd name="connsiteY378" fmla="*/ 51816 h 790575"/>
                    <a:gd name="connsiteX379" fmla="*/ 160687 w 933450"/>
                    <a:gd name="connsiteY379" fmla="*/ 57055 h 790575"/>
                    <a:gd name="connsiteX380" fmla="*/ 188690 w 933450"/>
                    <a:gd name="connsiteY380" fmla="*/ 69532 h 790575"/>
                    <a:gd name="connsiteX381" fmla="*/ 141065 w 933450"/>
                    <a:gd name="connsiteY381" fmla="*/ 60960 h 790575"/>
                    <a:gd name="connsiteX382" fmla="*/ 320040 w 933450"/>
                    <a:gd name="connsiteY382" fmla="*/ 27623 h 790575"/>
                    <a:gd name="connsiteX383" fmla="*/ 315563 w 933450"/>
                    <a:gd name="connsiteY383" fmla="*/ 29147 h 790575"/>
                    <a:gd name="connsiteX384" fmla="*/ 310420 w 933450"/>
                    <a:gd name="connsiteY384" fmla="*/ 24384 h 790575"/>
                    <a:gd name="connsiteX385" fmla="*/ 310420 w 933450"/>
                    <a:gd name="connsiteY385" fmla="*/ 24194 h 790575"/>
                    <a:gd name="connsiteX386" fmla="*/ 310706 w 933450"/>
                    <a:gd name="connsiteY386" fmla="*/ 24098 h 790575"/>
                    <a:gd name="connsiteX387" fmla="*/ 317468 w 933450"/>
                    <a:gd name="connsiteY387" fmla="*/ 24955 h 790575"/>
                    <a:gd name="connsiteX388" fmla="*/ 321850 w 933450"/>
                    <a:gd name="connsiteY388" fmla="*/ 23431 h 790575"/>
                    <a:gd name="connsiteX389" fmla="*/ 327946 w 933450"/>
                    <a:gd name="connsiteY389" fmla="*/ 23717 h 790575"/>
                    <a:gd name="connsiteX390" fmla="*/ 335852 w 933450"/>
                    <a:gd name="connsiteY390" fmla="*/ 26956 h 790575"/>
                    <a:gd name="connsiteX391" fmla="*/ 343281 w 933450"/>
                    <a:gd name="connsiteY391" fmla="*/ 28289 h 790575"/>
                    <a:gd name="connsiteX392" fmla="*/ 353568 w 933450"/>
                    <a:gd name="connsiteY392" fmla="*/ 35528 h 790575"/>
                    <a:gd name="connsiteX393" fmla="*/ 353759 w 933450"/>
                    <a:gd name="connsiteY393" fmla="*/ 38100 h 790575"/>
                    <a:gd name="connsiteX394" fmla="*/ 335661 w 933450"/>
                    <a:gd name="connsiteY394" fmla="*/ 29337 h 790575"/>
                    <a:gd name="connsiteX395" fmla="*/ 330994 w 933450"/>
                    <a:gd name="connsiteY395" fmla="*/ 33147 h 790575"/>
                    <a:gd name="connsiteX396" fmla="*/ 334232 w 933450"/>
                    <a:gd name="connsiteY396" fmla="*/ 36385 h 790575"/>
                    <a:gd name="connsiteX397" fmla="*/ 329089 w 933450"/>
                    <a:gd name="connsiteY397" fmla="*/ 33719 h 790575"/>
                    <a:gd name="connsiteX398" fmla="*/ 322326 w 933450"/>
                    <a:gd name="connsiteY398" fmla="*/ 28575 h 790575"/>
                    <a:gd name="connsiteX399" fmla="*/ 320040 w 933450"/>
                    <a:gd name="connsiteY399" fmla="*/ 27623 h 79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</a:cxnLst>
                  <a:rect l="l" t="t" r="r" b="b"/>
                  <a:pathLst>
                    <a:path w="933450" h="790575">
                      <a:moveTo>
                        <a:pt x="141065" y="60960"/>
                      </a:moveTo>
                      <a:cubicBezTo>
                        <a:pt x="142304" y="63627"/>
                        <a:pt x="144399" y="67056"/>
                        <a:pt x="146304" y="69342"/>
                      </a:cubicBezTo>
                      <a:cubicBezTo>
                        <a:pt x="145161" y="72200"/>
                        <a:pt x="144304" y="76295"/>
                        <a:pt x="144018" y="79343"/>
                      </a:cubicBezTo>
                      <a:cubicBezTo>
                        <a:pt x="142780" y="80010"/>
                        <a:pt x="141065" y="80963"/>
                        <a:pt x="139827" y="81725"/>
                      </a:cubicBezTo>
                      <a:quadBezTo>
                        <a:pt x="130302" y="76391"/>
                        <a:pt x="125730" y="77248"/>
                      </a:quadBezTo>
                      <a:cubicBezTo>
                        <a:pt x="125349" y="78772"/>
                        <a:pt x="124778" y="80867"/>
                        <a:pt x="124396" y="82487"/>
                      </a:cubicBezTo>
                      <a:cubicBezTo>
                        <a:pt x="125349" y="83820"/>
                        <a:pt x="126587" y="85630"/>
                        <a:pt x="127445" y="86963"/>
                      </a:cubicBezTo>
                      <a:cubicBezTo>
                        <a:pt x="124492" y="85725"/>
                        <a:pt x="120967" y="83058"/>
                        <a:pt x="118777" y="80677"/>
                      </a:cubicBezTo>
                      <a:cubicBezTo>
                        <a:pt x="108204" y="82296"/>
                        <a:pt x="76486" y="100679"/>
                        <a:pt x="76295" y="100870"/>
                      </a:cubicBezTo>
                      <a:cubicBezTo>
                        <a:pt x="85820" y="110395"/>
                        <a:pt x="98679" y="105728"/>
                        <a:pt x="109633" y="108776"/>
                      </a:cubicBezTo>
                      <a:cubicBezTo>
                        <a:pt x="109919" y="111824"/>
                        <a:pt x="110776" y="115824"/>
                        <a:pt x="111728" y="118777"/>
                      </a:cubicBezTo>
                      <a:cubicBezTo>
                        <a:pt x="78677" y="143828"/>
                        <a:pt x="27146" y="111824"/>
                        <a:pt x="0" y="154877"/>
                      </a:cubicBezTo>
                      <a:quadBezTo>
                        <a:pt x="8001" y="164592"/>
                        <a:pt x="90202" y="174879"/>
                      </a:quadBezTo>
                      <a:cubicBezTo>
                        <a:pt x="89630" y="176213"/>
                        <a:pt x="88773" y="177927"/>
                        <a:pt x="88202" y="179261"/>
                      </a:cubicBezTo>
                      <a:cubicBezTo>
                        <a:pt x="86582" y="179832"/>
                        <a:pt x="84487" y="180499"/>
                        <a:pt x="82867" y="181070"/>
                      </a:cubicBezTo>
                      <a:cubicBezTo>
                        <a:pt x="78867" y="183261"/>
                        <a:pt x="78581" y="183261"/>
                        <a:pt x="78200" y="183166"/>
                      </a:cubicBezTo>
                      <a:cubicBezTo>
                        <a:pt x="77819" y="183166"/>
                        <a:pt x="77533" y="183166"/>
                        <a:pt x="77153" y="183166"/>
                      </a:cubicBezTo>
                      <a:cubicBezTo>
                        <a:pt x="76771" y="183166"/>
                        <a:pt x="76391" y="183166"/>
                        <a:pt x="76009" y="183166"/>
                      </a:cubicBezTo>
                      <a:cubicBezTo>
                        <a:pt x="75629" y="183166"/>
                        <a:pt x="75152" y="183166"/>
                        <a:pt x="74771" y="183166"/>
                      </a:cubicBezTo>
                      <a:cubicBezTo>
                        <a:pt x="74295" y="183166"/>
                        <a:pt x="73914" y="183166"/>
                        <a:pt x="73438" y="183166"/>
                      </a:cubicBezTo>
                      <a:cubicBezTo>
                        <a:pt x="72962" y="183166"/>
                        <a:pt x="72485" y="183166"/>
                        <a:pt x="72009" y="183071"/>
                      </a:cubicBezTo>
                      <a:cubicBezTo>
                        <a:pt x="71533" y="183071"/>
                        <a:pt x="70961" y="183071"/>
                        <a:pt x="70485" y="182975"/>
                      </a:cubicBezTo>
                      <a:cubicBezTo>
                        <a:pt x="69913" y="182975"/>
                        <a:pt x="69437" y="182975"/>
                        <a:pt x="68866" y="182880"/>
                      </a:cubicBezTo>
                      <a:cubicBezTo>
                        <a:pt x="66008" y="182404"/>
                        <a:pt x="62294" y="180975"/>
                        <a:pt x="59817" y="179451"/>
                      </a:cubicBezTo>
                      <a:cubicBezTo>
                        <a:pt x="57721" y="181451"/>
                        <a:pt x="54674" y="183928"/>
                        <a:pt x="52292" y="185547"/>
                      </a:cubicBezTo>
                      <a:cubicBezTo>
                        <a:pt x="41815" y="183071"/>
                        <a:pt x="17336" y="188690"/>
                        <a:pt x="17145" y="188786"/>
                      </a:cubicBezTo>
                      <a:cubicBezTo>
                        <a:pt x="22765" y="194310"/>
                        <a:pt x="23146" y="194596"/>
                        <a:pt x="50863" y="204216"/>
                      </a:cubicBezTo>
                      <a:cubicBezTo>
                        <a:pt x="47149" y="207740"/>
                        <a:pt x="42100" y="208693"/>
                        <a:pt x="37814" y="211074"/>
                      </a:cubicBezTo>
                      <a:cubicBezTo>
                        <a:pt x="52483" y="219742"/>
                        <a:pt x="81153" y="227457"/>
                        <a:pt x="81439" y="227457"/>
                      </a:cubicBezTo>
                      <a:cubicBezTo>
                        <a:pt x="80296" y="224409"/>
                        <a:pt x="78677" y="220313"/>
                        <a:pt x="77533" y="217170"/>
                      </a:cubicBezTo>
                      <a:cubicBezTo>
                        <a:pt x="80486" y="217837"/>
                        <a:pt x="84296" y="219266"/>
                        <a:pt x="86868" y="220885"/>
                      </a:cubicBezTo>
                      <a:cubicBezTo>
                        <a:pt x="87725" y="219551"/>
                        <a:pt x="88963" y="217646"/>
                        <a:pt x="89821" y="216313"/>
                      </a:cubicBezTo>
                      <a:cubicBezTo>
                        <a:pt x="91250" y="216599"/>
                        <a:pt x="93059" y="216884"/>
                        <a:pt x="94488" y="217170"/>
                      </a:cubicBezTo>
                      <a:cubicBezTo>
                        <a:pt x="100013" y="226409"/>
                        <a:pt x="104394" y="232124"/>
                        <a:pt x="114109" y="227648"/>
                      </a:cubicBezTo>
                      <a:quadBezTo>
                        <a:pt x="118015" y="216027"/>
                        <a:pt x="120015" y="212979"/>
                      </a:quadBezTo>
                      <a:quadBezTo>
                        <a:pt x="125254" y="221647"/>
                        <a:pt x="130492" y="222885"/>
                      </a:quadBezTo>
                      <a:cubicBezTo>
                        <a:pt x="132398" y="220313"/>
                        <a:pt x="134398" y="216503"/>
                        <a:pt x="135541" y="213551"/>
                      </a:cubicBezTo>
                      <a:cubicBezTo>
                        <a:pt x="154496" y="226600"/>
                        <a:pt x="179546" y="219266"/>
                        <a:pt x="198406" y="232315"/>
                      </a:cubicBezTo>
                      <a:cubicBezTo>
                        <a:pt x="227552" y="252413"/>
                        <a:pt x="244697" y="284131"/>
                        <a:pt x="270891" y="307086"/>
                      </a:cubicBezTo>
                      <a:cubicBezTo>
                        <a:pt x="272034" y="308134"/>
                        <a:pt x="273939" y="309372"/>
                        <a:pt x="274606" y="310801"/>
                      </a:cubicBezTo>
                      <a:cubicBezTo>
                        <a:pt x="280797" y="323564"/>
                        <a:pt x="281559" y="338614"/>
                        <a:pt x="291465" y="349758"/>
                      </a:cubicBezTo>
                      <a:quadBezTo>
                        <a:pt x="286321" y="361569"/>
                        <a:pt x="284988" y="363760"/>
                      </a:quadBezTo>
                      <a:cubicBezTo>
                        <a:pt x="292703" y="370427"/>
                        <a:pt x="316135" y="390620"/>
                        <a:pt x="328327" y="365379"/>
                      </a:cubicBezTo>
                      <a:lnTo>
                        <a:pt x="330041" y="361379"/>
                      </a:lnTo>
                      <a:cubicBezTo>
                        <a:pt x="342233" y="375475"/>
                        <a:pt x="362807" y="379476"/>
                        <a:pt x="372713" y="396335"/>
                      </a:cubicBezTo>
                      <a:cubicBezTo>
                        <a:pt x="355378" y="399860"/>
                        <a:pt x="338423" y="389096"/>
                        <a:pt x="321088" y="395097"/>
                      </a:cubicBezTo>
                      <a:quadBezTo>
                        <a:pt x="324136" y="400907"/>
                        <a:pt x="332994" y="406241"/>
                      </a:quadBezTo>
                      <a:cubicBezTo>
                        <a:pt x="336709" y="406717"/>
                        <a:pt x="336804" y="406717"/>
                        <a:pt x="336899" y="406717"/>
                      </a:cubicBezTo>
                      <a:cubicBezTo>
                        <a:pt x="336995" y="406717"/>
                        <a:pt x="337185" y="406717"/>
                        <a:pt x="337280" y="406717"/>
                      </a:cubicBezTo>
                      <a:cubicBezTo>
                        <a:pt x="337375" y="406717"/>
                        <a:pt x="337566" y="406717"/>
                        <a:pt x="337661" y="406717"/>
                      </a:cubicBezTo>
                      <a:cubicBezTo>
                        <a:pt x="337852" y="406717"/>
                        <a:pt x="337947" y="406717"/>
                        <a:pt x="338138" y="406717"/>
                      </a:cubicBezTo>
                      <a:cubicBezTo>
                        <a:pt x="338328" y="406717"/>
                        <a:pt x="338423" y="406717"/>
                        <a:pt x="338614" y="406717"/>
                      </a:cubicBezTo>
                      <a:cubicBezTo>
                        <a:pt x="338804" y="406717"/>
                        <a:pt x="338995" y="406717"/>
                        <a:pt x="339185" y="406717"/>
                      </a:cubicBezTo>
                      <a:cubicBezTo>
                        <a:pt x="339376" y="406717"/>
                        <a:pt x="339566" y="406717"/>
                        <a:pt x="339757" y="406717"/>
                      </a:cubicBezTo>
                      <a:cubicBezTo>
                        <a:pt x="339947" y="406717"/>
                        <a:pt x="340138" y="406717"/>
                        <a:pt x="340328" y="406717"/>
                      </a:cubicBezTo>
                      <a:cubicBezTo>
                        <a:pt x="356807" y="410623"/>
                        <a:pt x="370999" y="422243"/>
                        <a:pt x="388906" y="421100"/>
                      </a:cubicBezTo>
                      <a:cubicBezTo>
                        <a:pt x="391478" y="430911"/>
                        <a:pt x="392144" y="433197"/>
                        <a:pt x="400526" y="436150"/>
                      </a:cubicBezTo>
                      <a:cubicBezTo>
                        <a:pt x="402336" y="433864"/>
                        <a:pt x="403670" y="429959"/>
                        <a:pt x="403860" y="427101"/>
                      </a:cubicBezTo>
                      <a:cubicBezTo>
                        <a:pt x="411575" y="441484"/>
                        <a:pt x="405098" y="457010"/>
                        <a:pt x="407670" y="471773"/>
                      </a:cubicBezTo>
                      <a:cubicBezTo>
                        <a:pt x="394430" y="473297"/>
                        <a:pt x="382238" y="467773"/>
                        <a:pt x="369475" y="465963"/>
                      </a:cubicBezTo>
                      <a:cubicBezTo>
                        <a:pt x="355949" y="485204"/>
                        <a:pt x="366522" y="507778"/>
                        <a:pt x="360998" y="528161"/>
                      </a:cubicBezTo>
                      <a:cubicBezTo>
                        <a:pt x="367284" y="533305"/>
                        <a:pt x="368999" y="534734"/>
                        <a:pt x="380238" y="538353"/>
                      </a:cubicBezTo>
                      <a:cubicBezTo>
                        <a:pt x="380619" y="540163"/>
                        <a:pt x="381191" y="542639"/>
                        <a:pt x="381571" y="544544"/>
                      </a:cubicBezTo>
                      <a:quadBezTo>
                        <a:pt x="372046" y="547783"/>
                        <a:pt x="402431" y="589502"/>
                      </a:quadBezTo>
                      <a:lnTo>
                        <a:pt x="414052" y="600266"/>
                      </a:lnTo>
                      <a:cubicBezTo>
                        <a:pt x="422529" y="612458"/>
                        <a:pt x="424910" y="627602"/>
                        <a:pt x="433769" y="639604"/>
                      </a:cubicBezTo>
                      <a:cubicBezTo>
                        <a:pt x="441198" y="632555"/>
                        <a:pt x="440912" y="621983"/>
                        <a:pt x="445484" y="613696"/>
                      </a:cubicBezTo>
                      <a:cubicBezTo>
                        <a:pt x="448342" y="615506"/>
                        <a:pt x="452247" y="617982"/>
                        <a:pt x="455105" y="619792"/>
                      </a:cubicBezTo>
                      <a:lnTo>
                        <a:pt x="459581" y="623221"/>
                      </a:lnTo>
                      <a:cubicBezTo>
                        <a:pt x="457676" y="634175"/>
                        <a:pt x="451009" y="643128"/>
                        <a:pt x="446818" y="653129"/>
                      </a:cubicBezTo>
                      <a:cubicBezTo>
                        <a:pt x="448628" y="656844"/>
                        <a:pt x="507683" y="703898"/>
                        <a:pt x="508064" y="703993"/>
                      </a:cubicBezTo>
                      <a:cubicBezTo>
                        <a:pt x="509111" y="706755"/>
                        <a:pt x="510635" y="710470"/>
                        <a:pt x="511683" y="713232"/>
                      </a:cubicBezTo>
                      <a:quadBezTo>
                        <a:pt x="531495" y="719709"/>
                        <a:pt x="534924" y="732949"/>
                      </a:quadBezTo>
                      <a:cubicBezTo>
                        <a:pt x="544068" y="737711"/>
                        <a:pt x="551688" y="745141"/>
                        <a:pt x="561594" y="748379"/>
                      </a:cubicBezTo>
                      <a:cubicBezTo>
                        <a:pt x="561784" y="749903"/>
                        <a:pt x="562070" y="751808"/>
                        <a:pt x="562356" y="753332"/>
                      </a:cubicBezTo>
                      <a:cubicBezTo>
                        <a:pt x="565118" y="755237"/>
                        <a:pt x="568261" y="758571"/>
                        <a:pt x="570262" y="761238"/>
                      </a:cubicBezTo>
                      <a:cubicBezTo>
                        <a:pt x="570071" y="762762"/>
                        <a:pt x="569690" y="764762"/>
                        <a:pt x="569500" y="766286"/>
                      </a:cubicBezTo>
                      <a:quadBezTo>
                        <a:pt x="579120" y="771525"/>
                        <a:pt x="627317" y="752380"/>
                      </a:quadBezTo>
                      <a:cubicBezTo>
                        <a:pt x="628555" y="753047"/>
                        <a:pt x="630269" y="753999"/>
                        <a:pt x="631508" y="754666"/>
                      </a:cubicBezTo>
                      <a:cubicBezTo>
                        <a:pt x="631222" y="757904"/>
                        <a:pt x="631222" y="762381"/>
                        <a:pt x="631508" y="765620"/>
                      </a:cubicBezTo>
                      <a:quadBezTo>
                        <a:pt x="632269" y="765239"/>
                        <a:pt x="643414" y="754094"/>
                      </a:quadBezTo>
                      <a:cubicBezTo>
                        <a:pt x="644747" y="754475"/>
                        <a:pt x="646652" y="755047"/>
                        <a:pt x="647986" y="755428"/>
                      </a:cubicBezTo>
                      <a:cubicBezTo>
                        <a:pt x="652653" y="770763"/>
                        <a:pt x="667036" y="817340"/>
                        <a:pt x="717137" y="789051"/>
                      </a:cubicBezTo>
                      <a:cubicBezTo>
                        <a:pt x="717804" y="784193"/>
                        <a:pt x="718471" y="779240"/>
                        <a:pt x="714756" y="728948"/>
                      </a:cubicBezTo>
                      <a:quadBezTo>
                        <a:pt x="710565" y="671417"/>
                        <a:pt x="718947" y="655701"/>
                      </a:quadBezTo>
                      <a:cubicBezTo>
                        <a:pt x="736759" y="622268"/>
                        <a:pt x="708469" y="592455"/>
                        <a:pt x="702564" y="589788"/>
                      </a:cubic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cubicBezTo>
                        <a:pt x="698278" y="588074"/>
                        <a:pt x="696468" y="586645"/>
                        <a:pt x="695039" y="585597"/>
                      </a:cubicBezTo>
                      <a:cubicBezTo>
                        <a:pt x="695897" y="584359"/>
                        <a:pt x="697135" y="582644"/>
                        <a:pt x="697992" y="581311"/>
                      </a:cubicBezTo>
                      <a:quadBezTo>
                        <a:pt x="715232" y="580549"/>
                        <a:pt x="722090" y="573786"/>
                      </a:quadBezTo>
                      <a:cubicBezTo>
                        <a:pt x="720947" y="568643"/>
                        <a:pt x="717614" y="564452"/>
                        <a:pt x="715423" y="559784"/>
                      </a:cubicBezTo>
                      <a:cubicBezTo>
                        <a:pt x="720471" y="560832"/>
                        <a:pt x="724376" y="564356"/>
                        <a:pt x="729043" y="566261"/>
                      </a:cubicBezTo>
                      <a:cubicBezTo>
                        <a:pt x="731710" y="564928"/>
                        <a:pt x="735711" y="563880"/>
                        <a:pt x="738759" y="563880"/>
                      </a:cubicBezTo>
                      <a:cubicBezTo>
                        <a:pt x="739807" y="560927"/>
                        <a:pt x="742855" y="557594"/>
                        <a:pt x="745617" y="556260"/>
                      </a:cubicBezTo>
                      <a:quadBezTo>
                        <a:pt x="748284" y="548164"/>
                        <a:pt x="744855" y="531686"/>
                      </a:quadBezTo>
                      <a:cubicBezTo>
                        <a:pt x="746760" y="529495"/>
                        <a:pt x="750284" y="527304"/>
                        <a:pt x="753142" y="526828"/>
                      </a:cubicBezTo>
                      <a:cubicBezTo>
                        <a:pt x="754190" y="527876"/>
                        <a:pt x="755523" y="529209"/>
                        <a:pt x="756571" y="530257"/>
                      </a:cubicBezTo>
                      <a:cubicBezTo>
                        <a:pt x="748760" y="540925"/>
                        <a:pt x="749999" y="544354"/>
                        <a:pt x="753809" y="554355"/>
                      </a:cubicBezTo>
                      <a:cubicBezTo>
                        <a:pt x="755237" y="554641"/>
                        <a:pt x="757142" y="554927"/>
                        <a:pt x="758571" y="555117"/>
                      </a:cubicBezTo>
                      <a:quadBezTo>
                        <a:pt x="759809" y="555022"/>
                        <a:pt x="759905" y="554927"/>
                      </a:quadBezTo>
                      <a:quadBezTo>
                        <a:pt x="760000" y="554927"/>
                        <a:pt x="760095" y="554927"/>
                      </a:quadBezTo>
                      <a:quadBezTo>
                        <a:pt x="760190" y="554927"/>
                        <a:pt x="760285" y="554927"/>
                      </a:quadBezTo>
                      <a:quadBezTo>
                        <a:pt x="760381" y="554927"/>
                        <a:pt x="760476" y="554927"/>
                      </a:quadBezTo>
                      <a:quadBezTo>
                        <a:pt x="760571" y="554927"/>
                        <a:pt x="760667" y="554927"/>
                      </a:quadBezTo>
                      <a:quadBezTo>
                        <a:pt x="760762" y="554927"/>
                        <a:pt x="760857" y="554927"/>
                      </a:quadBezTo>
                      <a:quadBezTo>
                        <a:pt x="760952" y="554927"/>
                        <a:pt x="761048" y="554927"/>
                      </a:quadBezTo>
                      <a:quadBezTo>
                        <a:pt x="761143" y="554927"/>
                        <a:pt x="761238" y="554927"/>
                      </a:quadBezTo>
                      <a:cubicBezTo>
                        <a:pt x="774287" y="554260"/>
                        <a:pt x="777811" y="552450"/>
                        <a:pt x="779431" y="540068"/>
                      </a:cubicBezTo>
                      <a:cubicBezTo>
                        <a:pt x="782384" y="540925"/>
                        <a:pt x="786003" y="543116"/>
                        <a:pt x="788099" y="545306"/>
                      </a:cubicBezTo>
                      <a:quadBezTo>
                        <a:pt x="795052" y="541020"/>
                        <a:pt x="797147" y="527780"/>
                      </a:quadBezTo>
                      <a:cubicBezTo>
                        <a:pt x="800576" y="527018"/>
                        <a:pt x="800672" y="527018"/>
                        <a:pt x="800767" y="526923"/>
                      </a:cubicBezTo>
                      <a:cubicBezTo>
                        <a:pt x="800862" y="526828"/>
                        <a:pt x="800862" y="526923"/>
                        <a:pt x="800957" y="526923"/>
                      </a:cubicBezTo>
                      <a:quadBezTo>
                        <a:pt x="801052" y="526923"/>
                        <a:pt x="801148" y="526923"/>
                      </a:quadBezTo>
                      <a:quadBezTo>
                        <a:pt x="801243" y="526923"/>
                        <a:pt x="801338" y="526923"/>
                      </a:quadBezTo>
                      <a:quadBezTo>
                        <a:pt x="801434" y="526923"/>
                        <a:pt x="801529" y="526923"/>
                      </a:quadBezTo>
                      <a:quadBezTo>
                        <a:pt x="801624" y="526923"/>
                        <a:pt x="801719" y="526923"/>
                      </a:quadBezTo>
                      <a:quadBezTo>
                        <a:pt x="801815" y="526923"/>
                        <a:pt x="801910" y="526923"/>
                      </a:quadBezTo>
                      <a:quadBezTo>
                        <a:pt x="802005" y="526923"/>
                        <a:pt x="802100" y="526923"/>
                      </a:quadBezTo>
                      <a:cubicBezTo>
                        <a:pt x="803529" y="526637"/>
                        <a:pt x="805339" y="526161"/>
                        <a:pt x="806768" y="525875"/>
                      </a:cubicBezTo>
                      <a:cubicBezTo>
                        <a:pt x="815816" y="504254"/>
                        <a:pt x="806101" y="477488"/>
                        <a:pt x="825341" y="458724"/>
                      </a:cubicBezTo>
                      <a:cubicBezTo>
                        <a:pt x="825151" y="456248"/>
                        <a:pt x="824960" y="453009"/>
                        <a:pt x="824770" y="450628"/>
                      </a:cubicBezTo>
                      <a:cubicBezTo>
                        <a:pt x="817245" y="445198"/>
                        <a:pt x="809625" y="439960"/>
                        <a:pt x="802100" y="434340"/>
                      </a:cubicBezTo>
                      <a:cubicBezTo>
                        <a:pt x="818007" y="436626"/>
                        <a:pt x="830866" y="450056"/>
                        <a:pt x="848297" y="446723"/>
                      </a:cubicBezTo>
                      <a:cubicBezTo>
                        <a:pt x="852011" y="446056"/>
                        <a:pt x="852678" y="445961"/>
                        <a:pt x="853345" y="445865"/>
                      </a:cubicBezTo>
                      <a:cubicBezTo>
                        <a:pt x="853726" y="445770"/>
                        <a:pt x="854202" y="445770"/>
                        <a:pt x="854583" y="445675"/>
                      </a:cubicBezTo>
                      <a:cubicBezTo>
                        <a:pt x="854869" y="445675"/>
                        <a:pt x="855059" y="445580"/>
                        <a:pt x="855345" y="445580"/>
                      </a:cubicBezTo>
                      <a:cubicBezTo>
                        <a:pt x="855535" y="445580"/>
                        <a:pt x="855631" y="445484"/>
                        <a:pt x="855821" y="445484"/>
                      </a:cubicBezTo>
                      <a:cubicBezTo>
                        <a:pt x="855917" y="445484"/>
                        <a:pt x="856012" y="445484"/>
                        <a:pt x="856202" y="445389"/>
                      </a:cubicBezTo>
                      <a:cubicBezTo>
                        <a:pt x="856298" y="445389"/>
                        <a:pt x="856488" y="445389"/>
                        <a:pt x="856583" y="445294"/>
                      </a:cubicBezTo>
                      <a:cubicBezTo>
                        <a:pt x="856774" y="445294"/>
                        <a:pt x="856964" y="445198"/>
                        <a:pt x="857155" y="445198"/>
                      </a:cubicBezTo>
                      <a:cubicBezTo>
                        <a:pt x="857536" y="445103"/>
                        <a:pt x="857822" y="445103"/>
                        <a:pt x="858202" y="445008"/>
                      </a:cubicBezTo>
                      <a:cubicBezTo>
                        <a:pt x="858584" y="444913"/>
                        <a:pt x="858965" y="444913"/>
                        <a:pt x="859346" y="444817"/>
                      </a:cubicBezTo>
                      <a:cubicBezTo>
                        <a:pt x="859631" y="444722"/>
                        <a:pt x="860012" y="444722"/>
                        <a:pt x="860298" y="444627"/>
                      </a:cubicBezTo>
                      <a:cubicBezTo>
                        <a:pt x="860584" y="444627"/>
                        <a:pt x="860869" y="444532"/>
                        <a:pt x="861155" y="444532"/>
                      </a:cubicBezTo>
                      <a:cubicBezTo>
                        <a:pt x="861441" y="444532"/>
                        <a:pt x="861632" y="444437"/>
                        <a:pt x="861917" y="444437"/>
                      </a:cubicBezTo>
                      <a:cubicBezTo>
                        <a:pt x="862108" y="444437"/>
                        <a:pt x="862393" y="444341"/>
                        <a:pt x="862584" y="444341"/>
                      </a:cubicBezTo>
                      <a:cubicBezTo>
                        <a:pt x="862775" y="444341"/>
                        <a:pt x="862965" y="444246"/>
                        <a:pt x="863251" y="444246"/>
                      </a:cubicBezTo>
                      <a:cubicBezTo>
                        <a:pt x="863441" y="444246"/>
                        <a:pt x="863727" y="444151"/>
                        <a:pt x="863918" y="444151"/>
                      </a:cubicBezTo>
                      <a:cubicBezTo>
                        <a:pt x="864108" y="444151"/>
                        <a:pt x="864394" y="444056"/>
                        <a:pt x="864584" y="444056"/>
                      </a:cubicBezTo>
                      <a:quadBezTo>
                        <a:pt x="862108" y="437579"/>
                        <a:pt x="855726" y="431959"/>
                      </a:quadBezTo>
                      <a:cubicBezTo>
                        <a:pt x="858298" y="433007"/>
                        <a:pt x="861536" y="434626"/>
                        <a:pt x="863918" y="436150"/>
                      </a:cubicBezTo>
                      <a:cubicBezTo>
                        <a:pt x="869918" y="433197"/>
                        <a:pt x="876681" y="432911"/>
                        <a:pt x="882872" y="430340"/>
                      </a:cubicBezTo>
                      <a:cubicBezTo>
                        <a:pt x="883063" y="428530"/>
                        <a:pt x="883349" y="426053"/>
                        <a:pt x="883634" y="424244"/>
                      </a:cubicBezTo>
                      <a:quadBezTo>
                        <a:pt x="906685" y="416147"/>
                        <a:pt x="927068" y="401098"/>
                      </a:quadBezTo>
                      <a:quadBezTo>
                        <a:pt x="925354" y="389573"/>
                        <a:pt x="926973" y="386334"/>
                      </a:quadBezTo>
                      <a:cubicBezTo>
                        <a:pt x="926116" y="385096"/>
                        <a:pt x="925068" y="383572"/>
                        <a:pt x="924211" y="382334"/>
                      </a:cubicBezTo>
                      <a:cubicBezTo>
                        <a:pt x="926306" y="380429"/>
                        <a:pt x="928402" y="377000"/>
                        <a:pt x="929068" y="374333"/>
                      </a:cubicBezTo>
                      <a:cubicBezTo>
                        <a:pt x="930593" y="373856"/>
                        <a:pt x="932593" y="373285"/>
                        <a:pt x="934117" y="372809"/>
                      </a:cubicBezTo>
                      <a:cubicBezTo>
                        <a:pt x="932498" y="370142"/>
                        <a:pt x="929831" y="366713"/>
                        <a:pt x="927544" y="364617"/>
                      </a:cubicBezTo>
                      <a:cubicBezTo>
                        <a:pt x="930497" y="364331"/>
                        <a:pt x="934593" y="364141"/>
                        <a:pt x="937546" y="364141"/>
                      </a:cubicBezTo>
                      <a:cubicBezTo>
                        <a:pt x="936308" y="361474"/>
                        <a:pt x="934688" y="358045"/>
                        <a:pt x="933545" y="355378"/>
                      </a:cubicBezTo>
                      <a:cubicBezTo>
                        <a:pt x="936498" y="354902"/>
                        <a:pt x="940308" y="353378"/>
                        <a:pt x="942784" y="351854"/>
                      </a:cubicBezTo>
                      <a:cubicBezTo>
                        <a:pt x="942404" y="350520"/>
                        <a:pt x="941927" y="348615"/>
                        <a:pt x="941546" y="347282"/>
                      </a:cubicBezTo>
                      <a:quadBezTo>
                        <a:pt x="908590" y="352711"/>
                        <a:pt x="886016" y="348615"/>
                      </a:quadBezTo>
                      <a:cubicBezTo>
                        <a:pt x="885063" y="349758"/>
                        <a:pt x="883730" y="351282"/>
                        <a:pt x="882777" y="352425"/>
                      </a:cubicBezTo>
                      <a:cubicBezTo>
                        <a:pt x="881634" y="351568"/>
                        <a:pt x="880110" y="350330"/>
                        <a:pt x="879062" y="349472"/>
                      </a:cubicBezTo>
                      <a:cubicBezTo>
                        <a:pt x="874300" y="351663"/>
                        <a:pt x="870871" y="355568"/>
                        <a:pt x="866680" y="358521"/>
                      </a:cubicBezTo>
                      <a:cubicBezTo>
                        <a:pt x="865727" y="357378"/>
                        <a:pt x="864394" y="355949"/>
                        <a:pt x="863441" y="354806"/>
                      </a:cubicBezTo>
                      <a:cubicBezTo>
                        <a:pt x="863536" y="354711"/>
                        <a:pt x="873443" y="346900"/>
                        <a:pt x="873728" y="338804"/>
                      </a:cubicBezTo>
                      <a:quadBezTo>
                        <a:pt x="860298" y="329470"/>
                        <a:pt x="854297" y="326898"/>
                      </a:quadBezTo>
                      <a:cubicBezTo>
                        <a:pt x="854107" y="325374"/>
                        <a:pt x="853916" y="323374"/>
                        <a:pt x="853726" y="321850"/>
                      </a:cubicBezTo>
                      <a:cubicBezTo>
                        <a:pt x="849059" y="319850"/>
                        <a:pt x="843915" y="318897"/>
                        <a:pt x="839534" y="316040"/>
                      </a:cubicBezTo>
                      <a:cubicBezTo>
                        <a:pt x="869918" y="311372"/>
                        <a:pt x="885349" y="358331"/>
                        <a:pt x="919925" y="339281"/>
                      </a:cubicBezTo>
                      <a:cubicBezTo>
                        <a:pt x="919258" y="335947"/>
                        <a:pt x="916400" y="332042"/>
                        <a:pt x="913924" y="329756"/>
                      </a:cubicBezTo>
                      <a:quadBezTo>
                        <a:pt x="927259" y="336804"/>
                        <a:pt x="928021" y="336994"/>
                      </a:quadBezTo>
                      <a:cubicBezTo>
                        <a:pt x="929735" y="334804"/>
                        <a:pt x="932879" y="332613"/>
                        <a:pt x="935546" y="331851"/>
                      </a:cubicBezTo>
                      <a:quadBezTo>
                        <a:pt x="931355" y="327374"/>
                        <a:pt x="902399" y="303181"/>
                      </a:quadBezTo>
                      <a:cubicBezTo>
                        <a:pt x="901160" y="303848"/>
                        <a:pt x="899446" y="304705"/>
                        <a:pt x="898208" y="305372"/>
                      </a:cubicBezTo>
                      <a:cubicBezTo>
                        <a:pt x="895636" y="303371"/>
                        <a:pt x="893064" y="299752"/>
                        <a:pt x="891635" y="296894"/>
                      </a:cubicBezTo>
                      <a:quadBezTo>
                        <a:pt x="884015" y="300228"/>
                        <a:pt x="877062" y="298704"/>
                      </a:quadBezTo>
                      <a:cubicBezTo>
                        <a:pt x="876586" y="297085"/>
                        <a:pt x="875919" y="294989"/>
                        <a:pt x="875443" y="293465"/>
                      </a:cubicBezTo>
                      <a:quadBezTo>
                        <a:pt x="817435" y="273844"/>
                        <a:pt x="809244" y="265938"/>
                      </a:quadBezTo>
                      <a:cubicBezTo>
                        <a:pt x="831533" y="269558"/>
                        <a:pt x="849535" y="286226"/>
                        <a:pt x="872871" y="286607"/>
                      </a:cubicBezTo>
                      <a:cubicBezTo>
                        <a:pt x="873157" y="285083"/>
                        <a:pt x="873633" y="283178"/>
                        <a:pt x="873919" y="281654"/>
                      </a:cubicBezTo>
                      <a:cubicBezTo>
                        <a:pt x="869823" y="278892"/>
                        <a:pt x="864680" y="279654"/>
                        <a:pt x="860298" y="277749"/>
                      </a:cubicBezTo>
                      <a:cubicBezTo>
                        <a:pt x="863156" y="277082"/>
                        <a:pt x="866966" y="276130"/>
                        <a:pt x="869823" y="275368"/>
                      </a:cubicBezTo>
                      <a:cubicBezTo>
                        <a:pt x="866108" y="271844"/>
                        <a:pt x="860869" y="271748"/>
                        <a:pt x="856488" y="269843"/>
                      </a:cubicBezTo>
                      <a:cubicBezTo>
                        <a:pt x="857631" y="269081"/>
                        <a:pt x="859250" y="268034"/>
                        <a:pt x="860393" y="267272"/>
                      </a:cubicBezTo>
                      <a:cubicBezTo>
                        <a:pt x="858965" y="265938"/>
                        <a:pt x="857059" y="264128"/>
                        <a:pt x="855631" y="262795"/>
                      </a:cubicBezTo>
                      <a:cubicBezTo>
                        <a:pt x="854583" y="261461"/>
                        <a:pt x="853154" y="259747"/>
                        <a:pt x="852107" y="258413"/>
                      </a:cubicBezTo>
                      <a:cubicBezTo>
                        <a:pt x="835152" y="258032"/>
                        <a:pt x="818769" y="252984"/>
                        <a:pt x="802005" y="251841"/>
                      </a:cubicBezTo>
                      <a:cubicBezTo>
                        <a:pt x="799433" y="247745"/>
                        <a:pt x="795338" y="244983"/>
                        <a:pt x="792671" y="240887"/>
                      </a:cubicBezTo>
                      <a:cubicBezTo>
                        <a:pt x="794099" y="241078"/>
                        <a:pt x="796100" y="241268"/>
                        <a:pt x="797528" y="241459"/>
                      </a:cubicBezTo>
                      <a:cubicBezTo>
                        <a:pt x="799433" y="243269"/>
                        <a:pt x="810292" y="252127"/>
                        <a:pt x="837248" y="249555"/>
                      </a:cubicBezTo>
                      <a:quadBezTo>
                        <a:pt x="842582" y="241554"/>
                        <a:pt x="852964" y="239459"/>
                      </a:quadBezTo>
                      <a:cubicBezTo>
                        <a:pt x="851440" y="237077"/>
                        <a:pt x="849440" y="233934"/>
                        <a:pt x="847916" y="231553"/>
                      </a:cubicBezTo>
                      <a:lnTo>
                        <a:pt x="845153" y="227362"/>
                      </a:lnTo>
                      <a:cubicBezTo>
                        <a:pt x="834104" y="228791"/>
                        <a:pt x="819626" y="225457"/>
                        <a:pt x="819531" y="225457"/>
                      </a:cubicBezTo>
                      <a:cubicBezTo>
                        <a:pt x="818483" y="226504"/>
                        <a:pt x="817055" y="227838"/>
                        <a:pt x="816007" y="228791"/>
                      </a:cubicBezTo>
                      <a:cubicBezTo>
                        <a:pt x="814578" y="228600"/>
                        <a:pt x="812578" y="228314"/>
                        <a:pt x="811149" y="228124"/>
                      </a:cubicBezTo>
                      <a:cubicBezTo>
                        <a:pt x="810863" y="226695"/>
                        <a:pt x="810482" y="224790"/>
                        <a:pt x="810197" y="223361"/>
                      </a:cubicBezTo>
                      <a:quadBezTo>
                        <a:pt x="813911" y="221456"/>
                        <a:pt x="825818" y="222790"/>
                      </a:quadBezTo>
                      <a:cubicBezTo>
                        <a:pt x="827532" y="220790"/>
                        <a:pt x="830961" y="218885"/>
                        <a:pt x="833628" y="218504"/>
                      </a:cubicBezTo>
                      <a:cubicBezTo>
                        <a:pt x="830390" y="215360"/>
                        <a:pt x="825056" y="212312"/>
                        <a:pt x="821055" y="210026"/>
                      </a:cubicBezTo>
                      <a:quadBezTo>
                        <a:pt x="835724" y="213836"/>
                        <a:pt x="840581" y="212027"/>
                      </a:quadBezTo>
                      <a:cubicBezTo>
                        <a:pt x="839343" y="199739"/>
                        <a:pt x="839152" y="199644"/>
                        <a:pt x="825341" y="198692"/>
                      </a:cubicBezTo>
                      <a:cubicBezTo>
                        <a:pt x="824770" y="200025"/>
                        <a:pt x="824008" y="201835"/>
                        <a:pt x="823436" y="203264"/>
                      </a:cubicBezTo>
                      <a:cubicBezTo>
                        <a:pt x="822008" y="202883"/>
                        <a:pt x="820198" y="202311"/>
                        <a:pt x="818769" y="201930"/>
                      </a:cubicBezTo>
                      <a:cubicBezTo>
                        <a:pt x="818579" y="200501"/>
                        <a:pt x="818388" y="198596"/>
                        <a:pt x="818198" y="197168"/>
                      </a:cubicBezTo>
                      <a:quadBezTo>
                        <a:pt x="804482" y="191548"/>
                        <a:pt x="799243" y="194215"/>
                      </a:quadBezTo>
                      <a:cubicBezTo>
                        <a:pt x="798957" y="193072"/>
                        <a:pt x="798671" y="191548"/>
                        <a:pt x="798385" y="190405"/>
                      </a:cubicBezTo>
                      <a:cubicBezTo>
                        <a:pt x="795338" y="189548"/>
                        <a:pt x="791242" y="188404"/>
                        <a:pt x="788194" y="187547"/>
                      </a:cubicBezTo>
                      <a:cubicBezTo>
                        <a:pt x="789146" y="185642"/>
                        <a:pt x="789337" y="185547"/>
                        <a:pt x="789527" y="185547"/>
                      </a:cubicBezTo>
                      <a:cubicBezTo>
                        <a:pt x="789718" y="185547"/>
                        <a:pt x="789813" y="185452"/>
                        <a:pt x="789908" y="185452"/>
                      </a:cubicBezTo>
                      <a:cubicBezTo>
                        <a:pt x="790004" y="185452"/>
                        <a:pt x="790194" y="185356"/>
                        <a:pt x="790289" y="185356"/>
                      </a:cubicBezTo>
                      <a:cubicBezTo>
                        <a:pt x="790384" y="185356"/>
                        <a:pt x="790575" y="185261"/>
                        <a:pt x="790670" y="185261"/>
                      </a:cubicBezTo>
                      <a:cubicBezTo>
                        <a:pt x="790766" y="185261"/>
                        <a:pt x="790956" y="185166"/>
                        <a:pt x="791051" y="185166"/>
                      </a:cubicBezTo>
                      <a:cubicBezTo>
                        <a:pt x="791242" y="185166"/>
                        <a:pt x="791337" y="185071"/>
                        <a:pt x="791527" y="185071"/>
                      </a:cubicBezTo>
                      <a:cubicBezTo>
                        <a:pt x="791718" y="185071"/>
                        <a:pt x="791909" y="184976"/>
                        <a:pt x="792004" y="184976"/>
                      </a:cubicBezTo>
                      <a:cubicBezTo>
                        <a:pt x="792194" y="184880"/>
                        <a:pt x="792385" y="184880"/>
                        <a:pt x="792575" y="184785"/>
                      </a:cubicBezTo>
                      <a:cubicBezTo>
                        <a:pt x="797433" y="185071"/>
                        <a:pt x="801529" y="188309"/>
                        <a:pt x="806482" y="188309"/>
                      </a:cubicBezTo>
                      <a:cubicBezTo>
                        <a:pt x="806672" y="186880"/>
                        <a:pt x="806863" y="184976"/>
                        <a:pt x="806958" y="183547"/>
                      </a:cubicBezTo>
                      <a:quadBezTo>
                        <a:pt x="798481" y="175736"/>
                        <a:pt x="790194" y="172307"/>
                      </a:quadBezTo>
                      <a:lnTo>
                        <a:pt x="788765" y="169450"/>
                      </a:lnTo>
                      <a:quadBezTo>
                        <a:pt x="779240" y="167545"/>
                        <a:pt x="774764" y="163354"/>
                      </a:quadBezTo>
                      <a:lnTo>
                        <a:pt x="770382" y="159544"/>
                      </a:lnTo>
                      <a:cubicBezTo>
                        <a:pt x="767906" y="158401"/>
                        <a:pt x="764000" y="158115"/>
                        <a:pt x="761429" y="158877"/>
                      </a:cubicBezTo>
                      <a:cubicBezTo>
                        <a:pt x="760667" y="158115"/>
                        <a:pt x="759714" y="157067"/>
                        <a:pt x="758952" y="156401"/>
                      </a:cubicBezTo>
                      <a:lnTo>
                        <a:pt x="757047" y="153638"/>
                      </a:lnTo>
                      <a:cubicBezTo>
                        <a:pt x="749618" y="150781"/>
                        <a:pt x="740759" y="153448"/>
                        <a:pt x="733997" y="147733"/>
                      </a:cubicBezTo>
                      <a:cubicBezTo>
                        <a:pt x="735521" y="145352"/>
                        <a:pt x="738378" y="142494"/>
                        <a:pt x="740950" y="141161"/>
                      </a:cubicBezTo>
                      <a:cubicBezTo>
                        <a:pt x="742474" y="140875"/>
                        <a:pt x="743426" y="140589"/>
                        <a:pt x="744379" y="140399"/>
                      </a:cubicBezTo>
                      <a:cubicBezTo>
                        <a:pt x="746379" y="142685"/>
                        <a:pt x="749618" y="145352"/>
                        <a:pt x="752284" y="146780"/>
                      </a:cubicBezTo>
                      <a:cubicBezTo>
                        <a:pt x="751427" y="145066"/>
                        <a:pt x="750284" y="142685"/>
                        <a:pt x="749522" y="140970"/>
                      </a:cubicBezTo>
                      <a:quadBezTo>
                        <a:pt x="754856" y="140684"/>
                        <a:pt x="764572" y="141732"/>
                      </a:quadBezTo>
                      <a:quadBezTo>
                        <a:pt x="755333" y="128111"/>
                        <a:pt x="733616" y="123634"/>
                      </a:quadBezTo>
                      <a:cubicBezTo>
                        <a:pt x="732663" y="124778"/>
                        <a:pt x="731330" y="126302"/>
                        <a:pt x="730377" y="127349"/>
                      </a:cubicBezTo>
                      <a:cubicBezTo>
                        <a:pt x="727329" y="126492"/>
                        <a:pt x="723329" y="125254"/>
                        <a:pt x="720376" y="124206"/>
                      </a:cubicBezTo>
                      <a:cubicBezTo>
                        <a:pt x="721805" y="123920"/>
                        <a:pt x="723709" y="123539"/>
                        <a:pt x="725043" y="123254"/>
                      </a:cubicBezTo>
                      <a:cubicBezTo>
                        <a:pt x="721328" y="115633"/>
                        <a:pt x="721233" y="115538"/>
                        <a:pt x="703898" y="109061"/>
                      </a:cubicBezTo>
                      <a:cubicBezTo>
                        <a:pt x="688848" y="120682"/>
                        <a:pt x="672656" y="103727"/>
                        <a:pt x="667798" y="90964"/>
                      </a:cubicBezTo>
                      <a:cubicBezTo>
                        <a:pt x="669226" y="90678"/>
                        <a:pt x="671132" y="90297"/>
                        <a:pt x="672560" y="90011"/>
                      </a:cubicBezTo>
                      <a:cubicBezTo>
                        <a:pt x="670369" y="87821"/>
                        <a:pt x="667131" y="85154"/>
                        <a:pt x="664559" y="83439"/>
                      </a:cubicBezTo>
                      <a:cubicBezTo>
                        <a:pt x="665988" y="82772"/>
                        <a:pt x="667798" y="82010"/>
                        <a:pt x="669131" y="81344"/>
                      </a:cubicBezTo>
                      <a:cubicBezTo>
                        <a:pt x="663893" y="74486"/>
                        <a:pt x="653701" y="75533"/>
                        <a:pt x="648462" y="68675"/>
                      </a:cubicBezTo>
                      <a:cubicBezTo>
                        <a:pt x="649415" y="67437"/>
                        <a:pt x="650653" y="65818"/>
                        <a:pt x="651701" y="64675"/>
                      </a:cubicBezTo>
                      <a:cubicBezTo>
                        <a:pt x="653320" y="64675"/>
                        <a:pt x="655510" y="64579"/>
                        <a:pt x="657225" y="64579"/>
                      </a:cubicBezTo>
                      <a:cubicBezTo>
                        <a:pt x="657511" y="63055"/>
                        <a:pt x="657987" y="61055"/>
                        <a:pt x="658368" y="59627"/>
                      </a:cubicBezTo>
                      <a:quadBezTo>
                        <a:pt x="653225" y="55912"/>
                        <a:pt x="639127" y="56959"/>
                      </a:quadBezTo>
                      <a:cubicBezTo>
                        <a:pt x="637984" y="57341"/>
                        <a:pt x="637699" y="57341"/>
                        <a:pt x="637508" y="57436"/>
                      </a:cubicBezTo>
                      <a:cubicBezTo>
                        <a:pt x="637318" y="57436"/>
                        <a:pt x="637127" y="57531"/>
                        <a:pt x="637032" y="57531"/>
                      </a:cubicBezTo>
                      <a:cubicBezTo>
                        <a:pt x="636937" y="57531"/>
                        <a:pt x="636746" y="57626"/>
                        <a:pt x="636651" y="57626"/>
                      </a:cubicBezTo>
                      <a:cubicBezTo>
                        <a:pt x="636556" y="57626"/>
                        <a:pt x="636365" y="57722"/>
                        <a:pt x="636270" y="57722"/>
                      </a:cubicBezTo>
                      <a:cubicBezTo>
                        <a:pt x="636175" y="57722"/>
                        <a:pt x="635984" y="57817"/>
                        <a:pt x="635889" y="57817"/>
                      </a:cubicBezTo>
                      <a:cubicBezTo>
                        <a:pt x="635699" y="57817"/>
                        <a:pt x="635508" y="57912"/>
                        <a:pt x="635413" y="57912"/>
                      </a:cubicBezTo>
                      <a:cubicBezTo>
                        <a:pt x="635222" y="58007"/>
                        <a:pt x="634936" y="58007"/>
                        <a:pt x="634746" y="58103"/>
                      </a:cubicBezTo>
                      <a:cubicBezTo>
                        <a:pt x="634460" y="58198"/>
                        <a:pt x="634175" y="58293"/>
                        <a:pt x="633793" y="58388"/>
                      </a:cubicBezTo>
                      <a:cubicBezTo>
                        <a:pt x="630841" y="58674"/>
                        <a:pt x="626745" y="57817"/>
                        <a:pt x="624173" y="56483"/>
                      </a:cubicBezTo>
                      <a:cubicBezTo>
                        <a:pt x="628364" y="54959"/>
                        <a:pt x="628555" y="54864"/>
                        <a:pt x="628841" y="54769"/>
                      </a:cubicBezTo>
                      <a:cubicBezTo>
                        <a:pt x="629126" y="54674"/>
                        <a:pt x="629412" y="54674"/>
                        <a:pt x="629698" y="54578"/>
                      </a:cubicBezTo>
                      <a:cubicBezTo>
                        <a:pt x="629984" y="54483"/>
                        <a:pt x="630269" y="54388"/>
                        <a:pt x="630555" y="54388"/>
                      </a:cubicBezTo>
                      <a:cubicBezTo>
                        <a:pt x="630841" y="54293"/>
                        <a:pt x="631126" y="54197"/>
                        <a:pt x="631508" y="54102"/>
                      </a:cubicBezTo>
                      <a:cubicBezTo>
                        <a:pt x="631793" y="54007"/>
                        <a:pt x="632174" y="53912"/>
                        <a:pt x="632460" y="53816"/>
                      </a:cubicBezTo>
                      <a:cubicBezTo>
                        <a:pt x="632746" y="53721"/>
                        <a:pt x="633032" y="53626"/>
                        <a:pt x="633413" y="53530"/>
                      </a:cubicBezTo>
                      <a:cubicBezTo>
                        <a:pt x="633698" y="53435"/>
                        <a:pt x="633984" y="53340"/>
                        <a:pt x="634270" y="53340"/>
                      </a:cubicBezTo>
                      <a:cubicBezTo>
                        <a:pt x="634556" y="53245"/>
                        <a:pt x="634841" y="53150"/>
                        <a:pt x="635127" y="53150"/>
                      </a:cubicBezTo>
                      <a:cubicBezTo>
                        <a:pt x="638080" y="52864"/>
                        <a:pt x="641985" y="52197"/>
                        <a:pt x="644843" y="51435"/>
                      </a:cubicBezTo>
                      <a:cubicBezTo>
                        <a:pt x="645128" y="49911"/>
                        <a:pt x="645509" y="47911"/>
                        <a:pt x="645795" y="46482"/>
                      </a:cubicBezTo>
                      <a:cubicBezTo>
                        <a:pt x="644747" y="45434"/>
                        <a:pt x="643414" y="44005"/>
                        <a:pt x="642461" y="42958"/>
                      </a:cubicBezTo>
                      <a:quadBezTo>
                        <a:pt x="627888" y="44387"/>
                        <a:pt x="624745" y="48768"/>
                      </a:quadBezTo>
                      <a:cubicBezTo>
                        <a:pt x="621697" y="48197"/>
                        <a:pt x="617601" y="47434"/>
                        <a:pt x="614648" y="46673"/>
                      </a:cubicBezTo>
                      <a:quadBezTo>
                        <a:pt x="616839" y="44101"/>
                        <a:pt x="639318" y="31718"/>
                      </a:quadBezTo>
                      <a:cubicBezTo>
                        <a:pt x="636365" y="29813"/>
                        <a:pt x="631984" y="27718"/>
                        <a:pt x="628650" y="26670"/>
                      </a:cubicBezTo>
                      <a:cubicBezTo>
                        <a:pt x="629888" y="25813"/>
                        <a:pt x="631508" y="24765"/>
                        <a:pt x="632746" y="24003"/>
                      </a:cubicBezTo>
                      <a:cubicBezTo>
                        <a:pt x="632841" y="17526"/>
                        <a:pt x="632841" y="12383"/>
                        <a:pt x="627983" y="8954"/>
                      </a:cubicBezTo>
                      <a:cubicBezTo>
                        <a:pt x="627793" y="8858"/>
                        <a:pt x="594836" y="9239"/>
                        <a:pt x="586359" y="12668"/>
                      </a:cubicBezTo>
                      <a:quadBezTo>
                        <a:pt x="587026" y="19050"/>
                        <a:pt x="590550" y="27146"/>
                      </a:quadBezTo>
                      <a:quadBezTo>
                        <a:pt x="577406" y="26765"/>
                        <a:pt x="571405" y="29623"/>
                      </a:quadBezTo>
                      <a:cubicBezTo>
                        <a:pt x="569976" y="28956"/>
                        <a:pt x="568071" y="28004"/>
                        <a:pt x="566738" y="27337"/>
                      </a:cubicBezTo>
                      <a:cubicBezTo>
                        <a:pt x="565690" y="38291"/>
                        <a:pt x="569024" y="56388"/>
                        <a:pt x="569024" y="56483"/>
                      </a:cubicBezTo>
                      <a:cubicBezTo>
                        <a:pt x="567500" y="56293"/>
                        <a:pt x="565404" y="56007"/>
                        <a:pt x="563880" y="55912"/>
                      </a:cubicBezTo>
                      <a:quadBezTo>
                        <a:pt x="540353" y="22479"/>
                        <a:pt x="519208" y="23051"/>
                      </a:quadBezTo>
                      <a:cubicBezTo>
                        <a:pt x="520541" y="25908"/>
                        <a:pt x="523589" y="29337"/>
                        <a:pt x="526256" y="30861"/>
                      </a:cubicBezTo>
                      <a:cubicBezTo>
                        <a:pt x="525685" y="32290"/>
                        <a:pt x="525018" y="34195"/>
                        <a:pt x="524447" y="35719"/>
                      </a:cubicBezTo>
                      <a:quadBezTo>
                        <a:pt x="514922" y="40005"/>
                        <a:pt x="512921" y="43720"/>
                      </a:quadBezTo>
                      <a:cubicBezTo>
                        <a:pt x="509968" y="44482"/>
                        <a:pt x="505777" y="44577"/>
                        <a:pt x="502825" y="43720"/>
                      </a:cubicBezTo>
                      <a:cubicBezTo>
                        <a:pt x="509302" y="39719"/>
                        <a:pt x="509873" y="38767"/>
                        <a:pt x="513207" y="33528"/>
                      </a:cubicBezTo>
                      <a:cubicBezTo>
                        <a:pt x="505111" y="25051"/>
                        <a:pt x="465106" y="35528"/>
                        <a:pt x="453200" y="45149"/>
                      </a:cubicBezTo>
                      <a:cubicBezTo>
                        <a:pt x="453009" y="45149"/>
                        <a:pt x="452723" y="45244"/>
                        <a:pt x="452533" y="45244"/>
                      </a:cubicBezTo>
                      <a:cubicBezTo>
                        <a:pt x="452342" y="45244"/>
                        <a:pt x="452152" y="45339"/>
                        <a:pt x="451961" y="45339"/>
                      </a:cubicBezTo>
                      <a:cubicBezTo>
                        <a:pt x="451866" y="45339"/>
                        <a:pt x="451675" y="45339"/>
                        <a:pt x="451580" y="45434"/>
                      </a:cubicBezTo>
                      <a:cubicBezTo>
                        <a:pt x="451485" y="45434"/>
                        <a:pt x="451295" y="45434"/>
                        <a:pt x="451199" y="45529"/>
                      </a:cubicBezTo>
                      <a:cubicBezTo>
                        <a:pt x="451009" y="45529"/>
                        <a:pt x="450913" y="45529"/>
                        <a:pt x="450723" y="45625"/>
                      </a:cubicBezTo>
                      <a:cubicBezTo>
                        <a:pt x="450533" y="45625"/>
                        <a:pt x="450342" y="45720"/>
                        <a:pt x="450152" y="45720"/>
                      </a:cubicBezTo>
                      <a:cubicBezTo>
                        <a:pt x="449866" y="45720"/>
                        <a:pt x="449675" y="45815"/>
                        <a:pt x="449390" y="45815"/>
                      </a:cubicBezTo>
                      <a:cubicBezTo>
                        <a:pt x="449009" y="45910"/>
                        <a:pt x="448723" y="45910"/>
                        <a:pt x="448342" y="46006"/>
                      </a:cubicBezTo>
                      <a:cubicBezTo>
                        <a:pt x="447199" y="46958"/>
                        <a:pt x="445675" y="48101"/>
                        <a:pt x="444627" y="49054"/>
                      </a:cubicBezTo>
                      <a:cubicBezTo>
                        <a:pt x="443198" y="48578"/>
                        <a:pt x="441293" y="48006"/>
                        <a:pt x="439865" y="47530"/>
                      </a:cubicBezTo>
                      <a:cubicBezTo>
                        <a:pt x="439960" y="46101"/>
                        <a:pt x="440055" y="44101"/>
                        <a:pt x="440055" y="42672"/>
                      </a:cubicBezTo>
                      <a:quadBezTo>
                        <a:pt x="443389" y="40577"/>
                        <a:pt x="454724" y="38481"/>
                      </a:quadBezTo>
                      <a:cubicBezTo>
                        <a:pt x="455009" y="36957"/>
                        <a:pt x="455295" y="34957"/>
                        <a:pt x="455581" y="33433"/>
                      </a:cubicBezTo>
                      <a:quadBezTo>
                        <a:pt x="468059" y="29242"/>
                        <a:pt x="471773" y="28480"/>
                      </a:quadBezTo>
                      <a:cubicBezTo>
                        <a:pt x="473011" y="28289"/>
                        <a:pt x="473202" y="28194"/>
                        <a:pt x="473488" y="28194"/>
                      </a:cubicBezTo>
                      <a:cubicBezTo>
                        <a:pt x="473869" y="28099"/>
                        <a:pt x="474155" y="28099"/>
                        <a:pt x="474535" y="28004"/>
                      </a:cubicBezTo>
                      <a:cubicBezTo>
                        <a:pt x="474917" y="27908"/>
                        <a:pt x="475298" y="27908"/>
                        <a:pt x="475774" y="27813"/>
                      </a:cubicBezTo>
                      <a:cubicBezTo>
                        <a:pt x="476250" y="27718"/>
                        <a:pt x="476631" y="27623"/>
                        <a:pt x="477107" y="27623"/>
                      </a:cubicBezTo>
                      <a:cubicBezTo>
                        <a:pt x="477584" y="27527"/>
                        <a:pt x="477965" y="27432"/>
                        <a:pt x="478441" y="27432"/>
                      </a:cubicBezTo>
                      <a:cubicBezTo>
                        <a:pt x="478822" y="27337"/>
                        <a:pt x="479298" y="27242"/>
                        <a:pt x="479679" y="27242"/>
                      </a:cubicBezTo>
                      <a:cubicBezTo>
                        <a:pt x="480060" y="27146"/>
                        <a:pt x="480441" y="27146"/>
                        <a:pt x="480822" y="27051"/>
                      </a:cubicBezTo>
                      <a:cubicBezTo>
                        <a:pt x="481108" y="26956"/>
                        <a:pt x="481393" y="26956"/>
                        <a:pt x="481775" y="26860"/>
                      </a:cubicBezTo>
                      <a:cubicBezTo>
                        <a:pt x="495205" y="25527"/>
                        <a:pt x="507206" y="18955"/>
                        <a:pt x="520446" y="16954"/>
                      </a:cubicBezTo>
                      <a:cubicBezTo>
                        <a:pt x="522065" y="14669"/>
                        <a:pt x="523018" y="10668"/>
                        <a:pt x="522732" y="7906"/>
                      </a:cubicBezTo>
                      <a:cubicBezTo>
                        <a:pt x="514826" y="4477"/>
                        <a:pt x="506254" y="6668"/>
                        <a:pt x="498062" y="5048"/>
                      </a:cubicBezTo>
                      <a:cubicBezTo>
                        <a:pt x="497681" y="6477"/>
                        <a:pt x="497205" y="8287"/>
                        <a:pt x="496919" y="9716"/>
                      </a:cubicBezTo>
                      <a:cubicBezTo>
                        <a:pt x="494157" y="8763"/>
                        <a:pt x="490442" y="7430"/>
                        <a:pt x="487680" y="6286"/>
                      </a:cubicBezTo>
                      <a:cubicBezTo>
                        <a:pt x="486632" y="7239"/>
                        <a:pt x="485204" y="8573"/>
                        <a:pt x="484156" y="9620"/>
                      </a:cubicBezTo>
                      <a:cubicBezTo>
                        <a:pt x="482632" y="9239"/>
                        <a:pt x="480536" y="8763"/>
                        <a:pt x="479012" y="8477"/>
                      </a:cubicBezTo>
                      <a:cubicBezTo>
                        <a:pt x="476345" y="3620"/>
                        <a:pt x="475393" y="1905"/>
                        <a:pt x="466916" y="2191"/>
                      </a:cubicBezTo>
                      <a:cubicBezTo>
                        <a:pt x="448246" y="23813"/>
                        <a:pt x="420910" y="11811"/>
                        <a:pt x="398717" y="19717"/>
                      </a:cubicBezTo>
                      <a:cubicBezTo>
                        <a:pt x="399193" y="18193"/>
                        <a:pt x="399764" y="16193"/>
                        <a:pt x="400145" y="14573"/>
                      </a:cubicBezTo>
                      <a:cubicBezTo>
                        <a:pt x="419291" y="9811"/>
                        <a:pt x="441103" y="16288"/>
                        <a:pt x="457486" y="476"/>
                      </a:cubicBezTo>
                      <a:lnTo>
                        <a:pt x="385858" y="0"/>
                      </a:lnTo>
                      <a:cubicBezTo>
                        <a:pt x="382334" y="4667"/>
                        <a:pt x="381762" y="5334"/>
                        <a:pt x="372999" y="4763"/>
                      </a:cubicBezTo>
                      <a:cubicBezTo>
                        <a:pt x="371189" y="5239"/>
                        <a:pt x="370999" y="5239"/>
                        <a:pt x="370904" y="5239"/>
                      </a:cubicBezTo>
                      <a:cubicBezTo>
                        <a:pt x="370713" y="5239"/>
                        <a:pt x="370523" y="5334"/>
                        <a:pt x="370332" y="5334"/>
                      </a:cubicBezTo>
                      <a:cubicBezTo>
                        <a:pt x="370142" y="5334"/>
                        <a:pt x="369856" y="5429"/>
                        <a:pt x="369665" y="5429"/>
                      </a:cubicBezTo>
                      <a:cubicBezTo>
                        <a:pt x="369475" y="5429"/>
                        <a:pt x="369189" y="5524"/>
                        <a:pt x="368999" y="5524"/>
                      </a:cubicBezTo>
                      <a:cubicBezTo>
                        <a:pt x="368713" y="5524"/>
                        <a:pt x="368522" y="5620"/>
                        <a:pt x="368237" y="5620"/>
                      </a:cubicBezTo>
                      <a:cubicBezTo>
                        <a:pt x="367951" y="5620"/>
                        <a:pt x="367760" y="5715"/>
                        <a:pt x="367475" y="5715"/>
                      </a:cubicBezTo>
                      <a:cubicBezTo>
                        <a:pt x="367189" y="5715"/>
                        <a:pt x="366998" y="5810"/>
                        <a:pt x="366713" y="5810"/>
                      </a:cubicBezTo>
                      <a:cubicBezTo>
                        <a:pt x="366427" y="5810"/>
                        <a:pt x="366236" y="5906"/>
                        <a:pt x="365950" y="5906"/>
                      </a:cubic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cubicBezTo>
                        <a:pt x="362617" y="7525"/>
                        <a:pt x="363855" y="9144"/>
                        <a:pt x="364712" y="10287"/>
                      </a:cubicBezTo>
                      <a:quadBezTo>
                        <a:pt x="351377" y="7906"/>
                        <a:pt x="349853" y="7715"/>
                      </a:quadBezTo>
                      <a:cubicBezTo>
                        <a:pt x="350615" y="8954"/>
                        <a:pt x="351663" y="10478"/>
                        <a:pt x="352520" y="11716"/>
                      </a:cubicBezTo>
                      <a:cubicBezTo>
                        <a:pt x="351092" y="11716"/>
                        <a:pt x="349091" y="11716"/>
                        <a:pt x="347663" y="11716"/>
                      </a:cubicBezTo>
                      <a:cubicBezTo>
                        <a:pt x="347282" y="13049"/>
                        <a:pt x="346710" y="14954"/>
                        <a:pt x="346234" y="16288"/>
                      </a:cubicBezTo>
                      <a:cubicBezTo>
                        <a:pt x="348520" y="18288"/>
                        <a:pt x="351377" y="21146"/>
                        <a:pt x="353378" y="23527"/>
                      </a:cubicBezTo>
                      <a:cubicBezTo>
                        <a:pt x="347663" y="24289"/>
                        <a:pt x="334709" y="23051"/>
                        <a:pt x="328422" y="19717"/>
                      </a:cubicBezTo>
                      <a:cubicBezTo>
                        <a:pt x="321183" y="22193"/>
                        <a:pt x="312611" y="16002"/>
                        <a:pt x="306229" y="23336"/>
                      </a:cubicBezTo>
                      <a:quadBezTo>
                        <a:pt x="297371" y="23813"/>
                        <a:pt x="291370" y="21907"/>
                      </a:quadBezTo>
                      <a:cubicBezTo>
                        <a:pt x="292037" y="23336"/>
                        <a:pt x="292989" y="25241"/>
                        <a:pt x="293656" y="26670"/>
                      </a:cubicBezTo>
                      <a:quadBezTo>
                        <a:pt x="304038" y="29718"/>
                        <a:pt x="313182" y="29432"/>
                      </a:quadBezTo>
                      <a:cubicBezTo>
                        <a:pt x="311182" y="31432"/>
                        <a:pt x="307562" y="33242"/>
                        <a:pt x="304705" y="33623"/>
                      </a:cubicBezTo>
                      <a:quadBezTo>
                        <a:pt x="307848" y="38957"/>
                        <a:pt x="317087" y="43244"/>
                      </a:quadBezTo>
                      <a:cubicBezTo>
                        <a:pt x="303943" y="45053"/>
                        <a:pt x="291751" y="37909"/>
                        <a:pt x="278606" y="38957"/>
                      </a:cubicBezTo>
                      <a:cubicBezTo>
                        <a:pt x="291941" y="48387"/>
                        <a:pt x="314039" y="38957"/>
                        <a:pt x="322326" y="59246"/>
                      </a:cubicBezTo>
                      <a:cubicBezTo>
                        <a:pt x="295180" y="67247"/>
                        <a:pt x="273939" y="46387"/>
                        <a:pt x="248888" y="44291"/>
                      </a:cubicBezTo>
                      <a:cubicBezTo>
                        <a:pt x="250698" y="50292"/>
                        <a:pt x="250888" y="50959"/>
                        <a:pt x="264319" y="56293"/>
                      </a:cubicBezTo>
                      <a:cubicBezTo>
                        <a:pt x="268510" y="57912"/>
                        <a:pt x="268415" y="57912"/>
                        <a:pt x="268415" y="57912"/>
                      </a:cubicBezTo>
                      <a:cubicBezTo>
                        <a:pt x="268319" y="57912"/>
                        <a:pt x="268224" y="57912"/>
                        <a:pt x="268224" y="57912"/>
                      </a:cubicBezTo>
                      <a:cubicBezTo>
                        <a:pt x="268129" y="57912"/>
                        <a:pt x="267938" y="57912"/>
                        <a:pt x="267843" y="57912"/>
                      </a:cubicBezTo>
                      <a:cubicBezTo>
                        <a:pt x="267653" y="57912"/>
                        <a:pt x="267557" y="57912"/>
                        <a:pt x="267367" y="57912"/>
                      </a:cubicBezTo>
                      <a:cubicBezTo>
                        <a:pt x="267176" y="57912"/>
                        <a:pt x="266986" y="57912"/>
                        <a:pt x="266795" y="57912"/>
                      </a:cubicBezTo>
                      <a:cubicBezTo>
                        <a:pt x="266605" y="57912"/>
                        <a:pt x="266414" y="57912"/>
                        <a:pt x="266224" y="57912"/>
                      </a:cubicBezTo>
                      <a:cubicBezTo>
                        <a:pt x="266033" y="57912"/>
                        <a:pt x="265843" y="57912"/>
                        <a:pt x="265652" y="57912"/>
                      </a:cubicBezTo>
                      <a:cubicBezTo>
                        <a:pt x="265462" y="57912"/>
                        <a:pt x="265271" y="57912"/>
                        <a:pt x="265081" y="57912"/>
                      </a:cubicBezTo>
                      <a:cubicBezTo>
                        <a:pt x="263557" y="58388"/>
                        <a:pt x="261557" y="58960"/>
                        <a:pt x="260033" y="59341"/>
                      </a:cubicBezTo>
                      <a:cubicBezTo>
                        <a:pt x="263081" y="60770"/>
                        <a:pt x="266891" y="63055"/>
                        <a:pt x="269653" y="64960"/>
                      </a:cubicBezTo>
                      <a:cubicBezTo>
                        <a:pt x="256508" y="65246"/>
                        <a:pt x="253746" y="62198"/>
                        <a:pt x="249555" y="57722"/>
                      </a:cubicBezTo>
                      <a:cubicBezTo>
                        <a:pt x="243173" y="50768"/>
                        <a:pt x="233553" y="52006"/>
                        <a:pt x="225933" y="48387"/>
                      </a:cubicBezTo>
                      <a:cubicBezTo>
                        <a:pt x="224600" y="49244"/>
                        <a:pt x="222790" y="50482"/>
                        <a:pt x="221456" y="51340"/>
                      </a:cubicBezTo>
                      <a:quadBezTo>
                        <a:pt x="224600" y="53721"/>
                        <a:pt x="244316" y="57150"/>
                      </a:quadBezTo>
                      <a:cubicBezTo>
                        <a:pt x="239268" y="61055"/>
                        <a:pt x="238601" y="61627"/>
                        <a:pt x="230791" y="58579"/>
                      </a:cubicBezTo>
                      <a:cubicBezTo>
                        <a:pt x="229648" y="61341"/>
                        <a:pt x="228124" y="65056"/>
                        <a:pt x="226886" y="67818"/>
                      </a:cubicBezTo>
                      <a:lnTo>
                        <a:pt x="221742" y="66294"/>
                      </a:lnTo>
                      <a:cubicBezTo>
                        <a:pt x="221837" y="51435"/>
                        <a:pt x="220409" y="51435"/>
                        <a:pt x="195929" y="51816"/>
                      </a:cubic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cubicBezTo>
                        <a:pt x="183928" y="55245"/>
                        <a:pt x="171736" y="52578"/>
                        <a:pt x="160687" y="57055"/>
                      </a:cubicBezTo>
                      <a:quadBezTo>
                        <a:pt x="175165" y="62960"/>
                        <a:pt x="188690" y="69532"/>
                      </a:quadBezTo>
                      <a:cubicBezTo>
                        <a:pt x="170212" y="75819"/>
                        <a:pt x="157163" y="58960"/>
                        <a:pt x="141065" y="60960"/>
                      </a:cubicBezTo>
                      <a:close/>
                      <a:moveTo>
                        <a:pt x="320040" y="27623"/>
                      </a:moveTo>
                      <a:cubicBezTo>
                        <a:pt x="318421" y="27813"/>
                        <a:pt x="317087" y="28861"/>
                        <a:pt x="315563" y="29147"/>
                      </a:cubicBezTo>
                      <a:cubicBezTo>
                        <a:pt x="314611" y="28194"/>
                        <a:pt x="314039" y="27527"/>
                        <a:pt x="310420" y="24384"/>
                      </a:cubicBezTo>
                      <a:cubicBezTo>
                        <a:pt x="310420" y="24289"/>
                        <a:pt x="310420" y="24194"/>
                        <a:pt x="310420" y="24194"/>
                      </a:cubicBezTo>
                      <a:cubicBezTo>
                        <a:pt x="310515" y="24194"/>
                        <a:pt x="310610" y="24098"/>
                        <a:pt x="310706" y="24098"/>
                      </a:cubicBezTo>
                      <a:cubicBezTo>
                        <a:pt x="312992" y="23908"/>
                        <a:pt x="315182" y="24860"/>
                        <a:pt x="317468" y="24955"/>
                      </a:cubicBezTo>
                      <a:cubicBezTo>
                        <a:pt x="319088" y="25051"/>
                        <a:pt x="320231" y="23431"/>
                        <a:pt x="321850" y="23431"/>
                      </a:cubicBezTo>
                      <a:cubicBezTo>
                        <a:pt x="322326" y="23431"/>
                        <a:pt x="327946" y="23717"/>
                        <a:pt x="327946" y="23717"/>
                      </a:cubicBezTo>
                      <a:cubicBezTo>
                        <a:pt x="330899" y="24098"/>
                        <a:pt x="333184" y="26194"/>
                        <a:pt x="335852" y="26956"/>
                      </a:cubicBezTo>
                      <a:cubicBezTo>
                        <a:pt x="338233" y="27718"/>
                        <a:pt x="340805" y="27623"/>
                        <a:pt x="343281" y="28289"/>
                      </a:cubicBezTo>
                      <a:cubicBezTo>
                        <a:pt x="343376" y="28289"/>
                        <a:pt x="352234" y="32576"/>
                        <a:pt x="353568" y="35528"/>
                      </a:cubicBezTo>
                      <a:cubicBezTo>
                        <a:pt x="354140" y="36767"/>
                        <a:pt x="353854" y="37719"/>
                        <a:pt x="353759" y="38100"/>
                      </a:cubicBezTo>
                      <a:cubicBezTo>
                        <a:pt x="350806" y="37719"/>
                        <a:pt x="335756" y="29432"/>
                        <a:pt x="335661" y="29337"/>
                      </a:cubicBezTo>
                      <a:cubicBezTo>
                        <a:pt x="335566" y="29242"/>
                        <a:pt x="327850" y="28956"/>
                        <a:pt x="330994" y="33147"/>
                      </a:cubicBezTo>
                      <a:cubicBezTo>
                        <a:pt x="331851" y="34290"/>
                        <a:pt x="333375" y="35719"/>
                        <a:pt x="334232" y="36385"/>
                      </a:cubicBezTo>
                      <a:cubicBezTo>
                        <a:pt x="332327" y="36385"/>
                        <a:pt x="330994" y="35243"/>
                        <a:pt x="329089" y="33719"/>
                      </a:cubicBezTo>
                      <a:cubicBezTo>
                        <a:pt x="324803" y="30194"/>
                        <a:pt x="322993" y="28956"/>
                        <a:pt x="322326" y="28575"/>
                      </a:cubicBezTo>
                      <a:cubicBezTo>
                        <a:pt x="321183" y="27623"/>
                        <a:pt x="320326" y="27527"/>
                        <a:pt x="320040" y="276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3" name="Freeform: Shape 257"/>
                <p:cNvSpPr/>
                <p:nvPr/>
              </p:nvSpPr>
              <p:spPr>
                <a:xfrm>
                  <a:off x="6382417" y="1015933"/>
                  <a:ext cx="28575" cy="19050"/>
                </a:xfrm>
                <a:custGeom>
                  <a:avLst/>
                  <a:gdLst>
                    <a:gd name="connsiteX0" fmla="*/ 10001 w 28575"/>
                    <a:gd name="connsiteY0" fmla="*/ 7433 h 19050"/>
                    <a:gd name="connsiteX1" fmla="*/ 21146 w 28575"/>
                    <a:gd name="connsiteY1" fmla="*/ 11338 h 19050"/>
                    <a:gd name="connsiteX2" fmla="*/ 32766 w 28575"/>
                    <a:gd name="connsiteY2" fmla="*/ 18291 h 19050"/>
                    <a:gd name="connsiteX3" fmla="*/ 34862 w 28575"/>
                    <a:gd name="connsiteY3" fmla="*/ 19053 h 19050"/>
                    <a:gd name="connsiteX4" fmla="*/ 34004 w 28575"/>
                    <a:gd name="connsiteY4" fmla="*/ 15434 h 19050"/>
                    <a:gd name="connsiteX5" fmla="*/ 30575 w 28575"/>
                    <a:gd name="connsiteY5" fmla="*/ 13624 h 19050"/>
                    <a:gd name="connsiteX6" fmla="*/ 21812 w 28575"/>
                    <a:gd name="connsiteY6" fmla="*/ 9624 h 19050"/>
                    <a:gd name="connsiteX7" fmla="*/ 10668 w 28575"/>
                    <a:gd name="connsiteY7" fmla="*/ 1908 h 19050"/>
                    <a:gd name="connsiteX8" fmla="*/ 0 w 28575"/>
                    <a:gd name="connsiteY8" fmla="*/ 3 h 19050"/>
                    <a:gd name="connsiteX9" fmla="*/ 10001 w 28575"/>
                    <a:gd name="connsiteY9" fmla="*/ 7433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8575" h="19050">
                      <a:moveTo>
                        <a:pt x="10001" y="7433"/>
                      </a:moveTo>
                      <a:cubicBezTo>
                        <a:pt x="13525" y="9338"/>
                        <a:pt x="17431" y="10005"/>
                        <a:pt x="21146" y="11338"/>
                      </a:cubicBezTo>
                      <a:cubicBezTo>
                        <a:pt x="25432" y="12862"/>
                        <a:pt x="28670" y="16386"/>
                        <a:pt x="32766" y="18291"/>
                      </a:cubicBezTo>
                      <a:cubicBezTo>
                        <a:pt x="33242" y="18482"/>
                        <a:pt x="34290" y="19053"/>
                        <a:pt x="34862" y="19053"/>
                      </a:cubicBezTo>
                      <a:cubicBezTo>
                        <a:pt x="35909" y="19053"/>
                        <a:pt x="34862" y="16291"/>
                        <a:pt x="34004" y="15434"/>
                      </a:cubicBezTo>
                      <a:cubicBezTo>
                        <a:pt x="33433" y="14862"/>
                        <a:pt x="32575" y="14386"/>
                        <a:pt x="30575" y="13624"/>
                      </a:cubicBezTo>
                      <a:cubicBezTo>
                        <a:pt x="27432" y="12481"/>
                        <a:pt x="25622" y="11719"/>
                        <a:pt x="21812" y="9624"/>
                      </a:cubicBezTo>
                      <a:cubicBezTo>
                        <a:pt x="17812" y="7433"/>
                        <a:pt x="14859" y="3813"/>
                        <a:pt x="10668" y="1908"/>
                      </a:cubicBezTo>
                      <a:cubicBezTo>
                        <a:pt x="10573" y="1908"/>
                        <a:pt x="1714" y="-92"/>
                        <a:pt x="0" y="3"/>
                      </a:cubicBezTo>
                      <a:cubicBezTo>
                        <a:pt x="0" y="1146"/>
                        <a:pt x="9906" y="7338"/>
                        <a:pt x="10001" y="743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4" name="Freeform: Shape 258"/>
                <p:cNvSpPr/>
                <p:nvPr/>
              </p:nvSpPr>
              <p:spPr>
                <a:xfrm>
                  <a:off x="6433185" y="1046226"/>
                  <a:ext cx="28575" cy="9525"/>
                </a:xfrm>
                <a:custGeom>
                  <a:avLst/>
                  <a:gdLst>
                    <a:gd name="connsiteX0" fmla="*/ 22384 w 28575"/>
                    <a:gd name="connsiteY0" fmla="*/ 13716 h 9525"/>
                    <a:gd name="connsiteX1" fmla="*/ 23336 w 28575"/>
                    <a:gd name="connsiteY1" fmla="*/ 13811 h 9525"/>
                    <a:gd name="connsiteX2" fmla="*/ 28099 w 28575"/>
                    <a:gd name="connsiteY2" fmla="*/ 12954 h 9525"/>
                    <a:gd name="connsiteX3" fmla="*/ 30766 w 28575"/>
                    <a:gd name="connsiteY3" fmla="*/ 10097 h 9525"/>
                    <a:gd name="connsiteX4" fmla="*/ 24098 w 28575"/>
                    <a:gd name="connsiteY4" fmla="*/ 6286 h 9525"/>
                    <a:gd name="connsiteX5" fmla="*/ 21717 w 28575"/>
                    <a:gd name="connsiteY5" fmla="*/ 7049 h 9525"/>
                    <a:gd name="connsiteX6" fmla="*/ 20384 w 28575"/>
                    <a:gd name="connsiteY6" fmla="*/ 8668 h 9525"/>
                    <a:gd name="connsiteX7" fmla="*/ 16478 w 28575"/>
                    <a:gd name="connsiteY7" fmla="*/ 5810 h 9525"/>
                    <a:gd name="connsiteX8" fmla="*/ 5144 w 28575"/>
                    <a:gd name="connsiteY8" fmla="*/ 0 h 9525"/>
                    <a:gd name="connsiteX9" fmla="*/ 5048 w 28575"/>
                    <a:gd name="connsiteY9" fmla="*/ 191 h 9525"/>
                    <a:gd name="connsiteX10" fmla="*/ 7715 w 28575"/>
                    <a:gd name="connsiteY10" fmla="*/ 3620 h 9525"/>
                    <a:gd name="connsiteX11" fmla="*/ 95 w 28575"/>
                    <a:gd name="connsiteY11" fmla="*/ 5144 h 9525"/>
                    <a:gd name="connsiteX12" fmla="*/ 0 w 28575"/>
                    <a:gd name="connsiteY12" fmla="*/ 5429 h 9525"/>
                    <a:gd name="connsiteX13" fmla="*/ 5715 w 28575"/>
                    <a:gd name="connsiteY13" fmla="*/ 10382 h 9525"/>
                    <a:gd name="connsiteX14" fmla="*/ 18193 w 28575"/>
                    <a:gd name="connsiteY14" fmla="*/ 17145 h 9525"/>
                    <a:gd name="connsiteX15" fmla="*/ 20384 w 28575"/>
                    <a:gd name="connsiteY15" fmla="*/ 15240 h 9525"/>
                    <a:gd name="connsiteX16" fmla="*/ 22384 w 28575"/>
                    <a:gd name="connsiteY16" fmla="*/ 13716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8575" h="9525">
                      <a:moveTo>
                        <a:pt x="22384" y="13716"/>
                      </a:moveTo>
                      <a:cubicBezTo>
                        <a:pt x="22765" y="13716"/>
                        <a:pt x="23051" y="13716"/>
                        <a:pt x="23336" y="13811"/>
                      </a:cubicBezTo>
                      <a:cubicBezTo>
                        <a:pt x="25051" y="14097"/>
                        <a:pt x="26479" y="12954"/>
                        <a:pt x="28099" y="12954"/>
                      </a:cubicBezTo>
                      <a:cubicBezTo>
                        <a:pt x="30575" y="12954"/>
                        <a:pt x="32290" y="11621"/>
                        <a:pt x="30766" y="10097"/>
                      </a:cubicBezTo>
                      <a:cubicBezTo>
                        <a:pt x="30766" y="10097"/>
                        <a:pt x="25908" y="6572"/>
                        <a:pt x="24098" y="6286"/>
                      </a:cubicBezTo>
                      <a:cubicBezTo>
                        <a:pt x="23146" y="6191"/>
                        <a:pt x="22098" y="6858"/>
                        <a:pt x="21717" y="7049"/>
                      </a:cubicBezTo>
                      <a:cubicBezTo>
                        <a:pt x="21146" y="7429"/>
                        <a:pt x="20955" y="8192"/>
                        <a:pt x="20384" y="8668"/>
                      </a:cubicBezTo>
                      <a:cubicBezTo>
                        <a:pt x="18288" y="8192"/>
                        <a:pt x="17336" y="6858"/>
                        <a:pt x="16478" y="5810"/>
                      </a:cubicBezTo>
                      <a:cubicBezTo>
                        <a:pt x="12954" y="1048"/>
                        <a:pt x="7144" y="0"/>
                        <a:pt x="5144" y="0"/>
                      </a:cubicBezTo>
                      <a:cubicBezTo>
                        <a:pt x="5144" y="95"/>
                        <a:pt x="5048" y="191"/>
                        <a:pt x="5048" y="191"/>
                      </a:cubicBezTo>
                      <a:cubicBezTo>
                        <a:pt x="5810" y="1429"/>
                        <a:pt x="6953" y="2286"/>
                        <a:pt x="7715" y="3620"/>
                      </a:cubicBezTo>
                      <a:quadBezTo>
                        <a:pt x="7429" y="4286"/>
                        <a:pt x="95" y="5144"/>
                      </a:quadBezTo>
                      <a:cubicBezTo>
                        <a:pt x="95" y="5239"/>
                        <a:pt x="0" y="5334"/>
                        <a:pt x="0" y="5429"/>
                      </a:cubicBezTo>
                      <a:cubicBezTo>
                        <a:pt x="476" y="6001"/>
                        <a:pt x="1143" y="7049"/>
                        <a:pt x="5715" y="10382"/>
                      </a:cubicBezTo>
                      <a:quadBezTo>
                        <a:pt x="15812" y="16954"/>
                        <a:pt x="18193" y="17145"/>
                      </a:quadBezTo>
                      <a:cubicBezTo>
                        <a:pt x="21146" y="17431"/>
                        <a:pt x="21146" y="16669"/>
                        <a:pt x="20384" y="15240"/>
                      </a:cubicBezTo>
                      <a:cubicBezTo>
                        <a:pt x="19526" y="13716"/>
                        <a:pt x="20669" y="13621"/>
                        <a:pt x="22384" y="1371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5" name="Freeform: Shape 259"/>
                <p:cNvSpPr/>
                <p:nvPr/>
              </p:nvSpPr>
              <p:spPr>
                <a:xfrm>
                  <a:off x="5945029" y="1284637"/>
                  <a:ext cx="57150" cy="38100"/>
                </a:xfrm>
                <a:custGeom>
                  <a:avLst/>
                  <a:gdLst>
                    <a:gd name="connsiteX0" fmla="*/ 35624 w 57150"/>
                    <a:gd name="connsiteY0" fmla="*/ 38671 h 38100"/>
                    <a:gd name="connsiteX1" fmla="*/ 40672 w 57150"/>
                    <a:gd name="connsiteY1" fmla="*/ 32861 h 38100"/>
                    <a:gd name="connsiteX2" fmla="*/ 54674 w 57150"/>
                    <a:gd name="connsiteY2" fmla="*/ 31051 h 38100"/>
                    <a:gd name="connsiteX3" fmla="*/ 57436 w 57150"/>
                    <a:gd name="connsiteY3" fmla="*/ 30766 h 38100"/>
                    <a:gd name="connsiteX4" fmla="*/ 61913 w 57150"/>
                    <a:gd name="connsiteY4" fmla="*/ 26194 h 38100"/>
                    <a:gd name="connsiteX5" fmla="*/ 65723 w 57150"/>
                    <a:gd name="connsiteY5" fmla="*/ 24194 h 38100"/>
                    <a:gd name="connsiteX6" fmla="*/ 66294 w 57150"/>
                    <a:gd name="connsiteY6" fmla="*/ 23146 h 38100"/>
                    <a:gd name="connsiteX7" fmla="*/ 62198 w 57150"/>
                    <a:gd name="connsiteY7" fmla="*/ 17050 h 38100"/>
                    <a:gd name="connsiteX8" fmla="*/ 52197 w 57150"/>
                    <a:gd name="connsiteY8" fmla="*/ 14192 h 38100"/>
                    <a:gd name="connsiteX9" fmla="*/ 32957 w 57150"/>
                    <a:gd name="connsiteY9" fmla="*/ 6477 h 38100"/>
                    <a:gd name="connsiteX10" fmla="*/ 6477 w 57150"/>
                    <a:gd name="connsiteY10" fmla="*/ 0 h 38100"/>
                    <a:gd name="connsiteX11" fmla="*/ 857 w 57150"/>
                    <a:gd name="connsiteY11" fmla="*/ 190 h 38100"/>
                    <a:gd name="connsiteX12" fmla="*/ 0 w 57150"/>
                    <a:gd name="connsiteY12" fmla="*/ 4763 h 38100"/>
                    <a:gd name="connsiteX13" fmla="*/ 7334 w 57150"/>
                    <a:gd name="connsiteY13" fmla="*/ 12763 h 38100"/>
                    <a:gd name="connsiteX14" fmla="*/ 5620 w 57150"/>
                    <a:gd name="connsiteY14" fmla="*/ 11430 h 38100"/>
                    <a:gd name="connsiteX15" fmla="*/ 1238 w 57150"/>
                    <a:gd name="connsiteY15" fmla="*/ 13525 h 38100"/>
                    <a:gd name="connsiteX16" fmla="*/ 4191 w 57150"/>
                    <a:gd name="connsiteY16" fmla="*/ 15240 h 38100"/>
                    <a:gd name="connsiteX17" fmla="*/ 9144 w 57150"/>
                    <a:gd name="connsiteY17" fmla="*/ 19621 h 38100"/>
                    <a:gd name="connsiteX18" fmla="*/ 5525 w 57150"/>
                    <a:gd name="connsiteY18" fmla="*/ 19812 h 38100"/>
                    <a:gd name="connsiteX19" fmla="*/ 4286 w 57150"/>
                    <a:gd name="connsiteY19" fmla="*/ 19717 h 38100"/>
                    <a:gd name="connsiteX20" fmla="*/ 2096 w 57150"/>
                    <a:gd name="connsiteY20" fmla="*/ 25146 h 38100"/>
                    <a:gd name="connsiteX21" fmla="*/ 20479 w 57150"/>
                    <a:gd name="connsiteY21" fmla="*/ 30194 h 38100"/>
                    <a:gd name="connsiteX22" fmla="*/ 16669 w 57150"/>
                    <a:gd name="connsiteY22" fmla="*/ 31623 h 38100"/>
                    <a:gd name="connsiteX23" fmla="*/ 35624 w 57150"/>
                    <a:gd name="connsiteY23" fmla="*/ 38671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7150" h="38100">
                      <a:moveTo>
                        <a:pt x="35624" y="38671"/>
                      </a:moveTo>
                      <a:cubicBezTo>
                        <a:pt x="38862" y="38100"/>
                        <a:pt x="37910" y="33909"/>
                        <a:pt x="40672" y="32861"/>
                      </a:cubicBezTo>
                      <a:cubicBezTo>
                        <a:pt x="43529" y="31813"/>
                        <a:pt x="46482" y="31242"/>
                        <a:pt x="54674" y="31051"/>
                      </a:cubicBezTo>
                      <a:cubicBezTo>
                        <a:pt x="56483" y="31051"/>
                        <a:pt x="57055" y="30956"/>
                        <a:pt x="57436" y="30766"/>
                      </a:cubicBezTo>
                      <a:cubicBezTo>
                        <a:pt x="59436" y="29718"/>
                        <a:pt x="60293" y="27527"/>
                        <a:pt x="61913" y="26194"/>
                      </a:cubicBezTo>
                      <a:cubicBezTo>
                        <a:pt x="63056" y="25336"/>
                        <a:pt x="64579" y="25146"/>
                        <a:pt x="65723" y="24194"/>
                      </a:cubicBezTo>
                      <a:cubicBezTo>
                        <a:pt x="66008" y="24003"/>
                        <a:pt x="66294" y="23527"/>
                        <a:pt x="66294" y="23146"/>
                      </a:cubicBezTo>
                      <a:cubicBezTo>
                        <a:pt x="66294" y="23146"/>
                        <a:pt x="65723" y="18859"/>
                        <a:pt x="62198" y="17050"/>
                      </a:cubicBezTo>
                      <a:quadBezTo>
                        <a:pt x="58579" y="15240"/>
                        <a:pt x="52197" y="14192"/>
                      </a:quadBezTo>
                      <a:cubicBezTo>
                        <a:pt x="45244" y="13049"/>
                        <a:pt x="39433" y="8953"/>
                        <a:pt x="32957" y="6477"/>
                      </a:cubicBezTo>
                      <a:cubicBezTo>
                        <a:pt x="24384" y="3143"/>
                        <a:pt x="15240" y="2381"/>
                        <a:pt x="6477" y="0"/>
                      </a:cubicBezTo>
                      <a:cubicBezTo>
                        <a:pt x="4572" y="95"/>
                        <a:pt x="2762" y="95"/>
                        <a:pt x="857" y="190"/>
                      </a:cubicBezTo>
                      <a:cubicBezTo>
                        <a:pt x="572" y="1524"/>
                        <a:pt x="286" y="3429"/>
                        <a:pt x="0" y="4763"/>
                      </a:cubicBezTo>
                      <a:cubicBezTo>
                        <a:pt x="5048" y="8382"/>
                        <a:pt x="6572" y="10954"/>
                        <a:pt x="7334" y="12763"/>
                      </a:cubicBezTo>
                      <a:cubicBezTo>
                        <a:pt x="6477" y="11811"/>
                        <a:pt x="6191" y="11525"/>
                        <a:pt x="5620" y="11430"/>
                      </a:cubicBezTo>
                      <a:cubicBezTo>
                        <a:pt x="4763" y="11240"/>
                        <a:pt x="572" y="12097"/>
                        <a:pt x="1238" y="13525"/>
                      </a:cubicBezTo>
                      <a:cubicBezTo>
                        <a:pt x="1619" y="14383"/>
                        <a:pt x="3620" y="15145"/>
                        <a:pt x="4191" y="15240"/>
                      </a:cubicBezTo>
                      <a:cubicBezTo>
                        <a:pt x="4953" y="15335"/>
                        <a:pt x="6382" y="15430"/>
                        <a:pt x="9144" y="19621"/>
                      </a:cubicBezTo>
                      <a:cubicBezTo>
                        <a:pt x="7049" y="20765"/>
                        <a:pt x="5810" y="20002"/>
                        <a:pt x="5525" y="19812"/>
                      </a:cubicBezTo>
                      <a:cubicBezTo>
                        <a:pt x="4858" y="19336"/>
                        <a:pt x="4763" y="19431"/>
                        <a:pt x="4286" y="19717"/>
                      </a:cubicBezTo>
                      <a:cubicBezTo>
                        <a:pt x="3715" y="20098"/>
                        <a:pt x="2667" y="22288"/>
                        <a:pt x="2096" y="25146"/>
                      </a:cubicBezTo>
                      <a:quadBezTo>
                        <a:pt x="20003" y="27813"/>
                        <a:pt x="20479" y="30194"/>
                      </a:quadBezTo>
                      <a:cubicBezTo>
                        <a:pt x="19336" y="30575"/>
                        <a:pt x="17812" y="31147"/>
                        <a:pt x="16669" y="31623"/>
                      </a:cubicBezTo>
                      <a:cubicBezTo>
                        <a:pt x="26765" y="36767"/>
                        <a:pt x="33052" y="39052"/>
                        <a:pt x="35624" y="386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6" name="Freeform: Shape 260"/>
                <p:cNvSpPr/>
                <p:nvPr/>
              </p:nvSpPr>
              <p:spPr>
                <a:xfrm>
                  <a:off x="5737955" y="940879"/>
                  <a:ext cx="9525" cy="9525"/>
                </a:xfrm>
                <a:custGeom>
                  <a:avLst/>
                  <a:gdLst>
                    <a:gd name="connsiteX0" fmla="*/ 762 w 0"/>
                    <a:gd name="connsiteY0" fmla="*/ 0 h 0"/>
                    <a:gd name="connsiteX1" fmla="*/ 762 w 0"/>
                    <a:gd name="connsiteY1" fmla="*/ 0 h 0"/>
                    <a:gd name="connsiteX2" fmla="*/ 571 w 0"/>
                    <a:gd name="connsiteY2" fmla="*/ 191 h 0"/>
                    <a:gd name="connsiteX3" fmla="*/ 0 w 0"/>
                    <a:gd name="connsiteY3" fmla="*/ 857 h 0"/>
                    <a:gd name="connsiteX4" fmla="*/ 762 w 0"/>
                    <a:gd name="connsiteY4" fmla="*/ 0 h 0"/>
                    <a:gd name="connsiteX5" fmla="*/ 762 w 0"/>
                    <a:gd name="connsiteY5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>
                      <a:moveTo>
                        <a:pt x="762" y="0"/>
                      </a:moveTo>
                      <a:quadBezTo>
                        <a:pt x="762" y="0"/>
                        <a:pt x="762" y="0"/>
                      </a:quadBezTo>
                      <a:cubicBezTo>
                        <a:pt x="667" y="0"/>
                        <a:pt x="667" y="95"/>
                        <a:pt x="571" y="191"/>
                      </a:cubicBezTo>
                      <a:cubicBezTo>
                        <a:pt x="381" y="381"/>
                        <a:pt x="190" y="572"/>
                        <a:pt x="0" y="857"/>
                      </a:cubicBezTo>
                      <a:cubicBezTo>
                        <a:pt x="190" y="667"/>
                        <a:pt x="667" y="381"/>
                        <a:pt x="762" y="0"/>
                      </a:cubicBezTo>
                      <a:lnTo>
                        <a:pt x="762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7" name="Freeform: Shape 261"/>
                <p:cNvSpPr/>
                <p:nvPr/>
              </p:nvSpPr>
              <p:spPr>
                <a:xfrm>
                  <a:off x="5359337" y="893064"/>
                  <a:ext cx="409575" cy="180975"/>
                </a:xfrm>
                <a:custGeom>
                  <a:avLst/>
                  <a:gdLst>
                    <a:gd name="connsiteX0" fmla="*/ 34862 w 409575"/>
                    <a:gd name="connsiteY0" fmla="*/ 73533 h 180975"/>
                    <a:gd name="connsiteX1" fmla="*/ 5620 w 409575"/>
                    <a:gd name="connsiteY1" fmla="*/ 81439 h 180975"/>
                    <a:gd name="connsiteX2" fmla="*/ 5525 w 409575"/>
                    <a:gd name="connsiteY2" fmla="*/ 96012 h 180975"/>
                    <a:gd name="connsiteX3" fmla="*/ 11906 w 409575"/>
                    <a:gd name="connsiteY3" fmla="*/ 98108 h 180975"/>
                    <a:gd name="connsiteX4" fmla="*/ 29718 w 409575"/>
                    <a:gd name="connsiteY4" fmla="*/ 112871 h 180975"/>
                    <a:gd name="connsiteX5" fmla="*/ 41434 w 409575"/>
                    <a:gd name="connsiteY5" fmla="*/ 107728 h 180975"/>
                    <a:gd name="connsiteX6" fmla="*/ 44291 w 409575"/>
                    <a:gd name="connsiteY6" fmla="*/ 113919 h 180975"/>
                    <a:gd name="connsiteX7" fmla="*/ 48863 w 409575"/>
                    <a:gd name="connsiteY7" fmla="*/ 110871 h 180975"/>
                    <a:gd name="connsiteX8" fmla="*/ 52578 w 409575"/>
                    <a:gd name="connsiteY8" fmla="*/ 112586 h 180975"/>
                    <a:gd name="connsiteX9" fmla="*/ 53245 w 409575"/>
                    <a:gd name="connsiteY9" fmla="*/ 116681 h 180975"/>
                    <a:gd name="connsiteX10" fmla="*/ 74295 w 409575"/>
                    <a:gd name="connsiteY10" fmla="*/ 105632 h 180975"/>
                    <a:gd name="connsiteX11" fmla="*/ 74104 w 409575"/>
                    <a:gd name="connsiteY11" fmla="*/ 103156 h 180975"/>
                    <a:gd name="connsiteX12" fmla="*/ 111442 w 409575"/>
                    <a:gd name="connsiteY12" fmla="*/ 91440 h 180975"/>
                    <a:gd name="connsiteX13" fmla="*/ 70390 w 409575"/>
                    <a:gd name="connsiteY13" fmla="*/ 117634 h 180975"/>
                    <a:gd name="connsiteX14" fmla="*/ 71533 w 409575"/>
                    <a:gd name="connsiteY14" fmla="*/ 119539 h 180975"/>
                    <a:gd name="connsiteX15" fmla="*/ 103156 w 409575"/>
                    <a:gd name="connsiteY15" fmla="*/ 117539 h 180975"/>
                    <a:gd name="connsiteX16" fmla="*/ 102298 w 409575"/>
                    <a:gd name="connsiteY16" fmla="*/ 120015 h 180975"/>
                    <a:gd name="connsiteX17" fmla="*/ 94202 w 409575"/>
                    <a:gd name="connsiteY17" fmla="*/ 142589 h 180975"/>
                    <a:gd name="connsiteX18" fmla="*/ 82010 w 409575"/>
                    <a:gd name="connsiteY18" fmla="*/ 142780 h 180975"/>
                    <a:gd name="connsiteX19" fmla="*/ 55912 w 409575"/>
                    <a:gd name="connsiteY19" fmla="*/ 123825 h 180975"/>
                    <a:gd name="connsiteX20" fmla="*/ 57055 w 409575"/>
                    <a:gd name="connsiteY20" fmla="*/ 139541 h 180975"/>
                    <a:gd name="connsiteX21" fmla="*/ 13335 w 409575"/>
                    <a:gd name="connsiteY21" fmla="*/ 150305 h 180975"/>
                    <a:gd name="connsiteX22" fmla="*/ 11430 w 409575"/>
                    <a:gd name="connsiteY22" fmla="*/ 149257 h 180975"/>
                    <a:gd name="connsiteX23" fmla="*/ 10573 w 409575"/>
                    <a:gd name="connsiteY23" fmla="*/ 149066 h 180975"/>
                    <a:gd name="connsiteX24" fmla="*/ 9620 w 409575"/>
                    <a:gd name="connsiteY24" fmla="*/ 148971 h 180975"/>
                    <a:gd name="connsiteX25" fmla="*/ 8572 w 409575"/>
                    <a:gd name="connsiteY25" fmla="*/ 148781 h 180975"/>
                    <a:gd name="connsiteX26" fmla="*/ 7429 w 409575"/>
                    <a:gd name="connsiteY26" fmla="*/ 148590 h 180975"/>
                    <a:gd name="connsiteX27" fmla="*/ 6382 w 409575"/>
                    <a:gd name="connsiteY27" fmla="*/ 148400 h 180975"/>
                    <a:gd name="connsiteX28" fmla="*/ 5429 w 409575"/>
                    <a:gd name="connsiteY28" fmla="*/ 148304 h 180975"/>
                    <a:gd name="connsiteX29" fmla="*/ 4763 w 409575"/>
                    <a:gd name="connsiteY29" fmla="*/ 148209 h 180975"/>
                    <a:gd name="connsiteX30" fmla="*/ 4572 w 409575"/>
                    <a:gd name="connsiteY30" fmla="*/ 148209 h 180975"/>
                    <a:gd name="connsiteX31" fmla="*/ 7239 w 409575"/>
                    <a:gd name="connsiteY31" fmla="*/ 157734 h 180975"/>
                    <a:gd name="connsiteX32" fmla="*/ 7525 w 409575"/>
                    <a:gd name="connsiteY32" fmla="*/ 159830 h 180975"/>
                    <a:gd name="connsiteX33" fmla="*/ 10668 w 409575"/>
                    <a:gd name="connsiteY33" fmla="*/ 156401 h 180975"/>
                    <a:gd name="connsiteX34" fmla="*/ 12668 w 409575"/>
                    <a:gd name="connsiteY34" fmla="*/ 157639 h 180975"/>
                    <a:gd name="connsiteX35" fmla="*/ 79534 w 409575"/>
                    <a:gd name="connsiteY35" fmla="*/ 174022 h 180975"/>
                    <a:gd name="connsiteX36" fmla="*/ 83534 w 409575"/>
                    <a:gd name="connsiteY36" fmla="*/ 171831 h 180975"/>
                    <a:gd name="connsiteX37" fmla="*/ 84772 w 409575"/>
                    <a:gd name="connsiteY37" fmla="*/ 171926 h 180975"/>
                    <a:gd name="connsiteX38" fmla="*/ 85820 w 409575"/>
                    <a:gd name="connsiteY38" fmla="*/ 172022 h 180975"/>
                    <a:gd name="connsiteX39" fmla="*/ 86773 w 409575"/>
                    <a:gd name="connsiteY39" fmla="*/ 172117 h 180975"/>
                    <a:gd name="connsiteX40" fmla="*/ 87630 w 409575"/>
                    <a:gd name="connsiteY40" fmla="*/ 172212 h 180975"/>
                    <a:gd name="connsiteX41" fmla="*/ 88583 w 409575"/>
                    <a:gd name="connsiteY41" fmla="*/ 172307 h 180975"/>
                    <a:gd name="connsiteX42" fmla="*/ 89630 w 409575"/>
                    <a:gd name="connsiteY42" fmla="*/ 172403 h 180975"/>
                    <a:gd name="connsiteX43" fmla="*/ 90868 w 409575"/>
                    <a:gd name="connsiteY43" fmla="*/ 172593 h 180975"/>
                    <a:gd name="connsiteX44" fmla="*/ 92392 w 409575"/>
                    <a:gd name="connsiteY44" fmla="*/ 172784 h 180975"/>
                    <a:gd name="connsiteX45" fmla="*/ 134874 w 409575"/>
                    <a:gd name="connsiteY45" fmla="*/ 174879 h 180975"/>
                    <a:gd name="connsiteX46" fmla="*/ 134874 w 409575"/>
                    <a:gd name="connsiteY46" fmla="*/ 177356 h 180975"/>
                    <a:gd name="connsiteX47" fmla="*/ 132683 w 409575"/>
                    <a:gd name="connsiteY47" fmla="*/ 187643 h 180975"/>
                    <a:gd name="connsiteX48" fmla="*/ 183928 w 409575"/>
                    <a:gd name="connsiteY48" fmla="*/ 164783 h 180975"/>
                    <a:gd name="connsiteX49" fmla="*/ 182309 w 409575"/>
                    <a:gd name="connsiteY49" fmla="*/ 164592 h 180975"/>
                    <a:gd name="connsiteX50" fmla="*/ 181546 w 409575"/>
                    <a:gd name="connsiteY50" fmla="*/ 164497 h 180975"/>
                    <a:gd name="connsiteX51" fmla="*/ 180880 w 409575"/>
                    <a:gd name="connsiteY51" fmla="*/ 164402 h 180975"/>
                    <a:gd name="connsiteX52" fmla="*/ 180213 w 409575"/>
                    <a:gd name="connsiteY52" fmla="*/ 164306 h 180975"/>
                    <a:gd name="connsiteX53" fmla="*/ 179451 w 409575"/>
                    <a:gd name="connsiteY53" fmla="*/ 164211 h 180975"/>
                    <a:gd name="connsiteX54" fmla="*/ 178594 w 409575"/>
                    <a:gd name="connsiteY54" fmla="*/ 164116 h 180975"/>
                    <a:gd name="connsiteX55" fmla="*/ 177546 w 409575"/>
                    <a:gd name="connsiteY55" fmla="*/ 164021 h 180975"/>
                    <a:gd name="connsiteX56" fmla="*/ 176213 w 409575"/>
                    <a:gd name="connsiteY56" fmla="*/ 163925 h 180975"/>
                    <a:gd name="connsiteX57" fmla="*/ 168878 w 409575"/>
                    <a:gd name="connsiteY57" fmla="*/ 162497 h 180975"/>
                    <a:gd name="connsiteX58" fmla="*/ 170688 w 409575"/>
                    <a:gd name="connsiteY58" fmla="*/ 154305 h 180975"/>
                    <a:gd name="connsiteX59" fmla="*/ 198596 w 409575"/>
                    <a:gd name="connsiteY59" fmla="*/ 143732 h 180975"/>
                    <a:gd name="connsiteX60" fmla="*/ 191548 w 409575"/>
                    <a:gd name="connsiteY60" fmla="*/ 139732 h 180975"/>
                    <a:gd name="connsiteX61" fmla="*/ 211646 w 409575"/>
                    <a:gd name="connsiteY61" fmla="*/ 142399 h 180975"/>
                    <a:gd name="connsiteX62" fmla="*/ 229743 w 409575"/>
                    <a:gd name="connsiteY62" fmla="*/ 135731 h 180975"/>
                    <a:gd name="connsiteX63" fmla="*/ 227171 w 409575"/>
                    <a:gd name="connsiteY63" fmla="*/ 131826 h 180975"/>
                    <a:gd name="connsiteX64" fmla="*/ 234696 w 409575"/>
                    <a:gd name="connsiteY64" fmla="*/ 129635 h 180975"/>
                    <a:gd name="connsiteX65" fmla="*/ 234887 w 409575"/>
                    <a:gd name="connsiteY65" fmla="*/ 123349 h 180975"/>
                    <a:gd name="connsiteX66" fmla="*/ 236887 w 409575"/>
                    <a:gd name="connsiteY66" fmla="*/ 122301 h 180975"/>
                    <a:gd name="connsiteX67" fmla="*/ 238411 w 409575"/>
                    <a:gd name="connsiteY67" fmla="*/ 122206 h 180975"/>
                    <a:gd name="connsiteX68" fmla="*/ 239077 w 409575"/>
                    <a:gd name="connsiteY68" fmla="*/ 122206 h 180975"/>
                    <a:gd name="connsiteX69" fmla="*/ 239839 w 409575"/>
                    <a:gd name="connsiteY69" fmla="*/ 122301 h 180975"/>
                    <a:gd name="connsiteX70" fmla="*/ 240601 w 409575"/>
                    <a:gd name="connsiteY70" fmla="*/ 122396 h 180975"/>
                    <a:gd name="connsiteX71" fmla="*/ 241363 w 409575"/>
                    <a:gd name="connsiteY71" fmla="*/ 122492 h 180975"/>
                    <a:gd name="connsiteX72" fmla="*/ 242030 w 409575"/>
                    <a:gd name="connsiteY72" fmla="*/ 122587 h 180975"/>
                    <a:gd name="connsiteX73" fmla="*/ 242602 w 409575"/>
                    <a:gd name="connsiteY73" fmla="*/ 122587 h 180975"/>
                    <a:gd name="connsiteX74" fmla="*/ 243078 w 409575"/>
                    <a:gd name="connsiteY74" fmla="*/ 122587 h 180975"/>
                    <a:gd name="connsiteX75" fmla="*/ 253746 w 409575"/>
                    <a:gd name="connsiteY75" fmla="*/ 119825 h 180975"/>
                    <a:gd name="connsiteX76" fmla="*/ 234696 w 409575"/>
                    <a:gd name="connsiteY76" fmla="*/ 109061 h 180975"/>
                    <a:gd name="connsiteX77" fmla="*/ 248602 w 409575"/>
                    <a:gd name="connsiteY77" fmla="*/ 110395 h 180975"/>
                    <a:gd name="connsiteX78" fmla="*/ 250793 w 409575"/>
                    <a:gd name="connsiteY78" fmla="*/ 110585 h 180975"/>
                    <a:gd name="connsiteX79" fmla="*/ 251555 w 409575"/>
                    <a:gd name="connsiteY79" fmla="*/ 110681 h 180975"/>
                    <a:gd name="connsiteX80" fmla="*/ 252317 w 409575"/>
                    <a:gd name="connsiteY80" fmla="*/ 110776 h 180975"/>
                    <a:gd name="connsiteX81" fmla="*/ 252984 w 409575"/>
                    <a:gd name="connsiteY81" fmla="*/ 110776 h 180975"/>
                    <a:gd name="connsiteX82" fmla="*/ 253651 w 409575"/>
                    <a:gd name="connsiteY82" fmla="*/ 110776 h 180975"/>
                    <a:gd name="connsiteX83" fmla="*/ 254222 w 409575"/>
                    <a:gd name="connsiteY83" fmla="*/ 110776 h 180975"/>
                    <a:gd name="connsiteX84" fmla="*/ 254698 w 409575"/>
                    <a:gd name="connsiteY84" fmla="*/ 110776 h 180975"/>
                    <a:gd name="connsiteX85" fmla="*/ 255079 w 409575"/>
                    <a:gd name="connsiteY85" fmla="*/ 110776 h 180975"/>
                    <a:gd name="connsiteX86" fmla="*/ 254794 w 409575"/>
                    <a:gd name="connsiteY86" fmla="*/ 106585 h 180975"/>
                    <a:gd name="connsiteX87" fmla="*/ 236125 w 409575"/>
                    <a:gd name="connsiteY87" fmla="*/ 104585 h 180975"/>
                    <a:gd name="connsiteX88" fmla="*/ 238220 w 409575"/>
                    <a:gd name="connsiteY88" fmla="*/ 96965 h 180975"/>
                    <a:gd name="connsiteX89" fmla="*/ 256699 w 409575"/>
                    <a:gd name="connsiteY89" fmla="*/ 93440 h 180975"/>
                    <a:gd name="connsiteX90" fmla="*/ 275749 w 409575"/>
                    <a:gd name="connsiteY90" fmla="*/ 96203 h 180975"/>
                    <a:gd name="connsiteX91" fmla="*/ 278511 w 409575"/>
                    <a:gd name="connsiteY91" fmla="*/ 92297 h 180975"/>
                    <a:gd name="connsiteX92" fmla="*/ 301276 w 409575"/>
                    <a:gd name="connsiteY92" fmla="*/ 91250 h 180975"/>
                    <a:gd name="connsiteX93" fmla="*/ 304514 w 409575"/>
                    <a:gd name="connsiteY93" fmla="*/ 81725 h 180975"/>
                    <a:gd name="connsiteX94" fmla="*/ 304990 w 409575"/>
                    <a:gd name="connsiteY94" fmla="*/ 81725 h 180975"/>
                    <a:gd name="connsiteX95" fmla="*/ 305467 w 409575"/>
                    <a:gd name="connsiteY95" fmla="*/ 81725 h 180975"/>
                    <a:gd name="connsiteX96" fmla="*/ 305943 w 409575"/>
                    <a:gd name="connsiteY96" fmla="*/ 81725 h 180975"/>
                    <a:gd name="connsiteX97" fmla="*/ 306419 w 409575"/>
                    <a:gd name="connsiteY97" fmla="*/ 81725 h 180975"/>
                    <a:gd name="connsiteX98" fmla="*/ 306896 w 409575"/>
                    <a:gd name="connsiteY98" fmla="*/ 81725 h 180975"/>
                    <a:gd name="connsiteX99" fmla="*/ 307276 w 409575"/>
                    <a:gd name="connsiteY99" fmla="*/ 81725 h 180975"/>
                    <a:gd name="connsiteX100" fmla="*/ 307658 w 409575"/>
                    <a:gd name="connsiteY100" fmla="*/ 81725 h 180975"/>
                    <a:gd name="connsiteX101" fmla="*/ 307943 w 409575"/>
                    <a:gd name="connsiteY101" fmla="*/ 81725 h 180975"/>
                    <a:gd name="connsiteX102" fmla="*/ 306705 w 409575"/>
                    <a:gd name="connsiteY102" fmla="*/ 72009 h 180975"/>
                    <a:gd name="connsiteX103" fmla="*/ 308991 w 409575"/>
                    <a:gd name="connsiteY103" fmla="*/ 72962 h 180975"/>
                    <a:gd name="connsiteX104" fmla="*/ 315849 w 409575"/>
                    <a:gd name="connsiteY104" fmla="*/ 79534 h 180975"/>
                    <a:gd name="connsiteX105" fmla="*/ 359759 w 409575"/>
                    <a:gd name="connsiteY105" fmla="*/ 55721 h 180975"/>
                    <a:gd name="connsiteX106" fmla="*/ 379000 w 409575"/>
                    <a:gd name="connsiteY106" fmla="*/ 48197 h 180975"/>
                    <a:gd name="connsiteX107" fmla="*/ 332613 w 409575"/>
                    <a:gd name="connsiteY107" fmla="*/ 54388 h 180975"/>
                    <a:gd name="connsiteX108" fmla="*/ 331375 w 409575"/>
                    <a:gd name="connsiteY108" fmla="*/ 52483 h 180975"/>
                    <a:gd name="connsiteX109" fmla="*/ 368427 w 409575"/>
                    <a:gd name="connsiteY109" fmla="*/ 41815 h 180975"/>
                    <a:gd name="connsiteX110" fmla="*/ 369380 w 409575"/>
                    <a:gd name="connsiteY110" fmla="*/ 41815 h 180975"/>
                    <a:gd name="connsiteX111" fmla="*/ 370522 w 409575"/>
                    <a:gd name="connsiteY111" fmla="*/ 41815 h 180975"/>
                    <a:gd name="connsiteX112" fmla="*/ 371761 w 409575"/>
                    <a:gd name="connsiteY112" fmla="*/ 41815 h 180975"/>
                    <a:gd name="connsiteX113" fmla="*/ 373094 w 409575"/>
                    <a:gd name="connsiteY113" fmla="*/ 41815 h 180975"/>
                    <a:gd name="connsiteX114" fmla="*/ 374333 w 409575"/>
                    <a:gd name="connsiteY114" fmla="*/ 41815 h 180975"/>
                    <a:gd name="connsiteX115" fmla="*/ 375475 w 409575"/>
                    <a:gd name="connsiteY115" fmla="*/ 41815 h 180975"/>
                    <a:gd name="connsiteX116" fmla="*/ 376428 w 409575"/>
                    <a:gd name="connsiteY116" fmla="*/ 41815 h 180975"/>
                    <a:gd name="connsiteX117" fmla="*/ 377190 w 409575"/>
                    <a:gd name="connsiteY117" fmla="*/ 41815 h 180975"/>
                    <a:gd name="connsiteX118" fmla="*/ 400145 w 409575"/>
                    <a:gd name="connsiteY118" fmla="*/ 32861 h 180975"/>
                    <a:gd name="connsiteX119" fmla="*/ 415195 w 409575"/>
                    <a:gd name="connsiteY119" fmla="*/ 27051 h 180975"/>
                    <a:gd name="connsiteX120" fmla="*/ 414242 w 409575"/>
                    <a:gd name="connsiteY120" fmla="*/ 26861 h 180975"/>
                    <a:gd name="connsiteX121" fmla="*/ 399097 w 409575"/>
                    <a:gd name="connsiteY121" fmla="*/ 23051 h 180975"/>
                    <a:gd name="connsiteX122" fmla="*/ 386429 w 409575"/>
                    <a:gd name="connsiteY122" fmla="*/ 13907 h 180975"/>
                    <a:gd name="connsiteX123" fmla="*/ 339471 w 409575"/>
                    <a:gd name="connsiteY123" fmla="*/ 18193 h 180975"/>
                    <a:gd name="connsiteX124" fmla="*/ 351092 w 409575"/>
                    <a:gd name="connsiteY124" fmla="*/ 14002 h 180975"/>
                    <a:gd name="connsiteX125" fmla="*/ 332327 w 409575"/>
                    <a:gd name="connsiteY125" fmla="*/ 7334 h 180975"/>
                    <a:gd name="connsiteX126" fmla="*/ 323374 w 409575"/>
                    <a:gd name="connsiteY126" fmla="*/ 6858 h 180975"/>
                    <a:gd name="connsiteX127" fmla="*/ 316039 w 409575"/>
                    <a:gd name="connsiteY127" fmla="*/ 4001 h 180975"/>
                    <a:gd name="connsiteX128" fmla="*/ 297751 w 409575"/>
                    <a:gd name="connsiteY128" fmla="*/ 2953 h 180975"/>
                    <a:gd name="connsiteX129" fmla="*/ 296704 w 409575"/>
                    <a:gd name="connsiteY129" fmla="*/ 2858 h 180975"/>
                    <a:gd name="connsiteX130" fmla="*/ 293942 w 409575"/>
                    <a:gd name="connsiteY130" fmla="*/ 2667 h 180975"/>
                    <a:gd name="connsiteX131" fmla="*/ 289941 w 409575"/>
                    <a:gd name="connsiteY131" fmla="*/ 2381 h 180975"/>
                    <a:gd name="connsiteX132" fmla="*/ 285369 w 409575"/>
                    <a:gd name="connsiteY132" fmla="*/ 2096 h 180975"/>
                    <a:gd name="connsiteX133" fmla="*/ 280797 w 409575"/>
                    <a:gd name="connsiteY133" fmla="*/ 1810 h 180975"/>
                    <a:gd name="connsiteX134" fmla="*/ 276796 w 409575"/>
                    <a:gd name="connsiteY134" fmla="*/ 1524 h 180975"/>
                    <a:gd name="connsiteX135" fmla="*/ 273844 w 409575"/>
                    <a:gd name="connsiteY135" fmla="*/ 1334 h 180975"/>
                    <a:gd name="connsiteX136" fmla="*/ 272605 w 409575"/>
                    <a:gd name="connsiteY136" fmla="*/ 1238 h 180975"/>
                    <a:gd name="connsiteX137" fmla="*/ 267081 w 409575"/>
                    <a:gd name="connsiteY137" fmla="*/ 0 h 180975"/>
                    <a:gd name="connsiteX138" fmla="*/ 245554 w 409575"/>
                    <a:gd name="connsiteY138" fmla="*/ 8287 h 180975"/>
                    <a:gd name="connsiteX139" fmla="*/ 243935 w 409575"/>
                    <a:gd name="connsiteY139" fmla="*/ 6382 h 180975"/>
                    <a:gd name="connsiteX140" fmla="*/ 237363 w 409575"/>
                    <a:gd name="connsiteY140" fmla="*/ 5144 h 180975"/>
                    <a:gd name="connsiteX141" fmla="*/ 198120 w 409575"/>
                    <a:gd name="connsiteY141" fmla="*/ 11144 h 180975"/>
                    <a:gd name="connsiteX142" fmla="*/ 197739 w 409575"/>
                    <a:gd name="connsiteY142" fmla="*/ 13526 h 180975"/>
                    <a:gd name="connsiteX143" fmla="*/ 211264 w 409575"/>
                    <a:gd name="connsiteY143" fmla="*/ 18669 h 180975"/>
                    <a:gd name="connsiteX144" fmla="*/ 204883 w 409575"/>
                    <a:gd name="connsiteY144" fmla="*/ 24765 h 180975"/>
                    <a:gd name="connsiteX145" fmla="*/ 178117 w 409575"/>
                    <a:gd name="connsiteY145" fmla="*/ 12954 h 180975"/>
                    <a:gd name="connsiteX146" fmla="*/ 176213 w 409575"/>
                    <a:gd name="connsiteY146" fmla="*/ 9525 h 180975"/>
                    <a:gd name="connsiteX147" fmla="*/ 161258 w 409575"/>
                    <a:gd name="connsiteY147" fmla="*/ 8954 h 180975"/>
                    <a:gd name="connsiteX148" fmla="*/ 154686 w 409575"/>
                    <a:gd name="connsiteY148" fmla="*/ 11811 h 180975"/>
                    <a:gd name="connsiteX149" fmla="*/ 152495 w 409575"/>
                    <a:gd name="connsiteY149" fmla="*/ 18479 h 180975"/>
                    <a:gd name="connsiteX150" fmla="*/ 167830 w 409575"/>
                    <a:gd name="connsiteY150" fmla="*/ 20574 h 180975"/>
                    <a:gd name="connsiteX151" fmla="*/ 159258 w 409575"/>
                    <a:gd name="connsiteY151" fmla="*/ 24289 h 180975"/>
                    <a:gd name="connsiteX152" fmla="*/ 159163 w 409575"/>
                    <a:gd name="connsiteY152" fmla="*/ 24289 h 180975"/>
                    <a:gd name="connsiteX153" fmla="*/ 158782 w 409575"/>
                    <a:gd name="connsiteY153" fmla="*/ 24289 h 180975"/>
                    <a:gd name="connsiteX154" fmla="*/ 158305 w 409575"/>
                    <a:gd name="connsiteY154" fmla="*/ 24194 h 180975"/>
                    <a:gd name="connsiteX155" fmla="*/ 157639 w 409575"/>
                    <a:gd name="connsiteY155" fmla="*/ 24098 h 180975"/>
                    <a:gd name="connsiteX156" fmla="*/ 156972 w 409575"/>
                    <a:gd name="connsiteY156" fmla="*/ 24003 h 180975"/>
                    <a:gd name="connsiteX157" fmla="*/ 156210 w 409575"/>
                    <a:gd name="connsiteY157" fmla="*/ 23908 h 180975"/>
                    <a:gd name="connsiteX158" fmla="*/ 155543 w 409575"/>
                    <a:gd name="connsiteY158" fmla="*/ 23813 h 180975"/>
                    <a:gd name="connsiteX159" fmla="*/ 154972 w 409575"/>
                    <a:gd name="connsiteY159" fmla="*/ 23717 h 180975"/>
                    <a:gd name="connsiteX160" fmla="*/ 154305 w 409575"/>
                    <a:gd name="connsiteY160" fmla="*/ 23622 h 180975"/>
                    <a:gd name="connsiteX161" fmla="*/ 153543 w 409575"/>
                    <a:gd name="connsiteY161" fmla="*/ 23527 h 180975"/>
                    <a:gd name="connsiteX162" fmla="*/ 152686 w 409575"/>
                    <a:gd name="connsiteY162" fmla="*/ 23432 h 180975"/>
                    <a:gd name="connsiteX163" fmla="*/ 151829 w 409575"/>
                    <a:gd name="connsiteY163" fmla="*/ 23336 h 180975"/>
                    <a:gd name="connsiteX164" fmla="*/ 150971 w 409575"/>
                    <a:gd name="connsiteY164" fmla="*/ 23241 h 180975"/>
                    <a:gd name="connsiteX165" fmla="*/ 150304 w 409575"/>
                    <a:gd name="connsiteY165" fmla="*/ 23146 h 180975"/>
                    <a:gd name="connsiteX166" fmla="*/ 149828 w 409575"/>
                    <a:gd name="connsiteY166" fmla="*/ 23051 h 180975"/>
                    <a:gd name="connsiteX167" fmla="*/ 149638 w 409575"/>
                    <a:gd name="connsiteY167" fmla="*/ 23051 h 180975"/>
                    <a:gd name="connsiteX168" fmla="*/ 149162 w 409575"/>
                    <a:gd name="connsiteY168" fmla="*/ 18288 h 180975"/>
                    <a:gd name="connsiteX169" fmla="*/ 142589 w 409575"/>
                    <a:gd name="connsiteY169" fmla="*/ 22384 h 180975"/>
                    <a:gd name="connsiteX170" fmla="*/ 142589 w 409575"/>
                    <a:gd name="connsiteY170" fmla="*/ 18002 h 180975"/>
                    <a:gd name="connsiteX171" fmla="*/ 126016 w 409575"/>
                    <a:gd name="connsiteY171" fmla="*/ 16955 h 180975"/>
                    <a:gd name="connsiteX172" fmla="*/ 120587 w 409575"/>
                    <a:gd name="connsiteY172" fmla="*/ 19907 h 180975"/>
                    <a:gd name="connsiteX173" fmla="*/ 89535 w 409575"/>
                    <a:gd name="connsiteY173" fmla="*/ 20384 h 180975"/>
                    <a:gd name="connsiteX174" fmla="*/ 93631 w 409575"/>
                    <a:gd name="connsiteY174" fmla="*/ 24956 h 180975"/>
                    <a:gd name="connsiteX175" fmla="*/ 108775 w 409575"/>
                    <a:gd name="connsiteY175" fmla="*/ 21908 h 180975"/>
                    <a:gd name="connsiteX176" fmla="*/ 101727 w 409575"/>
                    <a:gd name="connsiteY176" fmla="*/ 26480 h 180975"/>
                    <a:gd name="connsiteX177" fmla="*/ 99822 w 409575"/>
                    <a:gd name="connsiteY177" fmla="*/ 28099 h 180975"/>
                    <a:gd name="connsiteX178" fmla="*/ 100489 w 409575"/>
                    <a:gd name="connsiteY178" fmla="*/ 30099 h 180975"/>
                    <a:gd name="connsiteX179" fmla="*/ 116586 w 409575"/>
                    <a:gd name="connsiteY179" fmla="*/ 26670 h 180975"/>
                    <a:gd name="connsiteX180" fmla="*/ 110680 w 409575"/>
                    <a:gd name="connsiteY180" fmla="*/ 31623 h 180975"/>
                    <a:gd name="connsiteX181" fmla="*/ 95440 w 409575"/>
                    <a:gd name="connsiteY181" fmla="*/ 34671 h 180975"/>
                    <a:gd name="connsiteX182" fmla="*/ 95440 w 409575"/>
                    <a:gd name="connsiteY182" fmla="*/ 37052 h 180975"/>
                    <a:gd name="connsiteX183" fmla="*/ 115538 w 409575"/>
                    <a:gd name="connsiteY183" fmla="*/ 39815 h 180975"/>
                    <a:gd name="connsiteX184" fmla="*/ 156019 w 409575"/>
                    <a:gd name="connsiteY184" fmla="*/ 36290 h 180975"/>
                    <a:gd name="connsiteX185" fmla="*/ 141256 w 409575"/>
                    <a:gd name="connsiteY185" fmla="*/ 45339 h 180975"/>
                    <a:gd name="connsiteX186" fmla="*/ 98108 w 409575"/>
                    <a:gd name="connsiteY186" fmla="*/ 44958 h 180975"/>
                    <a:gd name="connsiteX187" fmla="*/ 129540 w 409575"/>
                    <a:gd name="connsiteY187" fmla="*/ 47911 h 180975"/>
                    <a:gd name="connsiteX188" fmla="*/ 122301 w 409575"/>
                    <a:gd name="connsiteY188" fmla="*/ 54388 h 180975"/>
                    <a:gd name="connsiteX189" fmla="*/ 128492 w 409575"/>
                    <a:gd name="connsiteY189" fmla="*/ 55150 h 180975"/>
                    <a:gd name="connsiteX190" fmla="*/ 153257 w 409575"/>
                    <a:gd name="connsiteY190" fmla="*/ 59722 h 180975"/>
                    <a:gd name="connsiteX191" fmla="*/ 163354 w 409575"/>
                    <a:gd name="connsiteY191" fmla="*/ 52578 h 180975"/>
                    <a:gd name="connsiteX192" fmla="*/ 166688 w 409575"/>
                    <a:gd name="connsiteY192" fmla="*/ 55912 h 180975"/>
                    <a:gd name="connsiteX193" fmla="*/ 166688 w 409575"/>
                    <a:gd name="connsiteY193" fmla="*/ 61055 h 180975"/>
                    <a:gd name="connsiteX194" fmla="*/ 231553 w 409575"/>
                    <a:gd name="connsiteY194" fmla="*/ 44006 h 180975"/>
                    <a:gd name="connsiteX195" fmla="*/ 232696 w 409575"/>
                    <a:gd name="connsiteY195" fmla="*/ 45815 h 180975"/>
                    <a:gd name="connsiteX196" fmla="*/ 215932 w 409575"/>
                    <a:gd name="connsiteY196" fmla="*/ 54388 h 180975"/>
                    <a:gd name="connsiteX197" fmla="*/ 217170 w 409575"/>
                    <a:gd name="connsiteY197" fmla="*/ 56198 h 180975"/>
                    <a:gd name="connsiteX198" fmla="*/ 227267 w 409575"/>
                    <a:gd name="connsiteY198" fmla="*/ 60103 h 180975"/>
                    <a:gd name="connsiteX199" fmla="*/ 226409 w 409575"/>
                    <a:gd name="connsiteY199" fmla="*/ 62198 h 180975"/>
                    <a:gd name="connsiteX200" fmla="*/ 169069 w 409575"/>
                    <a:gd name="connsiteY200" fmla="*/ 66580 h 180975"/>
                    <a:gd name="connsiteX201" fmla="*/ 168307 w 409575"/>
                    <a:gd name="connsiteY201" fmla="*/ 66485 h 180975"/>
                    <a:gd name="connsiteX202" fmla="*/ 167259 w 409575"/>
                    <a:gd name="connsiteY202" fmla="*/ 66389 h 180975"/>
                    <a:gd name="connsiteX203" fmla="*/ 166021 w 409575"/>
                    <a:gd name="connsiteY203" fmla="*/ 66294 h 180975"/>
                    <a:gd name="connsiteX204" fmla="*/ 164783 w 409575"/>
                    <a:gd name="connsiteY204" fmla="*/ 66199 h 180975"/>
                    <a:gd name="connsiteX205" fmla="*/ 163639 w 409575"/>
                    <a:gd name="connsiteY205" fmla="*/ 66104 h 180975"/>
                    <a:gd name="connsiteX206" fmla="*/ 162687 w 409575"/>
                    <a:gd name="connsiteY206" fmla="*/ 66008 h 180975"/>
                    <a:gd name="connsiteX207" fmla="*/ 162020 w 409575"/>
                    <a:gd name="connsiteY207" fmla="*/ 65913 h 180975"/>
                    <a:gd name="connsiteX208" fmla="*/ 161734 w 409575"/>
                    <a:gd name="connsiteY208" fmla="*/ 65913 h 180975"/>
                    <a:gd name="connsiteX209" fmla="*/ 157353 w 409575"/>
                    <a:gd name="connsiteY209" fmla="*/ 65437 h 180975"/>
                    <a:gd name="connsiteX210" fmla="*/ 159544 w 409575"/>
                    <a:gd name="connsiteY210" fmla="*/ 72200 h 180975"/>
                    <a:gd name="connsiteX211" fmla="*/ 160306 w 409575"/>
                    <a:gd name="connsiteY211" fmla="*/ 72581 h 180975"/>
                    <a:gd name="connsiteX212" fmla="*/ 160877 w 409575"/>
                    <a:gd name="connsiteY212" fmla="*/ 72676 h 180975"/>
                    <a:gd name="connsiteX213" fmla="*/ 161449 w 409575"/>
                    <a:gd name="connsiteY213" fmla="*/ 72771 h 180975"/>
                    <a:gd name="connsiteX214" fmla="*/ 162020 w 409575"/>
                    <a:gd name="connsiteY214" fmla="*/ 72866 h 180975"/>
                    <a:gd name="connsiteX215" fmla="*/ 162592 w 409575"/>
                    <a:gd name="connsiteY215" fmla="*/ 72962 h 180975"/>
                    <a:gd name="connsiteX216" fmla="*/ 163068 w 409575"/>
                    <a:gd name="connsiteY216" fmla="*/ 73057 h 180975"/>
                    <a:gd name="connsiteX217" fmla="*/ 163354 w 409575"/>
                    <a:gd name="connsiteY217" fmla="*/ 73057 h 180975"/>
                    <a:gd name="connsiteX218" fmla="*/ 163449 w 409575"/>
                    <a:gd name="connsiteY218" fmla="*/ 73057 h 180975"/>
                    <a:gd name="connsiteX219" fmla="*/ 143542 w 409575"/>
                    <a:gd name="connsiteY219" fmla="*/ 71533 h 180975"/>
                    <a:gd name="connsiteX220" fmla="*/ 120777 w 409575"/>
                    <a:gd name="connsiteY220" fmla="*/ 61913 h 180975"/>
                    <a:gd name="connsiteX221" fmla="*/ 113919 w 409575"/>
                    <a:gd name="connsiteY221" fmla="*/ 67437 h 180975"/>
                    <a:gd name="connsiteX222" fmla="*/ 117824 w 409575"/>
                    <a:gd name="connsiteY222" fmla="*/ 68866 h 180975"/>
                    <a:gd name="connsiteX223" fmla="*/ 116110 w 409575"/>
                    <a:gd name="connsiteY223" fmla="*/ 74105 h 180975"/>
                    <a:gd name="connsiteX224" fmla="*/ 120301 w 409575"/>
                    <a:gd name="connsiteY224" fmla="*/ 74581 h 180975"/>
                    <a:gd name="connsiteX225" fmla="*/ 132683 w 409575"/>
                    <a:gd name="connsiteY225" fmla="*/ 94583 h 180975"/>
                    <a:gd name="connsiteX226" fmla="*/ 131159 w 409575"/>
                    <a:gd name="connsiteY226" fmla="*/ 92964 h 180975"/>
                    <a:gd name="connsiteX227" fmla="*/ 125635 w 409575"/>
                    <a:gd name="connsiteY227" fmla="*/ 96584 h 180975"/>
                    <a:gd name="connsiteX228" fmla="*/ 133731 w 409575"/>
                    <a:gd name="connsiteY228" fmla="*/ 99346 h 180975"/>
                    <a:gd name="connsiteX229" fmla="*/ 140208 w 409575"/>
                    <a:gd name="connsiteY229" fmla="*/ 101441 h 180975"/>
                    <a:gd name="connsiteX230" fmla="*/ 137065 w 409575"/>
                    <a:gd name="connsiteY230" fmla="*/ 107347 h 180975"/>
                    <a:gd name="connsiteX231" fmla="*/ 116491 w 409575"/>
                    <a:gd name="connsiteY231" fmla="*/ 99155 h 180975"/>
                    <a:gd name="connsiteX232" fmla="*/ 115538 w 409575"/>
                    <a:gd name="connsiteY232" fmla="*/ 96869 h 180975"/>
                    <a:gd name="connsiteX233" fmla="*/ 123444 w 409575"/>
                    <a:gd name="connsiteY233" fmla="*/ 90773 h 180975"/>
                    <a:gd name="connsiteX234" fmla="*/ 123920 w 409575"/>
                    <a:gd name="connsiteY234" fmla="*/ 86582 h 180975"/>
                    <a:gd name="connsiteX235" fmla="*/ 117158 w 409575"/>
                    <a:gd name="connsiteY235" fmla="*/ 79629 h 180975"/>
                    <a:gd name="connsiteX236" fmla="*/ 116396 w 409575"/>
                    <a:gd name="connsiteY236" fmla="*/ 79439 h 180975"/>
                    <a:gd name="connsiteX237" fmla="*/ 115824 w 409575"/>
                    <a:gd name="connsiteY237" fmla="*/ 79343 h 180975"/>
                    <a:gd name="connsiteX238" fmla="*/ 115157 w 409575"/>
                    <a:gd name="connsiteY238" fmla="*/ 79248 h 180975"/>
                    <a:gd name="connsiteX239" fmla="*/ 114395 w 409575"/>
                    <a:gd name="connsiteY239" fmla="*/ 79153 h 180975"/>
                    <a:gd name="connsiteX240" fmla="*/ 113633 w 409575"/>
                    <a:gd name="connsiteY240" fmla="*/ 79058 h 180975"/>
                    <a:gd name="connsiteX241" fmla="*/ 112871 w 409575"/>
                    <a:gd name="connsiteY241" fmla="*/ 78962 h 180975"/>
                    <a:gd name="connsiteX242" fmla="*/ 112204 w 409575"/>
                    <a:gd name="connsiteY242" fmla="*/ 78867 h 180975"/>
                    <a:gd name="connsiteX243" fmla="*/ 111633 w 409575"/>
                    <a:gd name="connsiteY243" fmla="*/ 78772 h 180975"/>
                    <a:gd name="connsiteX244" fmla="*/ 111062 w 409575"/>
                    <a:gd name="connsiteY244" fmla="*/ 78677 h 180975"/>
                    <a:gd name="connsiteX245" fmla="*/ 110395 w 409575"/>
                    <a:gd name="connsiteY245" fmla="*/ 78581 h 180975"/>
                    <a:gd name="connsiteX246" fmla="*/ 109728 w 409575"/>
                    <a:gd name="connsiteY246" fmla="*/ 78486 h 180975"/>
                    <a:gd name="connsiteX247" fmla="*/ 109061 w 409575"/>
                    <a:gd name="connsiteY247" fmla="*/ 78391 h 180975"/>
                    <a:gd name="connsiteX248" fmla="*/ 108394 w 409575"/>
                    <a:gd name="connsiteY248" fmla="*/ 78296 h 180975"/>
                    <a:gd name="connsiteX249" fmla="*/ 107823 w 409575"/>
                    <a:gd name="connsiteY249" fmla="*/ 78200 h 180975"/>
                    <a:gd name="connsiteX250" fmla="*/ 107347 w 409575"/>
                    <a:gd name="connsiteY250" fmla="*/ 78105 h 180975"/>
                    <a:gd name="connsiteX251" fmla="*/ 106966 w 409575"/>
                    <a:gd name="connsiteY251" fmla="*/ 78010 h 180975"/>
                    <a:gd name="connsiteX252" fmla="*/ 111252 w 409575"/>
                    <a:gd name="connsiteY252" fmla="*/ 69152 h 180975"/>
                    <a:gd name="connsiteX253" fmla="*/ 86296 w 409575"/>
                    <a:gd name="connsiteY253" fmla="*/ 62960 h 180975"/>
                    <a:gd name="connsiteX254" fmla="*/ 88106 w 409575"/>
                    <a:gd name="connsiteY254" fmla="*/ 51435 h 180975"/>
                    <a:gd name="connsiteX255" fmla="*/ 74390 w 409575"/>
                    <a:gd name="connsiteY255" fmla="*/ 27623 h 180975"/>
                    <a:gd name="connsiteX256" fmla="*/ 73247 w 409575"/>
                    <a:gd name="connsiteY256" fmla="*/ 27337 h 180975"/>
                    <a:gd name="connsiteX257" fmla="*/ 72580 w 409575"/>
                    <a:gd name="connsiteY257" fmla="*/ 27242 h 180975"/>
                    <a:gd name="connsiteX258" fmla="*/ 71818 w 409575"/>
                    <a:gd name="connsiteY258" fmla="*/ 27146 h 180975"/>
                    <a:gd name="connsiteX259" fmla="*/ 71056 w 409575"/>
                    <a:gd name="connsiteY259" fmla="*/ 27051 h 180975"/>
                    <a:gd name="connsiteX260" fmla="*/ 70294 w 409575"/>
                    <a:gd name="connsiteY260" fmla="*/ 26956 h 180975"/>
                    <a:gd name="connsiteX261" fmla="*/ 69533 w 409575"/>
                    <a:gd name="connsiteY261" fmla="*/ 26861 h 180975"/>
                    <a:gd name="connsiteX262" fmla="*/ 68771 w 409575"/>
                    <a:gd name="connsiteY262" fmla="*/ 26765 h 180975"/>
                    <a:gd name="connsiteX263" fmla="*/ 68104 w 409575"/>
                    <a:gd name="connsiteY263" fmla="*/ 26670 h 180975"/>
                    <a:gd name="connsiteX264" fmla="*/ 58769 w 409575"/>
                    <a:gd name="connsiteY264" fmla="*/ 25051 h 180975"/>
                    <a:gd name="connsiteX265" fmla="*/ 61341 w 409575"/>
                    <a:gd name="connsiteY265" fmla="*/ 32004 h 180975"/>
                    <a:gd name="connsiteX266" fmla="*/ 36957 w 409575"/>
                    <a:gd name="connsiteY266" fmla="*/ 36671 h 180975"/>
                    <a:gd name="connsiteX267" fmla="*/ 39148 w 409575"/>
                    <a:gd name="connsiteY267" fmla="*/ 36957 h 180975"/>
                    <a:gd name="connsiteX268" fmla="*/ 41053 w 409575"/>
                    <a:gd name="connsiteY268" fmla="*/ 41148 h 180975"/>
                    <a:gd name="connsiteX269" fmla="*/ 23050 w 409575"/>
                    <a:gd name="connsiteY269" fmla="*/ 42672 h 180975"/>
                    <a:gd name="connsiteX270" fmla="*/ 23241 w 409575"/>
                    <a:gd name="connsiteY270" fmla="*/ 45530 h 180975"/>
                    <a:gd name="connsiteX271" fmla="*/ 18859 w 409575"/>
                    <a:gd name="connsiteY271" fmla="*/ 47720 h 180975"/>
                    <a:gd name="connsiteX272" fmla="*/ 18669 w 409575"/>
                    <a:gd name="connsiteY272" fmla="*/ 47720 h 180975"/>
                    <a:gd name="connsiteX273" fmla="*/ 18479 w 409575"/>
                    <a:gd name="connsiteY273" fmla="*/ 47720 h 180975"/>
                    <a:gd name="connsiteX274" fmla="*/ 18288 w 409575"/>
                    <a:gd name="connsiteY274" fmla="*/ 47720 h 180975"/>
                    <a:gd name="connsiteX275" fmla="*/ 18097 w 409575"/>
                    <a:gd name="connsiteY275" fmla="*/ 47720 h 180975"/>
                    <a:gd name="connsiteX276" fmla="*/ 17907 w 409575"/>
                    <a:gd name="connsiteY276" fmla="*/ 47720 h 180975"/>
                    <a:gd name="connsiteX277" fmla="*/ 17717 w 409575"/>
                    <a:gd name="connsiteY277" fmla="*/ 47720 h 180975"/>
                    <a:gd name="connsiteX278" fmla="*/ 17526 w 409575"/>
                    <a:gd name="connsiteY278" fmla="*/ 47720 h 180975"/>
                    <a:gd name="connsiteX279" fmla="*/ 17240 w 409575"/>
                    <a:gd name="connsiteY279" fmla="*/ 47720 h 180975"/>
                    <a:gd name="connsiteX280" fmla="*/ 31433 w 409575"/>
                    <a:gd name="connsiteY280" fmla="*/ 49340 h 180975"/>
                    <a:gd name="connsiteX281" fmla="*/ 16097 w 409575"/>
                    <a:gd name="connsiteY281" fmla="*/ 54674 h 180975"/>
                    <a:gd name="connsiteX282" fmla="*/ 15430 w 409575"/>
                    <a:gd name="connsiteY282" fmla="*/ 54578 h 180975"/>
                    <a:gd name="connsiteX283" fmla="*/ 14573 w 409575"/>
                    <a:gd name="connsiteY283" fmla="*/ 54388 h 180975"/>
                    <a:gd name="connsiteX284" fmla="*/ 13621 w 409575"/>
                    <a:gd name="connsiteY284" fmla="*/ 54197 h 180975"/>
                    <a:gd name="connsiteX285" fmla="*/ 12668 w 409575"/>
                    <a:gd name="connsiteY285" fmla="*/ 54007 h 180975"/>
                    <a:gd name="connsiteX286" fmla="*/ 11716 w 409575"/>
                    <a:gd name="connsiteY286" fmla="*/ 53816 h 180975"/>
                    <a:gd name="connsiteX287" fmla="*/ 10858 w 409575"/>
                    <a:gd name="connsiteY287" fmla="*/ 53626 h 180975"/>
                    <a:gd name="connsiteX288" fmla="*/ 10096 w 409575"/>
                    <a:gd name="connsiteY288" fmla="*/ 53531 h 180975"/>
                    <a:gd name="connsiteX289" fmla="*/ 9525 w 409575"/>
                    <a:gd name="connsiteY289" fmla="*/ 53435 h 180975"/>
                    <a:gd name="connsiteX290" fmla="*/ 7144 w 409575"/>
                    <a:gd name="connsiteY290" fmla="*/ 53340 h 180975"/>
                    <a:gd name="connsiteX291" fmla="*/ 3429 w 409575"/>
                    <a:gd name="connsiteY291" fmla="*/ 65342 h 180975"/>
                    <a:gd name="connsiteX292" fmla="*/ 0 w 409575"/>
                    <a:gd name="connsiteY292" fmla="*/ 69152 h 180975"/>
                    <a:gd name="connsiteX293" fmla="*/ 8954 w 409575"/>
                    <a:gd name="connsiteY293" fmla="*/ 77343 h 180975"/>
                    <a:gd name="connsiteX294" fmla="*/ 34862 w 409575"/>
                    <a:gd name="connsiteY294" fmla="*/ 73533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</a:cxnLst>
                  <a:rect l="l" t="t" r="r" b="b"/>
                  <a:pathLst>
                    <a:path w="409575" h="180975">
                      <a:moveTo>
                        <a:pt x="34862" y="73533"/>
                      </a:moveTo>
                      <a:cubicBezTo>
                        <a:pt x="32004" y="87535"/>
                        <a:pt x="15145" y="78010"/>
                        <a:pt x="5620" y="81439"/>
                      </a:cubicBezTo>
                      <a:cubicBezTo>
                        <a:pt x="4096" y="87059"/>
                        <a:pt x="5525" y="95917"/>
                        <a:pt x="5525" y="96012"/>
                      </a:cubicBezTo>
                      <a:quadBezTo>
                        <a:pt x="6953" y="96298"/>
                        <a:pt x="11906" y="98108"/>
                      </a:quadBezTo>
                      <a:cubicBezTo>
                        <a:pt x="1810" y="113157"/>
                        <a:pt x="29432" y="112871"/>
                        <a:pt x="29718" y="112871"/>
                      </a:cubicBezTo>
                      <a:quadBezTo>
                        <a:pt x="31528" y="112776"/>
                        <a:pt x="41434" y="107728"/>
                      </a:quadBezTo>
                      <a:quadBezTo>
                        <a:pt x="43625" y="109157"/>
                        <a:pt x="44291" y="113919"/>
                      </a:quadBezTo>
                      <a:cubicBezTo>
                        <a:pt x="45625" y="113062"/>
                        <a:pt x="47434" y="111824"/>
                        <a:pt x="48863" y="110871"/>
                      </a:cubicBezTo>
                      <a:cubicBezTo>
                        <a:pt x="50101" y="110966"/>
                        <a:pt x="51721" y="111728"/>
                        <a:pt x="52578" y="112586"/>
                      </a:cubicBezTo>
                      <a:cubicBezTo>
                        <a:pt x="52388" y="113824"/>
                        <a:pt x="52578" y="115634"/>
                        <a:pt x="53245" y="116681"/>
                      </a:cubicBezTo>
                      <a:quadBezTo>
                        <a:pt x="71056" y="108109"/>
                        <a:pt x="74295" y="105632"/>
                      </a:quadBezTo>
                      <a:cubicBezTo>
                        <a:pt x="74200" y="104870"/>
                        <a:pt x="74104" y="103918"/>
                        <a:pt x="74104" y="103156"/>
                      </a:cubicBezTo>
                      <a:cubicBezTo>
                        <a:pt x="86201" y="98108"/>
                        <a:pt x="100679" y="100584"/>
                        <a:pt x="111442" y="91440"/>
                      </a:cubicBezTo>
                      <a:cubicBezTo>
                        <a:pt x="101822" y="106490"/>
                        <a:pt x="77057" y="97822"/>
                        <a:pt x="70390" y="117634"/>
                      </a:cubicBezTo>
                      <a:cubicBezTo>
                        <a:pt x="70675" y="118205"/>
                        <a:pt x="71152" y="118967"/>
                        <a:pt x="71533" y="119539"/>
                      </a:cubicBezTo>
                      <a:quadBezTo>
                        <a:pt x="100013" y="118872"/>
                        <a:pt x="103156" y="117539"/>
                      </a:quadBezTo>
                      <a:cubicBezTo>
                        <a:pt x="102870" y="118301"/>
                        <a:pt x="102489" y="119348"/>
                        <a:pt x="102298" y="120015"/>
                      </a:cubicBezTo>
                      <a:cubicBezTo>
                        <a:pt x="91916" y="124397"/>
                        <a:pt x="99060" y="135827"/>
                        <a:pt x="94202" y="142589"/>
                      </a:cubicBezTo>
                      <a:quadBezTo>
                        <a:pt x="87821" y="141923"/>
                        <a:pt x="82010" y="142780"/>
                      </a:quadBezTo>
                      <a:quadBezTo>
                        <a:pt x="75152" y="125635"/>
                        <a:pt x="55912" y="123825"/>
                      </a:quadBezTo>
                      <a:cubicBezTo>
                        <a:pt x="49530" y="131731"/>
                        <a:pt x="56959" y="139446"/>
                        <a:pt x="57055" y="139541"/>
                      </a:cubicBezTo>
                      <a:quadBezTo>
                        <a:pt x="56769" y="140303"/>
                        <a:pt x="13335" y="150305"/>
                      </a:quadBezTo>
                      <a:cubicBezTo>
                        <a:pt x="12763" y="150019"/>
                        <a:pt x="12001" y="149543"/>
                        <a:pt x="11430" y="149257"/>
                      </a:cubicBezTo>
                      <a:cubicBezTo>
                        <a:pt x="11049" y="149162"/>
                        <a:pt x="10763" y="149162"/>
                        <a:pt x="10573" y="149066"/>
                      </a:cubicBezTo>
                      <a:cubicBezTo>
                        <a:pt x="10287" y="149066"/>
                        <a:pt x="10001" y="148971"/>
                        <a:pt x="9620" y="148971"/>
                      </a:cubicBezTo>
                      <a:cubicBezTo>
                        <a:pt x="9239" y="148876"/>
                        <a:pt x="8858" y="148876"/>
                        <a:pt x="8572" y="148781"/>
                      </a:cubicBezTo>
                      <a:cubicBezTo>
                        <a:pt x="8192" y="148685"/>
                        <a:pt x="7810" y="148685"/>
                        <a:pt x="7429" y="148590"/>
                      </a:cubicBezTo>
                      <a:cubicBezTo>
                        <a:pt x="7048" y="148495"/>
                        <a:pt x="6667" y="148495"/>
                        <a:pt x="6382" y="148400"/>
                      </a:cubicBezTo>
                      <a:cubicBezTo>
                        <a:pt x="6096" y="148400"/>
                        <a:pt x="5810" y="148304"/>
                        <a:pt x="5429" y="148304"/>
                      </a:cubicBezTo>
                      <a:cubicBezTo>
                        <a:pt x="5239" y="148304"/>
                        <a:pt x="5048" y="148209"/>
                        <a:pt x="4763" y="148209"/>
                      </a:cubicBezTo>
                      <a:cubicBezTo>
                        <a:pt x="4667" y="148209"/>
                        <a:pt x="4572" y="148209"/>
                        <a:pt x="4572" y="148209"/>
                      </a:cubicBezTo>
                      <a:cubicBezTo>
                        <a:pt x="-3905" y="156877"/>
                        <a:pt x="4191" y="157544"/>
                        <a:pt x="7239" y="157734"/>
                      </a:cubicBezTo>
                      <a:cubicBezTo>
                        <a:pt x="7334" y="158401"/>
                        <a:pt x="7429" y="159163"/>
                        <a:pt x="7525" y="159830"/>
                      </a:cubicBezTo>
                      <a:cubicBezTo>
                        <a:pt x="8572" y="158877"/>
                        <a:pt x="9811" y="157544"/>
                        <a:pt x="10668" y="156401"/>
                      </a:cubicBezTo>
                      <a:cubicBezTo>
                        <a:pt x="11239" y="156782"/>
                        <a:pt x="12097" y="157258"/>
                        <a:pt x="12668" y="157639"/>
                      </a:cubicBezTo>
                      <a:cubicBezTo>
                        <a:pt x="13335" y="168212"/>
                        <a:pt x="78867" y="174403"/>
                        <a:pt x="79534" y="174022"/>
                      </a:cubicBezTo>
                      <a:cubicBezTo>
                        <a:pt x="80677" y="173260"/>
                        <a:pt x="82201" y="172117"/>
                        <a:pt x="83534" y="171831"/>
                      </a:cubicBezTo>
                      <a:cubicBezTo>
                        <a:pt x="83915" y="171926"/>
                        <a:pt x="84392" y="171926"/>
                        <a:pt x="84772" y="171926"/>
                      </a:cubicBezTo>
                      <a:cubicBezTo>
                        <a:pt x="85154" y="171926"/>
                        <a:pt x="85439" y="172022"/>
                        <a:pt x="85820" y="172022"/>
                      </a:cubicBezTo>
                      <a:cubicBezTo>
                        <a:pt x="86106" y="172022"/>
                        <a:pt x="86392" y="172117"/>
                        <a:pt x="86773" y="172117"/>
                      </a:cubicBezTo>
                      <a:cubicBezTo>
                        <a:pt x="87058" y="172117"/>
                        <a:pt x="87344" y="172212"/>
                        <a:pt x="87630" y="172212"/>
                      </a:cubicBezTo>
                      <a:cubicBezTo>
                        <a:pt x="87916" y="172212"/>
                        <a:pt x="88201" y="172307"/>
                        <a:pt x="88583" y="172307"/>
                      </a:cubicBezTo>
                      <a:cubicBezTo>
                        <a:pt x="88963" y="172307"/>
                        <a:pt x="89249" y="172403"/>
                        <a:pt x="89630" y="172403"/>
                      </a:cubicBezTo>
                      <a:cubicBezTo>
                        <a:pt x="90011" y="172403"/>
                        <a:pt x="90488" y="172498"/>
                        <a:pt x="90868" y="172593"/>
                      </a:cubicBezTo>
                      <a:cubicBezTo>
                        <a:pt x="91345" y="172688"/>
                        <a:pt x="91916" y="172688"/>
                        <a:pt x="92392" y="172784"/>
                      </a:cubicBezTo>
                      <a:cubicBezTo>
                        <a:pt x="106585" y="173260"/>
                        <a:pt x="120491" y="178022"/>
                        <a:pt x="134874" y="174879"/>
                      </a:cubicBezTo>
                      <a:cubicBezTo>
                        <a:pt x="134874" y="175641"/>
                        <a:pt x="134874" y="176594"/>
                        <a:pt x="134874" y="177356"/>
                      </a:cubicBezTo>
                      <a:cubicBezTo>
                        <a:pt x="121825" y="184595"/>
                        <a:pt x="132493" y="187547"/>
                        <a:pt x="132683" y="187643"/>
                      </a:cubicBezTo>
                      <a:cubicBezTo>
                        <a:pt x="133445" y="187738"/>
                        <a:pt x="196691" y="182118"/>
                        <a:pt x="183928" y="164783"/>
                      </a:cubicBezTo>
                      <a:cubicBezTo>
                        <a:pt x="182880" y="164687"/>
                        <a:pt x="182594" y="164592"/>
                        <a:pt x="182309" y="164592"/>
                      </a:cubicBezTo>
                      <a:cubicBezTo>
                        <a:pt x="182023" y="164592"/>
                        <a:pt x="181832" y="164592"/>
                        <a:pt x="181546" y="164497"/>
                      </a:cubicBezTo>
                      <a:cubicBezTo>
                        <a:pt x="181356" y="164497"/>
                        <a:pt x="181070" y="164497"/>
                        <a:pt x="180880" y="164402"/>
                      </a:cubicBezTo>
                      <a:cubicBezTo>
                        <a:pt x="180689" y="164402"/>
                        <a:pt x="180404" y="164402"/>
                        <a:pt x="180213" y="164306"/>
                      </a:cubicBezTo>
                      <a:cubicBezTo>
                        <a:pt x="179927" y="164306"/>
                        <a:pt x="179737" y="164306"/>
                        <a:pt x="179451" y="164211"/>
                      </a:cubicBezTo>
                      <a:cubicBezTo>
                        <a:pt x="179165" y="164211"/>
                        <a:pt x="178879" y="164116"/>
                        <a:pt x="178594" y="164116"/>
                      </a:cubicBezTo>
                      <a:cubicBezTo>
                        <a:pt x="178213" y="164116"/>
                        <a:pt x="177832" y="164021"/>
                        <a:pt x="177546" y="164021"/>
                      </a:cubicBezTo>
                      <a:cubicBezTo>
                        <a:pt x="177070" y="164021"/>
                        <a:pt x="176689" y="163925"/>
                        <a:pt x="176213" y="163925"/>
                      </a:cubicBezTo>
                      <a:cubicBezTo>
                        <a:pt x="172593" y="163449"/>
                        <a:pt x="172307" y="163449"/>
                        <a:pt x="168878" y="162497"/>
                      </a:cubicBezTo>
                      <a:cubicBezTo>
                        <a:pt x="170688" y="160020"/>
                        <a:pt x="169450" y="156877"/>
                        <a:pt x="170688" y="154305"/>
                      </a:cubicBezTo>
                      <a:quadBezTo>
                        <a:pt x="197644" y="145066"/>
                        <a:pt x="198596" y="143732"/>
                      </a:quadBezTo>
                      <a:cubicBezTo>
                        <a:pt x="197739" y="141637"/>
                        <a:pt x="196596" y="138589"/>
                        <a:pt x="191548" y="139732"/>
                      </a:cubicBezTo>
                      <a:quadBezTo>
                        <a:pt x="193929" y="133922"/>
                        <a:pt x="211646" y="142399"/>
                      </a:quadBezTo>
                      <a:cubicBezTo>
                        <a:pt x="217646" y="140208"/>
                        <a:pt x="225362" y="142399"/>
                        <a:pt x="229743" y="135731"/>
                      </a:cubicBezTo>
                      <a:cubicBezTo>
                        <a:pt x="229267" y="134398"/>
                        <a:pt x="228219" y="132779"/>
                        <a:pt x="227171" y="131826"/>
                      </a:cubicBezTo>
                      <a:quadBezTo>
                        <a:pt x="228409" y="128397"/>
                        <a:pt x="234696" y="129635"/>
                      </a:quadBezTo>
                      <a:cubicBezTo>
                        <a:pt x="234791" y="127730"/>
                        <a:pt x="234791" y="125159"/>
                        <a:pt x="234887" y="123349"/>
                      </a:cubicBezTo>
                      <a:cubicBezTo>
                        <a:pt x="235458" y="123063"/>
                        <a:pt x="236315" y="122682"/>
                        <a:pt x="236887" y="122301"/>
                      </a:cubicBezTo>
                      <a:cubicBezTo>
                        <a:pt x="238125" y="122206"/>
                        <a:pt x="238315" y="122206"/>
                        <a:pt x="238411" y="122206"/>
                      </a:cubicBezTo>
                      <a:cubicBezTo>
                        <a:pt x="238601" y="122206"/>
                        <a:pt x="238887" y="122206"/>
                        <a:pt x="239077" y="122206"/>
                      </a:cubicBezTo>
                      <a:cubicBezTo>
                        <a:pt x="239363" y="122206"/>
                        <a:pt x="239554" y="122206"/>
                        <a:pt x="239839" y="122301"/>
                      </a:cubicBezTo>
                      <a:cubicBezTo>
                        <a:pt x="240125" y="122301"/>
                        <a:pt x="240316" y="122301"/>
                        <a:pt x="240601" y="122396"/>
                      </a:cubicBezTo>
                      <a:cubicBezTo>
                        <a:pt x="240887" y="122396"/>
                        <a:pt x="241078" y="122396"/>
                        <a:pt x="241363" y="122492"/>
                      </a:cubicBezTo>
                      <a:cubicBezTo>
                        <a:pt x="241554" y="122492"/>
                        <a:pt x="241840" y="122492"/>
                        <a:pt x="242030" y="122587"/>
                      </a:cubicBezTo>
                      <a:cubicBezTo>
                        <a:pt x="242221" y="122587"/>
                        <a:pt x="242411" y="122587"/>
                        <a:pt x="242602" y="122587"/>
                      </a:cubicBezTo>
                      <a:cubicBezTo>
                        <a:pt x="242792" y="122587"/>
                        <a:pt x="242888" y="122587"/>
                        <a:pt x="243078" y="122587"/>
                      </a:cubicBezTo>
                      <a:cubicBezTo>
                        <a:pt x="246317" y="121730"/>
                        <a:pt x="250603" y="120682"/>
                        <a:pt x="253746" y="119825"/>
                      </a:cubicBezTo>
                      <a:cubicBezTo>
                        <a:pt x="248793" y="113729"/>
                        <a:pt x="240697" y="113348"/>
                        <a:pt x="234696" y="109061"/>
                      </a:cubicBezTo>
                      <a:quadBezTo>
                        <a:pt x="238315" y="108299"/>
                        <a:pt x="248602" y="110395"/>
                      </a:quadBezTo>
                      <a:cubicBezTo>
                        <a:pt x="250222" y="110585"/>
                        <a:pt x="250508" y="110585"/>
                        <a:pt x="250793" y="110585"/>
                      </a:cubicBezTo>
                      <a:cubicBezTo>
                        <a:pt x="251079" y="110585"/>
                        <a:pt x="251269" y="110585"/>
                        <a:pt x="251555" y="110681"/>
                      </a:cubicBezTo>
                      <a:cubicBezTo>
                        <a:pt x="251841" y="110681"/>
                        <a:pt x="252031" y="110681"/>
                        <a:pt x="252317" y="110776"/>
                      </a:cubicBezTo>
                      <a:cubicBezTo>
                        <a:pt x="252508" y="110776"/>
                        <a:pt x="252793" y="110776"/>
                        <a:pt x="252984" y="110776"/>
                      </a:cubicBezTo>
                      <a:cubicBezTo>
                        <a:pt x="253175" y="110776"/>
                        <a:pt x="253365" y="110776"/>
                        <a:pt x="253651" y="110776"/>
                      </a:cubicBezTo>
                      <a:cubicBezTo>
                        <a:pt x="253841" y="110776"/>
                        <a:pt x="254032" y="110776"/>
                        <a:pt x="254222" y="110776"/>
                      </a:cubicBezTo>
                      <a:cubicBezTo>
                        <a:pt x="254413" y="110776"/>
                        <a:pt x="254508" y="110776"/>
                        <a:pt x="254698" y="110776"/>
                      </a:cubicBezTo>
                      <a:cubicBezTo>
                        <a:pt x="254794" y="110776"/>
                        <a:pt x="254984" y="110776"/>
                        <a:pt x="255079" y="110776"/>
                      </a:cubicBezTo>
                      <a:cubicBezTo>
                        <a:pt x="255175" y="109538"/>
                        <a:pt x="255079" y="107823"/>
                        <a:pt x="254794" y="106585"/>
                      </a:cubicBezTo>
                      <a:quadBezTo>
                        <a:pt x="237268" y="104013"/>
                        <a:pt x="236125" y="104585"/>
                      </a:quadBezTo>
                      <a:quadBezTo>
                        <a:pt x="236220" y="102299"/>
                        <a:pt x="238220" y="96965"/>
                      </a:quadBezTo>
                      <a:cubicBezTo>
                        <a:pt x="242888" y="95822"/>
                        <a:pt x="256604" y="93440"/>
                        <a:pt x="256699" y="93440"/>
                      </a:cubicBezTo>
                      <a:cubicBezTo>
                        <a:pt x="262318" y="99251"/>
                        <a:pt x="269462" y="95155"/>
                        <a:pt x="275749" y="96203"/>
                      </a:cubicBezTo>
                      <a:cubicBezTo>
                        <a:pt x="276701" y="95060"/>
                        <a:pt x="277749" y="93536"/>
                        <a:pt x="278511" y="92297"/>
                      </a:cubicBezTo>
                      <a:cubicBezTo>
                        <a:pt x="286036" y="90297"/>
                        <a:pt x="293846" y="94298"/>
                        <a:pt x="301276" y="91250"/>
                      </a:cubicBezTo>
                      <a:quadBezTo>
                        <a:pt x="303943" y="90202"/>
                        <a:pt x="304514" y="81725"/>
                      </a:quadBezTo>
                      <a:cubicBezTo>
                        <a:pt x="304705" y="81725"/>
                        <a:pt x="304800" y="81725"/>
                        <a:pt x="304990" y="81725"/>
                      </a:cubicBezTo>
                      <a:cubicBezTo>
                        <a:pt x="305181" y="81725"/>
                        <a:pt x="305371" y="81725"/>
                        <a:pt x="305467" y="81725"/>
                      </a:cubicBezTo>
                      <a:cubicBezTo>
                        <a:pt x="305657" y="81725"/>
                        <a:pt x="305848" y="81725"/>
                        <a:pt x="305943" y="81725"/>
                      </a:cubicBezTo>
                      <a:cubicBezTo>
                        <a:pt x="306134" y="81725"/>
                        <a:pt x="306229" y="81725"/>
                        <a:pt x="306419" y="81725"/>
                      </a:cubicBezTo>
                      <a:cubicBezTo>
                        <a:pt x="306610" y="81725"/>
                        <a:pt x="306705" y="81725"/>
                        <a:pt x="306896" y="81725"/>
                      </a:cubicBezTo>
                      <a:cubicBezTo>
                        <a:pt x="306991" y="81725"/>
                        <a:pt x="307181" y="81725"/>
                        <a:pt x="307276" y="81725"/>
                      </a:cubicBezTo>
                      <a:cubicBezTo>
                        <a:pt x="307372" y="81725"/>
                        <a:pt x="307562" y="81725"/>
                        <a:pt x="307658" y="81725"/>
                      </a:cubicBezTo>
                      <a:cubicBezTo>
                        <a:pt x="307753" y="81725"/>
                        <a:pt x="307848" y="81725"/>
                        <a:pt x="307943" y="81725"/>
                      </a:cubicBezTo>
                      <a:cubicBezTo>
                        <a:pt x="305943" y="78581"/>
                        <a:pt x="305371" y="77724"/>
                        <a:pt x="306705" y="72009"/>
                      </a:cubicBezTo>
                      <a:cubicBezTo>
                        <a:pt x="307372" y="72295"/>
                        <a:pt x="308324" y="72676"/>
                        <a:pt x="308991" y="72962"/>
                      </a:cubicBezTo>
                      <a:cubicBezTo>
                        <a:pt x="309563" y="74390"/>
                        <a:pt x="310610" y="76676"/>
                        <a:pt x="315849" y="79534"/>
                      </a:cubicBezTo>
                      <a:quadBezTo>
                        <a:pt x="337947" y="65056"/>
                        <a:pt x="359759" y="55721"/>
                      </a:quadBezTo>
                      <a:cubicBezTo>
                        <a:pt x="365665" y="58388"/>
                        <a:pt x="378905" y="48292"/>
                        <a:pt x="379000" y="48197"/>
                      </a:cubicBezTo>
                      <a:cubicBezTo>
                        <a:pt x="363284" y="48197"/>
                        <a:pt x="348710" y="57055"/>
                        <a:pt x="332613" y="54388"/>
                      </a:cubicBezTo>
                      <a:cubicBezTo>
                        <a:pt x="332232" y="53816"/>
                        <a:pt x="331756" y="53054"/>
                        <a:pt x="331375" y="52483"/>
                      </a:cubicBezTo>
                      <a:quadBezTo>
                        <a:pt x="334518" y="50292"/>
                        <a:pt x="368427" y="41815"/>
                      </a:quadBezTo>
                      <a:cubicBezTo>
                        <a:pt x="368713" y="41815"/>
                        <a:pt x="369094" y="41815"/>
                        <a:pt x="369380" y="41815"/>
                      </a:cubicBezTo>
                      <a:cubicBezTo>
                        <a:pt x="369760" y="41815"/>
                        <a:pt x="370142" y="41815"/>
                        <a:pt x="370522" y="41815"/>
                      </a:cubicBezTo>
                      <a:cubicBezTo>
                        <a:pt x="370904" y="41815"/>
                        <a:pt x="371380" y="41815"/>
                        <a:pt x="371761" y="41815"/>
                      </a:cubicBezTo>
                      <a:cubicBezTo>
                        <a:pt x="372237" y="41815"/>
                        <a:pt x="372618" y="41815"/>
                        <a:pt x="373094" y="41815"/>
                      </a:cubicBezTo>
                      <a:cubicBezTo>
                        <a:pt x="373475" y="41815"/>
                        <a:pt x="373951" y="41815"/>
                        <a:pt x="374333" y="41815"/>
                      </a:cubicBezTo>
                      <a:cubicBezTo>
                        <a:pt x="374713" y="41815"/>
                        <a:pt x="375094" y="41815"/>
                        <a:pt x="375475" y="41815"/>
                      </a:cubicBezTo>
                      <a:cubicBezTo>
                        <a:pt x="375761" y="41815"/>
                        <a:pt x="376142" y="41815"/>
                        <a:pt x="376428" y="41815"/>
                      </a:cubicBezTo>
                      <a:cubicBezTo>
                        <a:pt x="376714" y="41815"/>
                        <a:pt x="376904" y="41815"/>
                        <a:pt x="377190" y="41815"/>
                      </a:cubicBezTo>
                      <a:cubicBezTo>
                        <a:pt x="391382" y="34481"/>
                        <a:pt x="397669" y="33052"/>
                        <a:pt x="400145" y="32861"/>
                      </a:cubicBezTo>
                      <a:quadBezTo>
                        <a:pt x="413956" y="31623"/>
                        <a:pt x="415195" y="27051"/>
                      </a:quadBezTo>
                      <a:cubicBezTo>
                        <a:pt x="414909" y="26861"/>
                        <a:pt x="414528" y="26861"/>
                        <a:pt x="414242" y="26861"/>
                      </a:cubicBezTo>
                      <a:cubicBezTo>
                        <a:pt x="412337" y="24098"/>
                        <a:pt x="410718" y="22003"/>
                        <a:pt x="399097" y="23051"/>
                      </a:cubicBezTo>
                      <a:cubicBezTo>
                        <a:pt x="392239" y="23717"/>
                        <a:pt x="392335" y="14573"/>
                        <a:pt x="386429" y="13907"/>
                      </a:cubicBezTo>
                      <a:cubicBezTo>
                        <a:pt x="370427" y="12097"/>
                        <a:pt x="355187" y="17907"/>
                        <a:pt x="339471" y="18193"/>
                      </a:cubicBezTo>
                      <a:cubicBezTo>
                        <a:pt x="342995" y="16955"/>
                        <a:pt x="347567" y="15240"/>
                        <a:pt x="351092" y="14002"/>
                      </a:cubicBezTo>
                      <a:cubicBezTo>
                        <a:pt x="343948" y="14288"/>
                        <a:pt x="338804" y="8954"/>
                        <a:pt x="332327" y="7334"/>
                      </a:cubicBezTo>
                      <a:cubicBezTo>
                        <a:pt x="328993" y="7144"/>
                        <a:pt x="326231" y="6953"/>
                        <a:pt x="323374" y="6858"/>
                      </a:cubicBezTo>
                      <a:lnTo>
                        <a:pt x="316039" y="4001"/>
                      </a:lnTo>
                      <a:cubicBezTo>
                        <a:pt x="309943" y="3715"/>
                        <a:pt x="303847" y="3334"/>
                        <a:pt x="297751" y="2953"/>
                      </a:cubicBezTo>
                      <a:cubicBezTo>
                        <a:pt x="297371" y="2953"/>
                        <a:pt x="297085" y="2953"/>
                        <a:pt x="296704" y="2858"/>
                      </a:cubicBezTo>
                      <a:cubicBezTo>
                        <a:pt x="295751" y="2762"/>
                        <a:pt x="294799" y="2762"/>
                        <a:pt x="293942" y="2667"/>
                      </a:cubicBezTo>
                      <a:cubicBezTo>
                        <a:pt x="292608" y="2572"/>
                        <a:pt x="291275" y="2477"/>
                        <a:pt x="289941" y="2381"/>
                      </a:cubicBezTo>
                      <a:cubicBezTo>
                        <a:pt x="288417" y="2286"/>
                        <a:pt x="286893" y="2191"/>
                        <a:pt x="285369" y="2096"/>
                      </a:cubicBezTo>
                      <a:cubicBezTo>
                        <a:pt x="283845" y="2000"/>
                        <a:pt x="282321" y="1905"/>
                        <a:pt x="280797" y="1810"/>
                      </a:cubicBezTo>
                      <a:cubicBezTo>
                        <a:pt x="279463" y="1715"/>
                        <a:pt x="278130" y="1619"/>
                        <a:pt x="276796" y="1524"/>
                      </a:cubicBezTo>
                      <a:cubicBezTo>
                        <a:pt x="275844" y="1429"/>
                        <a:pt x="274796" y="1334"/>
                        <a:pt x="273844" y="1334"/>
                      </a:cubicBezTo>
                      <a:cubicBezTo>
                        <a:pt x="273463" y="1334"/>
                        <a:pt x="272987" y="1238"/>
                        <a:pt x="272605" y="1238"/>
                      </a:cubicBezTo>
                      <a:cubicBezTo>
                        <a:pt x="269653" y="381"/>
                        <a:pt x="268700" y="95"/>
                        <a:pt x="267081" y="0"/>
                      </a:cubicBezTo>
                      <a:cubicBezTo>
                        <a:pt x="259366" y="1334"/>
                        <a:pt x="253746" y="8192"/>
                        <a:pt x="245554" y="8287"/>
                      </a:cubicBezTo>
                      <a:cubicBezTo>
                        <a:pt x="245078" y="7715"/>
                        <a:pt x="244412" y="6953"/>
                        <a:pt x="243935" y="6382"/>
                      </a:cubicBezTo>
                      <a:cubicBezTo>
                        <a:pt x="241459" y="5525"/>
                        <a:pt x="239363" y="5334"/>
                        <a:pt x="237363" y="5144"/>
                      </a:cubicBezTo>
                      <a:cubicBezTo>
                        <a:pt x="218980" y="191"/>
                        <a:pt x="214122" y="2667"/>
                        <a:pt x="198120" y="11144"/>
                      </a:cubicBezTo>
                      <a:cubicBezTo>
                        <a:pt x="198025" y="11811"/>
                        <a:pt x="197834" y="12764"/>
                        <a:pt x="197739" y="13526"/>
                      </a:cubicBezTo>
                      <a:cubicBezTo>
                        <a:pt x="199263" y="15431"/>
                        <a:pt x="204788" y="21527"/>
                        <a:pt x="211264" y="18669"/>
                      </a:cubicBezTo>
                      <a:cubicBezTo>
                        <a:pt x="210979" y="20574"/>
                        <a:pt x="210121" y="25622"/>
                        <a:pt x="204883" y="24765"/>
                      </a:cubicBezTo>
                      <a:cubicBezTo>
                        <a:pt x="194977" y="23051"/>
                        <a:pt x="187738" y="15240"/>
                        <a:pt x="178117" y="12954"/>
                      </a:cubicBezTo>
                      <a:cubicBezTo>
                        <a:pt x="177546" y="11906"/>
                        <a:pt x="176784" y="10573"/>
                        <a:pt x="176213" y="9525"/>
                      </a:cubicBezTo>
                      <a:lnTo>
                        <a:pt x="161258" y="8954"/>
                      </a:lnTo>
                      <a:lnTo>
                        <a:pt x="154686" y="11811"/>
                      </a:lnTo>
                      <a:quadBezTo>
                        <a:pt x="152781" y="13526"/>
                        <a:pt x="152495" y="18479"/>
                      </a:quadBezTo>
                      <a:cubicBezTo>
                        <a:pt x="157639" y="19336"/>
                        <a:pt x="163639" y="14573"/>
                        <a:pt x="167830" y="20574"/>
                      </a:cubicBezTo>
                      <a:quadBezTo>
                        <a:pt x="166211" y="22860"/>
                        <a:pt x="159258" y="24289"/>
                      </a:quadBezTo>
                      <a:cubicBezTo>
                        <a:pt x="159258" y="24289"/>
                        <a:pt x="159163" y="24289"/>
                        <a:pt x="159163" y="24289"/>
                      </a:cubicBezTo>
                      <a:cubicBezTo>
                        <a:pt x="159067" y="24289"/>
                        <a:pt x="158972" y="24289"/>
                        <a:pt x="158782" y="24289"/>
                      </a:cubicBezTo>
                      <a:cubicBezTo>
                        <a:pt x="158591" y="24289"/>
                        <a:pt x="158401" y="24289"/>
                        <a:pt x="158305" y="24194"/>
                      </a:cubicBezTo>
                      <a:cubicBezTo>
                        <a:pt x="158115" y="24194"/>
                        <a:pt x="157925" y="24098"/>
                        <a:pt x="157639" y="24098"/>
                      </a:cubicBezTo>
                      <a:cubicBezTo>
                        <a:pt x="157448" y="24098"/>
                        <a:pt x="157163" y="24003"/>
                        <a:pt x="156972" y="24003"/>
                      </a:cubicBezTo>
                      <a:cubicBezTo>
                        <a:pt x="156686" y="24003"/>
                        <a:pt x="156496" y="23908"/>
                        <a:pt x="156210" y="23908"/>
                      </a:cubicBezTo>
                      <a:cubicBezTo>
                        <a:pt x="156019" y="23908"/>
                        <a:pt x="155734" y="23813"/>
                        <a:pt x="155543" y="23813"/>
                      </a:cubicBezTo>
                      <a:cubicBezTo>
                        <a:pt x="155353" y="23813"/>
                        <a:pt x="155162" y="23717"/>
                        <a:pt x="154972" y="23717"/>
                      </a:cubicBezTo>
                      <a:cubicBezTo>
                        <a:pt x="154781" y="23717"/>
                        <a:pt x="154496" y="23622"/>
                        <a:pt x="154305" y="23622"/>
                      </a:cubicBezTo>
                      <a:cubicBezTo>
                        <a:pt x="154019" y="23622"/>
                        <a:pt x="153734" y="23527"/>
                        <a:pt x="153543" y="23527"/>
                      </a:cubicBezTo>
                      <a:cubicBezTo>
                        <a:pt x="153257" y="23527"/>
                        <a:pt x="152971" y="23432"/>
                        <a:pt x="152686" y="23432"/>
                      </a:cubicBezTo>
                      <a:cubicBezTo>
                        <a:pt x="152400" y="23432"/>
                        <a:pt x="152114" y="23336"/>
                        <a:pt x="151829" y="23336"/>
                      </a:cubicBezTo>
                      <a:cubicBezTo>
                        <a:pt x="151543" y="23336"/>
                        <a:pt x="151257" y="23241"/>
                        <a:pt x="150971" y="23241"/>
                      </a:cubicBezTo>
                      <a:cubicBezTo>
                        <a:pt x="150781" y="23241"/>
                        <a:pt x="150495" y="23146"/>
                        <a:pt x="150304" y="23146"/>
                      </a:cubicBezTo>
                      <a:cubicBezTo>
                        <a:pt x="150114" y="23146"/>
                        <a:pt x="150019" y="23146"/>
                        <a:pt x="149828" y="23051"/>
                      </a:cubicBezTo>
                      <a:quadBezTo>
                        <a:pt x="149733" y="23051"/>
                        <a:pt x="149638" y="23051"/>
                      </a:quadBezTo>
                      <a:lnTo>
                        <a:pt x="149162" y="18288"/>
                      </a:lnTo>
                      <a:cubicBezTo>
                        <a:pt x="145542" y="20860"/>
                        <a:pt x="145447" y="20955"/>
                        <a:pt x="142589" y="22384"/>
                      </a:cubicBezTo>
                      <a:cubicBezTo>
                        <a:pt x="142399" y="21050"/>
                        <a:pt x="142399" y="19336"/>
                        <a:pt x="142589" y="18002"/>
                      </a:cubicBezTo>
                      <a:quadBezTo>
                        <a:pt x="138017" y="15240"/>
                        <a:pt x="126016" y="16955"/>
                      </a:quadBezTo>
                      <a:cubicBezTo>
                        <a:pt x="123825" y="20955"/>
                        <a:pt x="121444" y="20384"/>
                        <a:pt x="120587" y="19907"/>
                      </a:cubicBezTo>
                      <a:cubicBezTo>
                        <a:pt x="120396" y="19812"/>
                        <a:pt x="92297" y="16383"/>
                        <a:pt x="89535" y="20384"/>
                      </a:cubicBezTo>
                      <a:cubicBezTo>
                        <a:pt x="90202" y="22955"/>
                        <a:pt x="90297" y="23336"/>
                        <a:pt x="93631" y="24956"/>
                      </a:cubicBezTo>
                      <a:cubicBezTo>
                        <a:pt x="95821" y="24194"/>
                        <a:pt x="102394" y="21812"/>
                        <a:pt x="108775" y="21908"/>
                      </a:cubicBezTo>
                      <a:cubicBezTo>
                        <a:pt x="106680" y="23336"/>
                        <a:pt x="103822" y="25146"/>
                        <a:pt x="101727" y="26480"/>
                      </a:cubicBezTo>
                      <a:cubicBezTo>
                        <a:pt x="101155" y="26956"/>
                        <a:pt x="100393" y="27623"/>
                        <a:pt x="99822" y="28099"/>
                      </a:cubicBezTo>
                      <a:cubicBezTo>
                        <a:pt x="100013" y="28670"/>
                        <a:pt x="100298" y="29528"/>
                        <a:pt x="100489" y="30099"/>
                      </a:cubicBezTo>
                      <a:quadBezTo>
                        <a:pt x="103632" y="29718"/>
                        <a:pt x="116586" y="26670"/>
                      </a:quadBezTo>
                      <a:cubicBezTo>
                        <a:pt x="114776" y="28194"/>
                        <a:pt x="112395" y="30099"/>
                        <a:pt x="110680" y="31623"/>
                      </a:cubicBezTo>
                      <a:cubicBezTo>
                        <a:pt x="105918" y="34195"/>
                        <a:pt x="100013" y="31147"/>
                        <a:pt x="95440" y="34671"/>
                      </a:cubicBezTo>
                      <a:cubicBezTo>
                        <a:pt x="95440" y="35433"/>
                        <a:pt x="95440" y="36386"/>
                        <a:pt x="95440" y="37052"/>
                      </a:cubicBezTo>
                      <a:cubicBezTo>
                        <a:pt x="95536" y="37148"/>
                        <a:pt x="104299" y="42767"/>
                        <a:pt x="115538" y="39815"/>
                      </a:cubicBezTo>
                      <a:lnTo>
                        <a:pt x="156019" y="36290"/>
                      </a:lnTo>
                      <a:cubicBezTo>
                        <a:pt x="150971" y="39148"/>
                        <a:pt x="147447" y="44387"/>
                        <a:pt x="141256" y="45339"/>
                      </a:cubicBezTo>
                      <a:cubicBezTo>
                        <a:pt x="126873" y="47530"/>
                        <a:pt x="112490" y="42863"/>
                        <a:pt x="98108" y="44958"/>
                      </a:cubicBezTo>
                      <a:cubicBezTo>
                        <a:pt x="102489" y="55531"/>
                        <a:pt x="109823" y="53435"/>
                        <a:pt x="129540" y="47911"/>
                      </a:cubicBezTo>
                      <a:cubicBezTo>
                        <a:pt x="127349" y="49816"/>
                        <a:pt x="124492" y="52483"/>
                        <a:pt x="122301" y="54388"/>
                      </a:cubicBezTo>
                      <a:cubicBezTo>
                        <a:pt x="124396" y="54674"/>
                        <a:pt x="126397" y="54959"/>
                        <a:pt x="128492" y="55150"/>
                      </a:cubicBezTo>
                      <a:cubicBezTo>
                        <a:pt x="137350" y="53531"/>
                        <a:pt x="144780" y="59150"/>
                        <a:pt x="153257" y="59722"/>
                      </a:cubicBezTo>
                      <a:quadBezTo>
                        <a:pt x="159829" y="53912"/>
                        <a:pt x="163354" y="52578"/>
                      </a:quadBezTo>
                      <a:cubicBezTo>
                        <a:pt x="164211" y="53626"/>
                        <a:pt x="165544" y="55055"/>
                        <a:pt x="166688" y="55912"/>
                      </a:cubicBezTo>
                      <a:cubicBezTo>
                        <a:pt x="166783" y="57436"/>
                        <a:pt x="166783" y="59531"/>
                        <a:pt x="166688" y="61055"/>
                      </a:cubicBezTo>
                      <a:quadBezTo>
                        <a:pt x="173260" y="66770"/>
                        <a:pt x="231553" y="44006"/>
                      </a:quadBezTo>
                      <a:cubicBezTo>
                        <a:pt x="231934" y="44577"/>
                        <a:pt x="232315" y="45244"/>
                        <a:pt x="232696" y="45815"/>
                      </a:cubicBezTo>
                      <a:quadBezTo>
                        <a:pt x="230410" y="48768"/>
                        <a:pt x="215932" y="54388"/>
                      </a:quadBezTo>
                      <a:cubicBezTo>
                        <a:pt x="216313" y="54959"/>
                        <a:pt x="216789" y="55721"/>
                        <a:pt x="217170" y="56198"/>
                      </a:cubicBezTo>
                      <a:quadBezTo>
                        <a:pt x="225933" y="57150"/>
                        <a:pt x="227267" y="60103"/>
                      </a:quadBezTo>
                      <a:cubicBezTo>
                        <a:pt x="226981" y="60770"/>
                        <a:pt x="226695" y="61627"/>
                        <a:pt x="226409" y="62198"/>
                      </a:cubicBezTo>
                      <a:quadBezTo>
                        <a:pt x="195453" y="67628"/>
                        <a:pt x="169069" y="66580"/>
                      </a:quadBezTo>
                      <a:cubicBezTo>
                        <a:pt x="168783" y="66580"/>
                        <a:pt x="168497" y="66485"/>
                        <a:pt x="168307" y="66485"/>
                      </a:cubicBezTo>
                      <a:cubicBezTo>
                        <a:pt x="167926" y="66485"/>
                        <a:pt x="167545" y="66389"/>
                        <a:pt x="167259" y="66389"/>
                      </a:cubicBezTo>
                      <a:cubicBezTo>
                        <a:pt x="166878" y="66389"/>
                        <a:pt x="166402" y="66294"/>
                        <a:pt x="166021" y="66294"/>
                      </a:cubicBezTo>
                      <a:cubicBezTo>
                        <a:pt x="165640" y="66294"/>
                        <a:pt x="165163" y="66199"/>
                        <a:pt x="164783" y="66199"/>
                      </a:cubicBezTo>
                      <a:cubicBezTo>
                        <a:pt x="164401" y="66199"/>
                        <a:pt x="164021" y="66104"/>
                        <a:pt x="163639" y="66104"/>
                      </a:cubicBezTo>
                      <a:cubicBezTo>
                        <a:pt x="163354" y="66104"/>
                        <a:pt x="162973" y="66008"/>
                        <a:pt x="162687" y="66008"/>
                      </a:cubicBezTo>
                      <a:cubicBezTo>
                        <a:pt x="162496" y="66008"/>
                        <a:pt x="162211" y="65913"/>
                        <a:pt x="162020" y="65913"/>
                      </a:cubicBezTo>
                      <a:cubicBezTo>
                        <a:pt x="161925" y="65913"/>
                        <a:pt x="161830" y="65913"/>
                        <a:pt x="161734" y="65913"/>
                      </a:cubicBezTo>
                      <a:cubicBezTo>
                        <a:pt x="160306" y="65723"/>
                        <a:pt x="158782" y="65627"/>
                        <a:pt x="157353" y="65437"/>
                      </a:cubicBezTo>
                      <a:cubicBezTo>
                        <a:pt x="158401" y="69437"/>
                        <a:pt x="158496" y="69723"/>
                        <a:pt x="159544" y="72200"/>
                      </a:cubicBezTo>
                      <a:cubicBezTo>
                        <a:pt x="160020" y="72581"/>
                        <a:pt x="160210" y="72581"/>
                        <a:pt x="160306" y="72581"/>
                      </a:cubicBezTo>
                      <a:cubicBezTo>
                        <a:pt x="160496" y="72581"/>
                        <a:pt x="160687" y="72581"/>
                        <a:pt x="160877" y="72676"/>
                      </a:cubicBezTo>
                      <a:cubicBezTo>
                        <a:pt x="161068" y="72676"/>
                        <a:pt x="161258" y="72676"/>
                        <a:pt x="161449" y="72771"/>
                      </a:cubicBezTo>
                      <a:cubicBezTo>
                        <a:pt x="161639" y="72771"/>
                        <a:pt x="161830" y="72771"/>
                        <a:pt x="162020" y="72866"/>
                      </a:cubicBezTo>
                      <a:cubicBezTo>
                        <a:pt x="162211" y="72866"/>
                        <a:pt x="162401" y="72866"/>
                        <a:pt x="162592" y="72962"/>
                      </a:cubicBezTo>
                      <a:cubicBezTo>
                        <a:pt x="162782" y="72962"/>
                        <a:pt x="162877" y="72962"/>
                        <a:pt x="163068" y="73057"/>
                      </a:cubicBezTo>
                      <a:cubicBezTo>
                        <a:pt x="163163" y="73057"/>
                        <a:pt x="163259" y="73057"/>
                        <a:pt x="163354" y="73057"/>
                      </a:cubicBezTo>
                      <a:cubicBezTo>
                        <a:pt x="163354" y="73057"/>
                        <a:pt x="163449" y="73057"/>
                        <a:pt x="163449" y="73057"/>
                      </a:cubicBezTo>
                      <a:cubicBezTo>
                        <a:pt x="156781" y="72676"/>
                        <a:pt x="150209" y="71723"/>
                        <a:pt x="143542" y="71533"/>
                      </a:cubicBezTo>
                      <a:cubicBezTo>
                        <a:pt x="137446" y="64770"/>
                        <a:pt x="127635" y="66675"/>
                        <a:pt x="120777" y="61913"/>
                      </a:cubicBezTo>
                      <a:cubicBezTo>
                        <a:pt x="116300" y="64484"/>
                        <a:pt x="115729" y="65246"/>
                        <a:pt x="113919" y="67437"/>
                      </a:cubicBezTo>
                      <a:cubicBezTo>
                        <a:pt x="114871" y="68199"/>
                        <a:pt x="116586" y="68866"/>
                        <a:pt x="117824" y="68866"/>
                      </a:cubicBezTo>
                      <a:cubicBezTo>
                        <a:pt x="117443" y="70485"/>
                        <a:pt x="116776" y="72581"/>
                        <a:pt x="116110" y="74105"/>
                      </a:cubicBezTo>
                      <a:cubicBezTo>
                        <a:pt x="117348" y="74390"/>
                        <a:pt x="119063" y="74581"/>
                        <a:pt x="120301" y="74581"/>
                      </a:cubicBezTo>
                      <a:cubicBezTo>
                        <a:pt x="122682" y="82296"/>
                        <a:pt x="132207" y="85630"/>
                        <a:pt x="132683" y="94583"/>
                      </a:cubicBezTo>
                      <a:cubicBezTo>
                        <a:pt x="132207" y="94107"/>
                        <a:pt x="131635" y="93440"/>
                        <a:pt x="131159" y="92964"/>
                      </a:cubicBezTo>
                      <a:quadBezTo>
                        <a:pt x="129064" y="93440"/>
                        <a:pt x="125635" y="96584"/>
                      </a:quadBezTo>
                      <a:cubicBezTo>
                        <a:pt x="128492" y="100775"/>
                        <a:pt x="128873" y="100679"/>
                        <a:pt x="133731" y="99346"/>
                      </a:cubicBezTo>
                      <a:cubicBezTo>
                        <a:pt x="136112" y="101060"/>
                        <a:pt x="136588" y="101346"/>
                        <a:pt x="140208" y="101441"/>
                      </a:cubicBezTo>
                      <a:cubicBezTo>
                        <a:pt x="143446" y="106109"/>
                        <a:pt x="138970" y="107537"/>
                        <a:pt x="137065" y="107347"/>
                      </a:cubicBezTo>
                      <a:cubicBezTo>
                        <a:pt x="129445" y="106585"/>
                        <a:pt x="124206" y="99727"/>
                        <a:pt x="116491" y="99155"/>
                      </a:cubicBezTo>
                      <a:cubicBezTo>
                        <a:pt x="116205" y="98489"/>
                        <a:pt x="115824" y="97536"/>
                        <a:pt x="115538" y="96869"/>
                      </a:cubicBezTo>
                      <a:cubicBezTo>
                        <a:pt x="117919" y="95060"/>
                        <a:pt x="121063" y="92583"/>
                        <a:pt x="123444" y="90773"/>
                      </a:cubicBezTo>
                      <a:cubicBezTo>
                        <a:pt x="123920" y="89630"/>
                        <a:pt x="124206" y="87821"/>
                        <a:pt x="123920" y="86582"/>
                      </a:cubicBezTo>
                      <a:cubicBezTo>
                        <a:pt x="121158" y="84773"/>
                        <a:pt x="119539" y="81820"/>
                        <a:pt x="117158" y="79629"/>
                      </a:cubicBezTo>
                      <a:cubicBezTo>
                        <a:pt x="116586" y="79439"/>
                        <a:pt x="116491" y="79439"/>
                        <a:pt x="116396" y="79439"/>
                      </a:cubicBezTo>
                      <a:cubicBezTo>
                        <a:pt x="116205" y="79439"/>
                        <a:pt x="116014" y="79439"/>
                        <a:pt x="115824" y="79343"/>
                      </a:cubicBezTo>
                      <a:cubicBezTo>
                        <a:pt x="115633" y="79343"/>
                        <a:pt x="115348" y="79248"/>
                        <a:pt x="115157" y="79248"/>
                      </a:cubicBezTo>
                      <a:cubicBezTo>
                        <a:pt x="114871" y="79248"/>
                        <a:pt x="114681" y="79153"/>
                        <a:pt x="114395" y="79153"/>
                      </a:cubicBezTo>
                      <a:cubicBezTo>
                        <a:pt x="114109" y="79153"/>
                        <a:pt x="113919" y="79058"/>
                        <a:pt x="113633" y="79058"/>
                      </a:cubicBezTo>
                      <a:cubicBezTo>
                        <a:pt x="113347" y="79058"/>
                        <a:pt x="113157" y="78962"/>
                        <a:pt x="112871" y="78962"/>
                      </a:cubicBezTo>
                      <a:cubicBezTo>
                        <a:pt x="112681" y="78962"/>
                        <a:pt x="112395" y="78867"/>
                        <a:pt x="112204" y="78867"/>
                      </a:cubicBezTo>
                      <a:cubicBezTo>
                        <a:pt x="112014" y="78867"/>
                        <a:pt x="111823" y="78772"/>
                        <a:pt x="111633" y="78772"/>
                      </a:cubicBezTo>
                      <a:cubicBezTo>
                        <a:pt x="111442" y="78772"/>
                        <a:pt x="111252" y="78677"/>
                        <a:pt x="111062" y="78677"/>
                      </a:cubicBezTo>
                      <a:cubicBezTo>
                        <a:pt x="110871" y="78677"/>
                        <a:pt x="110585" y="78581"/>
                        <a:pt x="110395" y="78581"/>
                      </a:cubicBezTo>
                      <a:cubicBezTo>
                        <a:pt x="110204" y="78581"/>
                        <a:pt x="109918" y="78486"/>
                        <a:pt x="109728" y="78486"/>
                      </a:cubicBezTo>
                      <a:cubicBezTo>
                        <a:pt x="109538" y="78486"/>
                        <a:pt x="109252" y="78391"/>
                        <a:pt x="109061" y="78391"/>
                      </a:cubicBezTo>
                      <a:cubicBezTo>
                        <a:pt x="108871" y="78391"/>
                        <a:pt x="108585" y="78296"/>
                        <a:pt x="108394" y="78296"/>
                      </a:cubicBezTo>
                      <a:cubicBezTo>
                        <a:pt x="108204" y="78296"/>
                        <a:pt x="108013" y="78200"/>
                        <a:pt x="107823" y="78200"/>
                      </a:cubicBezTo>
                      <a:cubicBezTo>
                        <a:pt x="107633" y="78200"/>
                        <a:pt x="107442" y="78200"/>
                        <a:pt x="107347" y="78105"/>
                      </a:cubicBezTo>
                      <a:cubicBezTo>
                        <a:pt x="107251" y="78105"/>
                        <a:pt x="107061" y="78105"/>
                        <a:pt x="106966" y="78010"/>
                      </a:cubicBezTo>
                      <a:cubicBezTo>
                        <a:pt x="108299" y="74962"/>
                        <a:pt x="110680" y="72485"/>
                        <a:pt x="111252" y="69152"/>
                      </a:cubicBezTo>
                      <a:cubicBezTo>
                        <a:pt x="103727" y="64008"/>
                        <a:pt x="93535" y="69437"/>
                        <a:pt x="86296" y="62960"/>
                      </a:cubicBezTo>
                      <a:cubicBezTo>
                        <a:pt x="86106" y="58960"/>
                        <a:pt x="89725" y="55626"/>
                        <a:pt x="88106" y="51435"/>
                      </a:cubicBezTo>
                      <a:cubicBezTo>
                        <a:pt x="75247" y="50006"/>
                        <a:pt x="80772" y="34481"/>
                        <a:pt x="74390" y="27623"/>
                      </a:cubicBezTo>
                      <a:cubicBezTo>
                        <a:pt x="73628" y="27337"/>
                        <a:pt x="73438" y="27337"/>
                        <a:pt x="73247" y="27337"/>
                      </a:cubicBezTo>
                      <a:cubicBezTo>
                        <a:pt x="73057" y="27337"/>
                        <a:pt x="72771" y="27242"/>
                        <a:pt x="72580" y="27242"/>
                      </a:cubicBezTo>
                      <a:cubicBezTo>
                        <a:pt x="72295" y="27242"/>
                        <a:pt x="72104" y="27146"/>
                        <a:pt x="71818" y="27146"/>
                      </a:cubicBezTo>
                      <a:cubicBezTo>
                        <a:pt x="71533" y="27146"/>
                        <a:pt x="71342" y="27051"/>
                        <a:pt x="71056" y="27051"/>
                      </a:cubicBezTo>
                      <a:cubicBezTo>
                        <a:pt x="70771" y="27051"/>
                        <a:pt x="70485" y="26956"/>
                        <a:pt x="70294" y="26956"/>
                      </a:cubicBezTo>
                      <a:cubicBezTo>
                        <a:pt x="70009" y="26956"/>
                        <a:pt x="69818" y="26861"/>
                        <a:pt x="69533" y="26861"/>
                      </a:cubicBezTo>
                      <a:cubicBezTo>
                        <a:pt x="69247" y="26861"/>
                        <a:pt x="69056" y="26765"/>
                        <a:pt x="68771" y="26765"/>
                      </a:cubicBezTo>
                      <a:cubicBezTo>
                        <a:pt x="68580" y="26765"/>
                        <a:pt x="68294" y="26670"/>
                        <a:pt x="68104" y="26670"/>
                      </a:cubicBezTo>
                      <a:quadBezTo>
                        <a:pt x="61055" y="24479"/>
                        <a:pt x="58769" y="25051"/>
                      </a:quadBezTo>
                      <a:quadBezTo>
                        <a:pt x="58769" y="25432"/>
                        <a:pt x="61341" y="32004"/>
                      </a:quadBezTo>
                      <a:cubicBezTo>
                        <a:pt x="53435" y="34957"/>
                        <a:pt x="35338" y="25051"/>
                        <a:pt x="36957" y="36671"/>
                      </a:cubicBezTo>
                      <a:cubicBezTo>
                        <a:pt x="37624" y="36767"/>
                        <a:pt x="38481" y="36862"/>
                        <a:pt x="39148" y="36957"/>
                      </a:cubicBezTo>
                      <a:cubicBezTo>
                        <a:pt x="39910" y="38100"/>
                        <a:pt x="40767" y="39815"/>
                        <a:pt x="41053" y="41148"/>
                      </a:cubicBezTo>
                      <a:cubicBezTo>
                        <a:pt x="35242" y="43910"/>
                        <a:pt x="28575" y="36671"/>
                        <a:pt x="23050" y="42672"/>
                      </a:cubicBezTo>
                      <a:cubicBezTo>
                        <a:pt x="23146" y="43529"/>
                        <a:pt x="23146" y="44672"/>
                        <a:pt x="23241" y="45530"/>
                      </a:cubicBezTo>
                      <a:cubicBezTo>
                        <a:pt x="22003" y="46387"/>
                        <a:pt x="20288" y="47339"/>
                        <a:pt x="18859" y="47720"/>
                      </a:cubicBezTo>
                      <a:quadBezTo>
                        <a:pt x="18764" y="47720"/>
                        <a:pt x="18669" y="47720"/>
                      </a:quadBezTo>
                      <a:quadBezTo>
                        <a:pt x="18574" y="47720"/>
                        <a:pt x="18479" y="47720"/>
                      </a:quadBezTo>
                      <a:quadBezTo>
                        <a:pt x="18383" y="47720"/>
                        <a:pt x="18288" y="47720"/>
                      </a:quadBezTo>
                      <a:quadBezTo>
                        <a:pt x="18193" y="47720"/>
                        <a:pt x="18097" y="47720"/>
                      </a:quadBezTo>
                      <a:quadBezTo>
                        <a:pt x="18002" y="47720"/>
                        <a:pt x="17907" y="47720"/>
                      </a:quadBezTo>
                      <a:quadBezTo>
                        <a:pt x="17812" y="47720"/>
                        <a:pt x="17717" y="47720"/>
                      </a:quadBezTo>
                      <a:cubicBezTo>
                        <a:pt x="17621" y="47720"/>
                        <a:pt x="17526" y="47720"/>
                        <a:pt x="17526" y="47720"/>
                      </a:cubicBezTo>
                      <a:cubicBezTo>
                        <a:pt x="17431" y="47720"/>
                        <a:pt x="17335" y="47720"/>
                        <a:pt x="17240" y="47720"/>
                      </a:cubicBezTo>
                      <a:cubicBezTo>
                        <a:pt x="17812" y="50102"/>
                        <a:pt x="19145" y="55055"/>
                        <a:pt x="31433" y="49340"/>
                      </a:cubicBezTo>
                      <a:cubicBezTo>
                        <a:pt x="23622" y="55245"/>
                        <a:pt x="23336" y="55150"/>
                        <a:pt x="16097" y="54674"/>
                      </a:cubicBezTo>
                      <a:cubicBezTo>
                        <a:pt x="15907" y="54674"/>
                        <a:pt x="15621" y="54578"/>
                        <a:pt x="15430" y="54578"/>
                      </a:cubicBezTo>
                      <a:cubicBezTo>
                        <a:pt x="15145" y="54483"/>
                        <a:pt x="14859" y="54483"/>
                        <a:pt x="14573" y="54388"/>
                      </a:cubicBezTo>
                      <a:cubicBezTo>
                        <a:pt x="14288" y="54293"/>
                        <a:pt x="13906" y="54293"/>
                        <a:pt x="13621" y="54197"/>
                      </a:cubicBezTo>
                      <a:cubicBezTo>
                        <a:pt x="13335" y="54102"/>
                        <a:pt x="12954" y="54102"/>
                        <a:pt x="12668" y="54007"/>
                      </a:cubicBezTo>
                      <a:cubicBezTo>
                        <a:pt x="12383" y="53912"/>
                        <a:pt x="12001" y="53912"/>
                        <a:pt x="11716" y="53816"/>
                      </a:cubicBezTo>
                      <a:cubicBezTo>
                        <a:pt x="11430" y="53721"/>
                        <a:pt x="11144" y="53721"/>
                        <a:pt x="10858" y="53626"/>
                      </a:cubicBezTo>
                      <a:cubicBezTo>
                        <a:pt x="10573" y="53626"/>
                        <a:pt x="10382" y="53531"/>
                        <a:pt x="10096" y="53531"/>
                      </a:cubicBezTo>
                      <a:cubicBezTo>
                        <a:pt x="9906" y="53531"/>
                        <a:pt x="9715" y="53435"/>
                        <a:pt x="9525" y="53435"/>
                      </a:cubicBezTo>
                      <a:cubicBezTo>
                        <a:pt x="8858" y="53435"/>
                        <a:pt x="7906" y="53340"/>
                        <a:pt x="7144" y="53340"/>
                      </a:cubicBezTo>
                      <a:cubicBezTo>
                        <a:pt x="3715" y="56769"/>
                        <a:pt x="3429" y="65246"/>
                        <a:pt x="3429" y="65342"/>
                      </a:cubicBezTo>
                      <a:cubicBezTo>
                        <a:pt x="2286" y="66389"/>
                        <a:pt x="857" y="67913"/>
                        <a:pt x="0" y="69152"/>
                      </a:cubicBezTo>
                      <a:cubicBezTo>
                        <a:pt x="4477" y="74295"/>
                        <a:pt x="8954" y="77343"/>
                        <a:pt x="8954" y="77343"/>
                      </a:cubicBezTo>
                      <a:cubicBezTo>
                        <a:pt x="15907" y="71152"/>
                        <a:pt x="34671" y="73438"/>
                        <a:pt x="34862" y="7353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8" name="Freeform: Shape 262"/>
                <p:cNvSpPr/>
                <p:nvPr/>
              </p:nvSpPr>
              <p:spPr>
                <a:xfrm>
                  <a:off x="5710142" y="906875"/>
                  <a:ext cx="9525" cy="9525"/>
                </a:xfrm>
                <a:custGeom>
                  <a:avLst/>
                  <a:gdLst>
                    <a:gd name="connsiteX0" fmla="*/ 6382 w 0"/>
                    <a:gd name="connsiteY0" fmla="*/ 0 h 0"/>
                    <a:gd name="connsiteX1" fmla="*/ 1810 w 0"/>
                    <a:gd name="connsiteY1" fmla="*/ 381 h 0"/>
                    <a:gd name="connsiteX2" fmla="*/ 0 w 0"/>
                    <a:gd name="connsiteY2" fmla="*/ 953 h 0"/>
                    <a:gd name="connsiteX3" fmla="*/ 6382 w 0"/>
                    <a:gd name="connsiteY3" fmla="*/ 0 h 0"/>
                    <a:gd name="connsiteX4" fmla="*/ 6382 w 0"/>
                    <a:gd name="connsiteY4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>
                      <a:moveTo>
                        <a:pt x="6382" y="0"/>
                      </a:moveTo>
                      <a:lnTo>
                        <a:pt x="1810" y="381"/>
                      </a:lnTo>
                      <a:cubicBezTo>
                        <a:pt x="1238" y="572"/>
                        <a:pt x="476" y="762"/>
                        <a:pt x="0" y="953"/>
                      </a:cubicBezTo>
                      <a:cubicBezTo>
                        <a:pt x="3048" y="762"/>
                        <a:pt x="5620" y="191"/>
                        <a:pt x="6382" y="0"/>
                      </a:cubicBezTo>
                      <a:quadBezTo>
                        <a:pt x="6382" y="0"/>
                        <a:pt x="6382" y="0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9" name="Freeform: Shape 263"/>
                <p:cNvSpPr/>
                <p:nvPr/>
              </p:nvSpPr>
              <p:spPr>
                <a:xfrm>
                  <a:off x="5364642" y="1017033"/>
                  <a:ext cx="19050" cy="9525"/>
                </a:xfrm>
                <a:custGeom>
                  <a:avLst/>
                  <a:gdLst>
                    <a:gd name="connsiteX0" fmla="*/ 6506 w 19050"/>
                    <a:gd name="connsiteY0" fmla="*/ 12143 h 9525"/>
                    <a:gd name="connsiteX1" fmla="*/ 14602 w 19050"/>
                    <a:gd name="connsiteY1" fmla="*/ 17572 h 9525"/>
                    <a:gd name="connsiteX2" fmla="*/ 17555 w 19050"/>
                    <a:gd name="connsiteY2" fmla="*/ 16906 h 9525"/>
                    <a:gd name="connsiteX3" fmla="*/ 20603 w 19050"/>
                    <a:gd name="connsiteY3" fmla="*/ 15953 h 9525"/>
                    <a:gd name="connsiteX4" fmla="*/ 20984 w 19050"/>
                    <a:gd name="connsiteY4" fmla="*/ 16144 h 9525"/>
                    <a:gd name="connsiteX5" fmla="*/ 20984 w 19050"/>
                    <a:gd name="connsiteY5" fmla="*/ 16144 h 9525"/>
                    <a:gd name="connsiteX6" fmla="*/ 20984 w 19050"/>
                    <a:gd name="connsiteY6" fmla="*/ 16144 h 9525"/>
                    <a:gd name="connsiteX7" fmla="*/ 20984 w 19050"/>
                    <a:gd name="connsiteY7" fmla="*/ 16144 h 9525"/>
                    <a:gd name="connsiteX8" fmla="*/ 20984 w 19050"/>
                    <a:gd name="connsiteY8" fmla="*/ 16144 h 9525"/>
                    <a:gd name="connsiteX9" fmla="*/ 20984 w 19050"/>
                    <a:gd name="connsiteY9" fmla="*/ 16144 h 9525"/>
                    <a:gd name="connsiteX10" fmla="*/ 20984 w 19050"/>
                    <a:gd name="connsiteY10" fmla="*/ 16144 h 9525"/>
                    <a:gd name="connsiteX11" fmla="*/ 20984 w 19050"/>
                    <a:gd name="connsiteY11" fmla="*/ 16144 h 9525"/>
                    <a:gd name="connsiteX12" fmla="*/ 20984 w 19050"/>
                    <a:gd name="connsiteY12" fmla="*/ 16144 h 9525"/>
                    <a:gd name="connsiteX13" fmla="*/ 21270 w 19050"/>
                    <a:gd name="connsiteY13" fmla="*/ 16144 h 9525"/>
                    <a:gd name="connsiteX14" fmla="*/ 21841 w 19050"/>
                    <a:gd name="connsiteY14" fmla="*/ 14048 h 9525"/>
                    <a:gd name="connsiteX15" fmla="*/ 24318 w 19050"/>
                    <a:gd name="connsiteY15" fmla="*/ 5380 h 9525"/>
                    <a:gd name="connsiteX16" fmla="*/ 21937 w 19050"/>
                    <a:gd name="connsiteY16" fmla="*/ 5476 h 9525"/>
                    <a:gd name="connsiteX17" fmla="*/ 18793 w 19050"/>
                    <a:gd name="connsiteY17" fmla="*/ 5285 h 9525"/>
                    <a:gd name="connsiteX18" fmla="*/ 18603 w 19050"/>
                    <a:gd name="connsiteY18" fmla="*/ 4523 h 9525"/>
                    <a:gd name="connsiteX19" fmla="*/ 15841 w 19050"/>
                    <a:gd name="connsiteY19" fmla="*/ 46 h 9525"/>
                    <a:gd name="connsiteX20" fmla="*/ 6125 w 19050"/>
                    <a:gd name="connsiteY20" fmla="*/ 2332 h 9525"/>
                    <a:gd name="connsiteX21" fmla="*/ 791 w 19050"/>
                    <a:gd name="connsiteY21" fmla="*/ 6619 h 9525"/>
                    <a:gd name="connsiteX22" fmla="*/ 1077 w 19050"/>
                    <a:gd name="connsiteY22" fmla="*/ 10524 h 9525"/>
                    <a:gd name="connsiteX23" fmla="*/ 6506 w 19050"/>
                    <a:gd name="connsiteY23" fmla="*/ 12143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9050" h="9525">
                      <a:moveTo>
                        <a:pt x="6506" y="12143"/>
                      </a:moveTo>
                      <a:cubicBezTo>
                        <a:pt x="6506" y="12143"/>
                        <a:pt x="9840" y="10238"/>
                        <a:pt x="14602" y="17572"/>
                      </a:cubicBezTo>
                      <a:cubicBezTo>
                        <a:pt x="15079" y="18334"/>
                        <a:pt x="15459" y="18239"/>
                        <a:pt x="17555" y="16906"/>
                      </a:cubicBezTo>
                      <a:cubicBezTo>
                        <a:pt x="18126" y="16525"/>
                        <a:pt x="19555" y="15667"/>
                        <a:pt x="20603" y="15953"/>
                      </a:cubicBezTo>
                      <a:cubicBezTo>
                        <a:pt x="20698" y="15953"/>
                        <a:pt x="20889" y="16048"/>
                        <a:pt x="20984" y="16144"/>
                      </a:cubic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cubicBezTo>
                        <a:pt x="21079" y="16144"/>
                        <a:pt x="21175" y="16144"/>
                        <a:pt x="21270" y="16144"/>
                      </a:cubicBezTo>
                      <a:cubicBezTo>
                        <a:pt x="21460" y="16048"/>
                        <a:pt x="21555" y="15763"/>
                        <a:pt x="21841" y="14048"/>
                      </a:cubicBezTo>
                      <a:cubicBezTo>
                        <a:pt x="22127" y="12524"/>
                        <a:pt x="22699" y="9286"/>
                        <a:pt x="24318" y="5380"/>
                      </a:cubicBezTo>
                      <a:cubicBezTo>
                        <a:pt x="23556" y="5285"/>
                        <a:pt x="23365" y="5285"/>
                        <a:pt x="21937" y="5476"/>
                      </a:cubicBezTo>
                      <a:cubicBezTo>
                        <a:pt x="20698" y="5666"/>
                        <a:pt x="19365" y="5761"/>
                        <a:pt x="18793" y="5285"/>
                      </a:cubicBezTo>
                      <a:cubicBezTo>
                        <a:pt x="18603" y="5095"/>
                        <a:pt x="18603" y="4809"/>
                        <a:pt x="18603" y="4523"/>
                      </a:cubicBezTo>
                      <a:cubicBezTo>
                        <a:pt x="18698" y="808"/>
                        <a:pt x="16793" y="332"/>
                        <a:pt x="15841" y="46"/>
                      </a:cubicBezTo>
                      <a:cubicBezTo>
                        <a:pt x="15269" y="-49"/>
                        <a:pt x="13650" y="-239"/>
                        <a:pt x="6125" y="2332"/>
                      </a:cubicBezTo>
                      <a:cubicBezTo>
                        <a:pt x="3172" y="3380"/>
                        <a:pt x="2696" y="3475"/>
                        <a:pt x="791" y="6619"/>
                      </a:cubicBezTo>
                      <a:cubicBezTo>
                        <a:pt x="-638" y="8905"/>
                        <a:pt x="124" y="9571"/>
                        <a:pt x="1077" y="10524"/>
                      </a:cubicBezTo>
                      <a:cubicBezTo>
                        <a:pt x="2410" y="11476"/>
                        <a:pt x="5554" y="13191"/>
                        <a:pt x="6506" y="1214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60" name="Freeform: Shape 264"/>
                <p:cNvSpPr/>
                <p:nvPr/>
              </p:nvSpPr>
              <p:spPr>
                <a:xfrm>
                  <a:off x="5304208" y="1003675"/>
                  <a:ext cx="38100" cy="9525"/>
                </a:xfrm>
                <a:custGeom>
                  <a:avLst/>
                  <a:gdLst>
                    <a:gd name="connsiteX0" fmla="*/ 31126 w 38100"/>
                    <a:gd name="connsiteY0" fmla="*/ 3784 h 9525"/>
                    <a:gd name="connsiteX1" fmla="*/ 30269 w 38100"/>
                    <a:gd name="connsiteY1" fmla="*/ 3022 h 9525"/>
                    <a:gd name="connsiteX2" fmla="*/ 24649 w 38100"/>
                    <a:gd name="connsiteY2" fmla="*/ 1879 h 9525"/>
                    <a:gd name="connsiteX3" fmla="*/ 19600 w 38100"/>
                    <a:gd name="connsiteY3" fmla="*/ 546 h 9525"/>
                    <a:gd name="connsiteX4" fmla="*/ 12552 w 38100"/>
                    <a:gd name="connsiteY4" fmla="*/ 1689 h 9525"/>
                    <a:gd name="connsiteX5" fmla="*/ 8456 w 38100"/>
                    <a:gd name="connsiteY5" fmla="*/ 927 h 9525"/>
                    <a:gd name="connsiteX6" fmla="*/ 74 w 38100"/>
                    <a:gd name="connsiteY6" fmla="*/ 8356 h 9525"/>
                    <a:gd name="connsiteX7" fmla="*/ 1217 w 38100"/>
                    <a:gd name="connsiteY7" fmla="*/ 10261 h 9525"/>
                    <a:gd name="connsiteX8" fmla="*/ 5980 w 38100"/>
                    <a:gd name="connsiteY8" fmla="*/ 9880 h 9525"/>
                    <a:gd name="connsiteX9" fmla="*/ 12266 w 38100"/>
                    <a:gd name="connsiteY9" fmla="*/ 12642 h 9525"/>
                    <a:gd name="connsiteX10" fmla="*/ 30554 w 38100"/>
                    <a:gd name="connsiteY10" fmla="*/ 14928 h 9525"/>
                    <a:gd name="connsiteX11" fmla="*/ 40556 w 38100"/>
                    <a:gd name="connsiteY11" fmla="*/ 11404 h 9525"/>
                    <a:gd name="connsiteX12" fmla="*/ 44651 w 38100"/>
                    <a:gd name="connsiteY12" fmla="*/ 9309 h 9525"/>
                    <a:gd name="connsiteX13" fmla="*/ 44651 w 38100"/>
                    <a:gd name="connsiteY13" fmla="*/ 9309 h 9525"/>
                    <a:gd name="connsiteX14" fmla="*/ 43127 w 38100"/>
                    <a:gd name="connsiteY14" fmla="*/ 5118 h 9525"/>
                    <a:gd name="connsiteX15" fmla="*/ 36936 w 38100"/>
                    <a:gd name="connsiteY15" fmla="*/ 7118 h 9525"/>
                    <a:gd name="connsiteX16" fmla="*/ 31126 w 38100"/>
                    <a:gd name="connsiteY16" fmla="*/ 3784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8100" h="9525">
                      <a:moveTo>
                        <a:pt x="31126" y="3784"/>
                      </a:moveTo>
                      <a:cubicBezTo>
                        <a:pt x="30840" y="3594"/>
                        <a:pt x="30364" y="3308"/>
                        <a:pt x="30269" y="3022"/>
                      </a:cubicBezTo>
                      <a:cubicBezTo>
                        <a:pt x="29983" y="2451"/>
                        <a:pt x="28935" y="2260"/>
                        <a:pt x="24649" y="1879"/>
                      </a:cubicBezTo>
                      <a:cubicBezTo>
                        <a:pt x="22839" y="1784"/>
                        <a:pt x="21220" y="927"/>
                        <a:pt x="19600" y="546"/>
                      </a:cubicBezTo>
                      <a:cubicBezTo>
                        <a:pt x="17124" y="260"/>
                        <a:pt x="14933" y="1308"/>
                        <a:pt x="12552" y="1689"/>
                      </a:cubicBezTo>
                      <a:quadBezTo>
                        <a:pt x="9314" y="2260"/>
                        <a:pt x="8456" y="927"/>
                      </a:quadBezTo>
                      <a:cubicBezTo>
                        <a:pt x="5694" y="-3169"/>
                        <a:pt x="265" y="7594"/>
                        <a:pt x="74" y="8356"/>
                      </a:cubicBezTo>
                      <a:cubicBezTo>
                        <a:pt x="-211" y="9785"/>
                        <a:pt x="360" y="9975"/>
                        <a:pt x="1217" y="10261"/>
                      </a:cubicBezTo>
                      <a:cubicBezTo>
                        <a:pt x="2837" y="10833"/>
                        <a:pt x="4361" y="9594"/>
                        <a:pt x="5980" y="9880"/>
                      </a:cubicBezTo>
                      <a:cubicBezTo>
                        <a:pt x="8266" y="10356"/>
                        <a:pt x="9980" y="12166"/>
                        <a:pt x="12266" y="12642"/>
                      </a:cubicBezTo>
                      <a:lnTo>
                        <a:pt x="30554" y="14928"/>
                      </a:lnTo>
                      <a:quadBezTo>
                        <a:pt x="31602" y="14928"/>
                        <a:pt x="40556" y="11404"/>
                      </a:quadBezTo>
                      <a:cubicBezTo>
                        <a:pt x="40746" y="11309"/>
                        <a:pt x="43889" y="9880"/>
                        <a:pt x="44651" y="9309"/>
                      </a:cubicBezTo>
                      <a:lnTo>
                        <a:pt x="44651" y="9309"/>
                      </a:lnTo>
                      <a:quadBezTo>
                        <a:pt x="44937" y="9023"/>
                        <a:pt x="43127" y="5118"/>
                      </a:quadBezTo>
                      <a:cubicBezTo>
                        <a:pt x="40937" y="5403"/>
                        <a:pt x="39317" y="7594"/>
                        <a:pt x="36936" y="7118"/>
                      </a:cubicBezTo>
                      <a:lnTo>
                        <a:pt x="31126" y="378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61" name="Freeform: Shape 265"/>
                <p:cNvSpPr/>
                <p:nvPr/>
              </p:nvSpPr>
              <p:spPr>
                <a:xfrm>
                  <a:off x="5300440" y="969421"/>
                  <a:ext cx="38100" cy="28575"/>
                </a:xfrm>
                <a:custGeom>
                  <a:avLst/>
                  <a:gdLst>
                    <a:gd name="connsiteX0" fmla="*/ 2984 w 38100"/>
                    <a:gd name="connsiteY0" fmla="*/ 26513 h 28575"/>
                    <a:gd name="connsiteX1" fmla="*/ 2318 w 38100"/>
                    <a:gd name="connsiteY1" fmla="*/ 29466 h 28575"/>
                    <a:gd name="connsiteX2" fmla="*/ 2413 w 38100"/>
                    <a:gd name="connsiteY2" fmla="*/ 29847 h 28575"/>
                    <a:gd name="connsiteX3" fmla="*/ 5175 w 38100"/>
                    <a:gd name="connsiteY3" fmla="*/ 32418 h 28575"/>
                    <a:gd name="connsiteX4" fmla="*/ 8699 w 38100"/>
                    <a:gd name="connsiteY4" fmla="*/ 31752 h 28575"/>
                    <a:gd name="connsiteX5" fmla="*/ 15462 w 38100"/>
                    <a:gd name="connsiteY5" fmla="*/ 30609 h 28575"/>
                    <a:gd name="connsiteX6" fmla="*/ 16700 w 38100"/>
                    <a:gd name="connsiteY6" fmla="*/ 30799 h 28575"/>
                    <a:gd name="connsiteX7" fmla="*/ 17653 w 38100"/>
                    <a:gd name="connsiteY7" fmla="*/ 30990 h 28575"/>
                    <a:gd name="connsiteX8" fmla="*/ 18415 w 38100"/>
                    <a:gd name="connsiteY8" fmla="*/ 31085 h 28575"/>
                    <a:gd name="connsiteX9" fmla="*/ 18986 w 38100"/>
                    <a:gd name="connsiteY9" fmla="*/ 31180 h 28575"/>
                    <a:gd name="connsiteX10" fmla="*/ 19558 w 38100"/>
                    <a:gd name="connsiteY10" fmla="*/ 31275 h 28575"/>
                    <a:gd name="connsiteX11" fmla="*/ 20129 w 38100"/>
                    <a:gd name="connsiteY11" fmla="*/ 31371 h 28575"/>
                    <a:gd name="connsiteX12" fmla="*/ 20796 w 38100"/>
                    <a:gd name="connsiteY12" fmla="*/ 31466 h 28575"/>
                    <a:gd name="connsiteX13" fmla="*/ 21653 w 38100"/>
                    <a:gd name="connsiteY13" fmla="*/ 31656 h 28575"/>
                    <a:gd name="connsiteX14" fmla="*/ 33274 w 38100"/>
                    <a:gd name="connsiteY14" fmla="*/ 29751 h 28575"/>
                    <a:gd name="connsiteX15" fmla="*/ 34798 w 38100"/>
                    <a:gd name="connsiteY15" fmla="*/ 25560 h 28575"/>
                    <a:gd name="connsiteX16" fmla="*/ 32988 w 38100"/>
                    <a:gd name="connsiteY16" fmla="*/ 24989 h 28575"/>
                    <a:gd name="connsiteX17" fmla="*/ 32893 w 38100"/>
                    <a:gd name="connsiteY17" fmla="*/ 24703 h 28575"/>
                    <a:gd name="connsiteX18" fmla="*/ 41561 w 38100"/>
                    <a:gd name="connsiteY18" fmla="*/ 21655 h 28575"/>
                    <a:gd name="connsiteX19" fmla="*/ 42323 w 38100"/>
                    <a:gd name="connsiteY19" fmla="*/ 21179 h 28575"/>
                    <a:gd name="connsiteX20" fmla="*/ 43561 w 38100"/>
                    <a:gd name="connsiteY20" fmla="*/ 19083 h 28575"/>
                    <a:gd name="connsiteX21" fmla="*/ 39560 w 38100"/>
                    <a:gd name="connsiteY21" fmla="*/ 16131 h 28575"/>
                    <a:gd name="connsiteX22" fmla="*/ 33274 w 38100"/>
                    <a:gd name="connsiteY22" fmla="*/ 14988 h 28575"/>
                    <a:gd name="connsiteX23" fmla="*/ 33845 w 38100"/>
                    <a:gd name="connsiteY23" fmla="*/ 10320 h 28575"/>
                    <a:gd name="connsiteX24" fmla="*/ 34322 w 38100"/>
                    <a:gd name="connsiteY24" fmla="*/ 9368 h 28575"/>
                    <a:gd name="connsiteX25" fmla="*/ 28130 w 38100"/>
                    <a:gd name="connsiteY25" fmla="*/ 8130 h 28575"/>
                    <a:gd name="connsiteX26" fmla="*/ 26321 w 38100"/>
                    <a:gd name="connsiteY26" fmla="*/ 5748 h 28575"/>
                    <a:gd name="connsiteX27" fmla="*/ 21653 w 38100"/>
                    <a:gd name="connsiteY27" fmla="*/ 510 h 28575"/>
                    <a:gd name="connsiteX28" fmla="*/ 20415 w 38100"/>
                    <a:gd name="connsiteY28" fmla="*/ 33 h 28575"/>
                    <a:gd name="connsiteX29" fmla="*/ 13843 w 38100"/>
                    <a:gd name="connsiteY29" fmla="*/ 1462 h 28575"/>
                    <a:gd name="connsiteX30" fmla="*/ 12605 w 38100"/>
                    <a:gd name="connsiteY30" fmla="*/ 5082 h 28575"/>
                    <a:gd name="connsiteX31" fmla="*/ 6794 w 38100"/>
                    <a:gd name="connsiteY31" fmla="*/ 8034 h 28575"/>
                    <a:gd name="connsiteX32" fmla="*/ 6794 w 38100"/>
                    <a:gd name="connsiteY32" fmla="*/ 8034 h 28575"/>
                    <a:gd name="connsiteX33" fmla="*/ 6794 w 38100"/>
                    <a:gd name="connsiteY33" fmla="*/ 8034 h 28575"/>
                    <a:gd name="connsiteX34" fmla="*/ 6794 w 38100"/>
                    <a:gd name="connsiteY34" fmla="*/ 8034 h 28575"/>
                    <a:gd name="connsiteX35" fmla="*/ 6794 w 38100"/>
                    <a:gd name="connsiteY35" fmla="*/ 8034 h 28575"/>
                    <a:gd name="connsiteX36" fmla="*/ 6794 w 38100"/>
                    <a:gd name="connsiteY36" fmla="*/ 8034 h 28575"/>
                    <a:gd name="connsiteX37" fmla="*/ 6794 w 38100"/>
                    <a:gd name="connsiteY37" fmla="*/ 8034 h 28575"/>
                    <a:gd name="connsiteX38" fmla="*/ 6794 w 38100"/>
                    <a:gd name="connsiteY38" fmla="*/ 8034 h 28575"/>
                    <a:gd name="connsiteX39" fmla="*/ 6794 w 38100"/>
                    <a:gd name="connsiteY39" fmla="*/ 8034 h 28575"/>
                    <a:gd name="connsiteX40" fmla="*/ 5080 w 38100"/>
                    <a:gd name="connsiteY40" fmla="*/ 8796 h 28575"/>
                    <a:gd name="connsiteX41" fmla="*/ 4985 w 38100"/>
                    <a:gd name="connsiteY41" fmla="*/ 13559 h 28575"/>
                    <a:gd name="connsiteX42" fmla="*/ 3556 w 38100"/>
                    <a:gd name="connsiteY42" fmla="*/ 16797 h 28575"/>
                    <a:gd name="connsiteX43" fmla="*/ 3461 w 38100"/>
                    <a:gd name="connsiteY43" fmla="*/ 17369 h 28575"/>
                    <a:gd name="connsiteX44" fmla="*/ 7271 w 38100"/>
                    <a:gd name="connsiteY44" fmla="*/ 18417 h 28575"/>
                    <a:gd name="connsiteX45" fmla="*/ 10223 w 38100"/>
                    <a:gd name="connsiteY45" fmla="*/ 18702 h 28575"/>
                    <a:gd name="connsiteX46" fmla="*/ 12890 w 38100"/>
                    <a:gd name="connsiteY46" fmla="*/ 22322 h 28575"/>
                    <a:gd name="connsiteX47" fmla="*/ 12890 w 38100"/>
                    <a:gd name="connsiteY47" fmla="*/ 22798 h 28575"/>
                    <a:gd name="connsiteX48" fmla="*/ 5651 w 38100"/>
                    <a:gd name="connsiteY48" fmla="*/ 22989 h 28575"/>
                    <a:gd name="connsiteX49" fmla="*/ 603 w 38100"/>
                    <a:gd name="connsiteY49" fmla="*/ 22036 h 28575"/>
                    <a:gd name="connsiteX50" fmla="*/ 2984 w 38100"/>
                    <a:gd name="connsiteY50" fmla="*/ 26513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38100" h="28575">
                      <a:moveTo>
                        <a:pt x="2984" y="26513"/>
                      </a:moveTo>
                      <a:cubicBezTo>
                        <a:pt x="3270" y="27561"/>
                        <a:pt x="2032" y="28323"/>
                        <a:pt x="2318" y="29466"/>
                      </a:cubicBezTo>
                      <a:cubicBezTo>
                        <a:pt x="2318" y="29561"/>
                        <a:pt x="2413" y="29751"/>
                        <a:pt x="2413" y="29847"/>
                      </a:cubicBezTo>
                      <a:lnTo>
                        <a:pt x="5175" y="32418"/>
                      </a:lnTo>
                      <a:cubicBezTo>
                        <a:pt x="6128" y="32990"/>
                        <a:pt x="6699" y="32704"/>
                        <a:pt x="8699" y="31752"/>
                      </a:cubicBezTo>
                      <a:cubicBezTo>
                        <a:pt x="11557" y="30323"/>
                        <a:pt x="12509" y="30228"/>
                        <a:pt x="15462" y="30609"/>
                      </a:cubicBezTo>
                      <a:cubicBezTo>
                        <a:pt x="15843" y="30704"/>
                        <a:pt x="16319" y="30799"/>
                        <a:pt x="16700" y="30799"/>
                      </a:cubicBezTo>
                      <a:cubicBezTo>
                        <a:pt x="16986" y="30894"/>
                        <a:pt x="17367" y="30894"/>
                        <a:pt x="17653" y="30990"/>
                      </a:cubicBezTo>
                      <a:cubicBezTo>
                        <a:pt x="17939" y="30990"/>
                        <a:pt x="18129" y="31085"/>
                        <a:pt x="18415" y="31085"/>
                      </a:cubicBezTo>
                      <a:cubicBezTo>
                        <a:pt x="18605" y="31085"/>
                        <a:pt x="18796" y="31180"/>
                        <a:pt x="18986" y="31180"/>
                      </a:cubicBezTo>
                      <a:cubicBezTo>
                        <a:pt x="19177" y="31180"/>
                        <a:pt x="19367" y="31275"/>
                        <a:pt x="19558" y="31275"/>
                      </a:cubicBezTo>
                      <a:cubicBezTo>
                        <a:pt x="19748" y="31275"/>
                        <a:pt x="19939" y="31371"/>
                        <a:pt x="20129" y="31371"/>
                      </a:cubicBezTo>
                      <a:cubicBezTo>
                        <a:pt x="20320" y="31371"/>
                        <a:pt x="20606" y="31466"/>
                        <a:pt x="20796" y="31466"/>
                      </a:cubicBezTo>
                      <a:cubicBezTo>
                        <a:pt x="21082" y="31561"/>
                        <a:pt x="21368" y="31561"/>
                        <a:pt x="21653" y="31656"/>
                      </a:cubicBezTo>
                      <a:cubicBezTo>
                        <a:pt x="26130" y="32228"/>
                        <a:pt x="33274" y="29751"/>
                        <a:pt x="33274" y="29751"/>
                      </a:cubicBezTo>
                      <a:cubicBezTo>
                        <a:pt x="33655" y="29466"/>
                        <a:pt x="34798" y="26608"/>
                        <a:pt x="34798" y="25560"/>
                      </a:cubicBezTo>
                      <a:cubicBezTo>
                        <a:pt x="34703" y="24608"/>
                        <a:pt x="33560" y="25275"/>
                        <a:pt x="32988" y="24989"/>
                      </a:cubicBezTo>
                      <a:cubicBezTo>
                        <a:pt x="32988" y="24894"/>
                        <a:pt x="32893" y="24798"/>
                        <a:pt x="32893" y="24703"/>
                      </a:cubicBezTo>
                      <a:cubicBezTo>
                        <a:pt x="34036" y="23655"/>
                        <a:pt x="40227" y="21846"/>
                        <a:pt x="41561" y="21655"/>
                      </a:cubicBezTo>
                      <a:quadBezTo>
                        <a:pt x="41942" y="21560"/>
                        <a:pt x="42323" y="21179"/>
                      </a:quadBezTo>
                      <a:cubicBezTo>
                        <a:pt x="43751" y="19845"/>
                        <a:pt x="43656" y="19464"/>
                        <a:pt x="43561" y="19083"/>
                      </a:cubicBezTo>
                      <a:cubicBezTo>
                        <a:pt x="41180" y="18036"/>
                        <a:pt x="40989" y="17940"/>
                        <a:pt x="39560" y="16131"/>
                      </a:cubicBezTo>
                      <a:quadBezTo>
                        <a:pt x="33655" y="15464"/>
                        <a:pt x="33274" y="14988"/>
                      </a:quadBezTo>
                      <a:cubicBezTo>
                        <a:pt x="31750" y="12987"/>
                        <a:pt x="31559" y="12702"/>
                        <a:pt x="33845" y="10320"/>
                      </a:cubicBezTo>
                      <a:cubicBezTo>
                        <a:pt x="34417" y="9749"/>
                        <a:pt x="34417" y="9654"/>
                        <a:pt x="34322" y="9368"/>
                      </a:cubicBezTo>
                      <a:cubicBezTo>
                        <a:pt x="32417" y="8130"/>
                        <a:pt x="29940" y="9654"/>
                        <a:pt x="28130" y="8130"/>
                      </a:cubicBezTo>
                      <a:cubicBezTo>
                        <a:pt x="27368" y="7463"/>
                        <a:pt x="26987" y="6987"/>
                        <a:pt x="26321" y="5748"/>
                      </a:cubicBezTo>
                      <a:cubicBezTo>
                        <a:pt x="24987" y="2891"/>
                        <a:pt x="22225" y="891"/>
                        <a:pt x="21653" y="510"/>
                      </a:cubicBezTo>
                      <a:cubicBezTo>
                        <a:pt x="21368" y="319"/>
                        <a:pt x="20796" y="129"/>
                        <a:pt x="20415" y="33"/>
                      </a:cubicBezTo>
                      <a:cubicBezTo>
                        <a:pt x="20415" y="33"/>
                        <a:pt x="16319" y="-348"/>
                        <a:pt x="13843" y="1462"/>
                      </a:cubicBezTo>
                      <a:lnTo>
                        <a:pt x="12605" y="5082"/>
                      </a:lnTo>
                      <a:lnTo>
                        <a:pt x="6794" y="8034"/>
                      </a:ln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cubicBezTo>
                        <a:pt x="5461" y="7844"/>
                        <a:pt x="5080" y="8701"/>
                        <a:pt x="5080" y="8796"/>
                      </a:cubicBezTo>
                      <a:cubicBezTo>
                        <a:pt x="4508" y="10416"/>
                        <a:pt x="5270" y="11940"/>
                        <a:pt x="4985" y="13559"/>
                      </a:cubicBezTo>
                      <a:cubicBezTo>
                        <a:pt x="4794" y="14702"/>
                        <a:pt x="3842" y="15559"/>
                        <a:pt x="3556" y="16797"/>
                      </a:cubicBezTo>
                      <a:cubicBezTo>
                        <a:pt x="3556" y="16988"/>
                        <a:pt x="3461" y="17178"/>
                        <a:pt x="3461" y="17369"/>
                      </a:cubicBezTo>
                      <a:cubicBezTo>
                        <a:pt x="3461" y="17845"/>
                        <a:pt x="3937" y="18798"/>
                        <a:pt x="7271" y="18417"/>
                      </a:cubicBezTo>
                      <a:cubicBezTo>
                        <a:pt x="9080" y="18226"/>
                        <a:pt x="9652" y="18321"/>
                        <a:pt x="10223" y="18702"/>
                      </a:cubicBezTo>
                      <a:lnTo>
                        <a:pt x="12890" y="22322"/>
                      </a:lnTo>
                      <a:cubicBezTo>
                        <a:pt x="12986" y="22417"/>
                        <a:pt x="12890" y="22608"/>
                        <a:pt x="12890" y="22798"/>
                      </a:cubicBezTo>
                      <a:cubicBezTo>
                        <a:pt x="12890" y="22798"/>
                        <a:pt x="9176" y="25465"/>
                        <a:pt x="5651" y="22989"/>
                      </a:cubicBezTo>
                      <a:cubicBezTo>
                        <a:pt x="5080" y="22608"/>
                        <a:pt x="1746" y="21274"/>
                        <a:pt x="603" y="22036"/>
                      </a:cubicBezTo>
                      <a:cubicBezTo>
                        <a:pt x="-1492" y="23274"/>
                        <a:pt x="2508" y="24798"/>
                        <a:pt x="2984" y="2651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62" name="Freeform: Shape 266"/>
                <p:cNvSpPr/>
                <p:nvPr/>
              </p:nvSpPr>
              <p:spPr>
                <a:xfrm>
                  <a:off x="5323022" y="934398"/>
                  <a:ext cx="19050" cy="9525"/>
                </a:xfrm>
                <a:custGeom>
                  <a:avLst/>
                  <a:gdLst>
                    <a:gd name="connsiteX0" fmla="*/ 3453 w 19050"/>
                    <a:gd name="connsiteY0" fmla="*/ 7244 h 9525"/>
                    <a:gd name="connsiteX1" fmla="*/ 6120 w 19050"/>
                    <a:gd name="connsiteY1" fmla="*/ 7434 h 9525"/>
                    <a:gd name="connsiteX2" fmla="*/ 6977 w 19050"/>
                    <a:gd name="connsiteY2" fmla="*/ 8006 h 9525"/>
                    <a:gd name="connsiteX3" fmla="*/ 7358 w 19050"/>
                    <a:gd name="connsiteY3" fmla="*/ 10768 h 9525"/>
                    <a:gd name="connsiteX4" fmla="*/ 8025 w 19050"/>
                    <a:gd name="connsiteY4" fmla="*/ 13911 h 9525"/>
                    <a:gd name="connsiteX5" fmla="*/ 16597 w 19050"/>
                    <a:gd name="connsiteY5" fmla="*/ 12102 h 9525"/>
                    <a:gd name="connsiteX6" fmla="*/ 16788 w 19050"/>
                    <a:gd name="connsiteY6" fmla="*/ 12006 h 9525"/>
                    <a:gd name="connsiteX7" fmla="*/ 19169 w 19050"/>
                    <a:gd name="connsiteY7" fmla="*/ 7720 h 9525"/>
                    <a:gd name="connsiteX8" fmla="*/ 18217 w 19050"/>
                    <a:gd name="connsiteY8" fmla="*/ 7720 h 9525"/>
                    <a:gd name="connsiteX9" fmla="*/ 16216 w 19050"/>
                    <a:gd name="connsiteY9" fmla="*/ 7149 h 9525"/>
                    <a:gd name="connsiteX10" fmla="*/ 13073 w 19050"/>
                    <a:gd name="connsiteY10" fmla="*/ 7244 h 9525"/>
                    <a:gd name="connsiteX11" fmla="*/ 13359 w 19050"/>
                    <a:gd name="connsiteY11" fmla="*/ 5815 h 9525"/>
                    <a:gd name="connsiteX12" fmla="*/ 14502 w 19050"/>
                    <a:gd name="connsiteY12" fmla="*/ 3529 h 9525"/>
                    <a:gd name="connsiteX13" fmla="*/ 10787 w 19050"/>
                    <a:gd name="connsiteY13" fmla="*/ 3339 h 9525"/>
                    <a:gd name="connsiteX14" fmla="*/ 7549 w 19050"/>
                    <a:gd name="connsiteY14" fmla="*/ 3910 h 9525"/>
                    <a:gd name="connsiteX15" fmla="*/ 7549 w 19050"/>
                    <a:gd name="connsiteY15" fmla="*/ 3815 h 9525"/>
                    <a:gd name="connsiteX16" fmla="*/ 5929 w 19050"/>
                    <a:gd name="connsiteY16" fmla="*/ 5 h 9525"/>
                    <a:gd name="connsiteX17" fmla="*/ 214 w 19050"/>
                    <a:gd name="connsiteY17" fmla="*/ 5720 h 9525"/>
                    <a:gd name="connsiteX18" fmla="*/ 214 w 19050"/>
                    <a:gd name="connsiteY18" fmla="*/ 6958 h 9525"/>
                    <a:gd name="connsiteX19" fmla="*/ 3453 w 19050"/>
                    <a:gd name="connsiteY19" fmla="*/ 7244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9050" h="9525">
                      <a:moveTo>
                        <a:pt x="3453" y="7244"/>
                      </a:moveTo>
                      <a:cubicBezTo>
                        <a:pt x="4596" y="7244"/>
                        <a:pt x="5548" y="7339"/>
                        <a:pt x="6120" y="7434"/>
                      </a:cubicBezTo>
                      <a:cubicBezTo>
                        <a:pt x="6310" y="7434"/>
                        <a:pt x="6787" y="7625"/>
                        <a:pt x="6977" y="8006"/>
                      </a:cubicBezTo>
                      <a:quadBezTo>
                        <a:pt x="7549" y="9720"/>
                        <a:pt x="7358" y="10768"/>
                      </a:quadBezTo>
                      <a:cubicBezTo>
                        <a:pt x="6787" y="13054"/>
                        <a:pt x="7358" y="13626"/>
                        <a:pt x="8025" y="13911"/>
                      </a:cubicBezTo>
                      <a:cubicBezTo>
                        <a:pt x="9549" y="14483"/>
                        <a:pt x="12311" y="13911"/>
                        <a:pt x="16597" y="12102"/>
                      </a:cubicBezTo>
                      <a:cubicBezTo>
                        <a:pt x="16693" y="12102"/>
                        <a:pt x="16788" y="12006"/>
                        <a:pt x="16788" y="12006"/>
                      </a:cubicBezTo>
                      <a:cubicBezTo>
                        <a:pt x="17550" y="10768"/>
                        <a:pt x="18502" y="9054"/>
                        <a:pt x="19169" y="7720"/>
                      </a:cubicBezTo>
                      <a:cubicBezTo>
                        <a:pt x="18883" y="7720"/>
                        <a:pt x="18502" y="7720"/>
                        <a:pt x="18217" y="7720"/>
                      </a:cubicBezTo>
                      <a:cubicBezTo>
                        <a:pt x="17550" y="7625"/>
                        <a:pt x="16978" y="7149"/>
                        <a:pt x="16216" y="7149"/>
                      </a:cubicBezTo>
                      <a:cubicBezTo>
                        <a:pt x="15169" y="7149"/>
                        <a:pt x="14121" y="7625"/>
                        <a:pt x="13073" y="7244"/>
                      </a:cubicBezTo>
                      <a:cubicBezTo>
                        <a:pt x="12597" y="7053"/>
                        <a:pt x="12692" y="6863"/>
                        <a:pt x="13359" y="5815"/>
                      </a:cubicBezTo>
                      <a:cubicBezTo>
                        <a:pt x="13835" y="4958"/>
                        <a:pt x="14407" y="4101"/>
                        <a:pt x="14502" y="3529"/>
                      </a:cubicBezTo>
                      <a:cubicBezTo>
                        <a:pt x="14692" y="2291"/>
                        <a:pt x="13454" y="2672"/>
                        <a:pt x="10787" y="3339"/>
                      </a:cubicBezTo>
                      <a:cubicBezTo>
                        <a:pt x="8787" y="3815"/>
                        <a:pt x="7834" y="4101"/>
                        <a:pt x="7549" y="3910"/>
                      </a:cubicBezTo>
                      <a:cubicBezTo>
                        <a:pt x="7549" y="3910"/>
                        <a:pt x="7549" y="3815"/>
                        <a:pt x="7549" y="3815"/>
                      </a:cubicBezTo>
                      <a:quadBezTo>
                        <a:pt x="6501" y="195"/>
                        <a:pt x="5929" y="5"/>
                      </a:quadBezTo>
                      <a:cubicBezTo>
                        <a:pt x="4405" y="-186"/>
                        <a:pt x="405" y="5244"/>
                        <a:pt x="214" y="5720"/>
                      </a:cubicBezTo>
                      <a:cubicBezTo>
                        <a:pt x="-71" y="6291"/>
                        <a:pt x="-71" y="6768"/>
                        <a:pt x="214" y="6958"/>
                      </a:cubicBezTo>
                      <a:quadBezTo>
                        <a:pt x="310" y="7149"/>
                        <a:pt x="3453" y="7244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63" name="Freeform: Shape 267"/>
                <p:cNvSpPr/>
                <p:nvPr/>
              </p:nvSpPr>
              <p:spPr>
                <a:xfrm>
                  <a:off x="5225891" y="939828"/>
                  <a:ext cx="66675" cy="47625"/>
                </a:xfrm>
                <a:custGeom>
                  <a:avLst/>
                  <a:gdLst>
                    <a:gd name="connsiteX0" fmla="*/ 4382 w 66675"/>
                    <a:gd name="connsiteY0" fmla="*/ 30293 h 47625"/>
                    <a:gd name="connsiteX1" fmla="*/ 8192 w 66675"/>
                    <a:gd name="connsiteY1" fmla="*/ 32579 h 47625"/>
                    <a:gd name="connsiteX2" fmla="*/ 17050 w 66675"/>
                    <a:gd name="connsiteY2" fmla="*/ 31055 h 47625"/>
                    <a:gd name="connsiteX3" fmla="*/ 21622 w 66675"/>
                    <a:gd name="connsiteY3" fmla="*/ 32293 h 47625"/>
                    <a:gd name="connsiteX4" fmla="*/ 25718 w 66675"/>
                    <a:gd name="connsiteY4" fmla="*/ 30483 h 47625"/>
                    <a:gd name="connsiteX5" fmla="*/ 16859 w 66675"/>
                    <a:gd name="connsiteY5" fmla="*/ 34770 h 47625"/>
                    <a:gd name="connsiteX6" fmla="*/ 11621 w 66675"/>
                    <a:gd name="connsiteY6" fmla="*/ 36960 h 47625"/>
                    <a:gd name="connsiteX7" fmla="*/ 11716 w 66675"/>
                    <a:gd name="connsiteY7" fmla="*/ 37341 h 47625"/>
                    <a:gd name="connsiteX8" fmla="*/ 21622 w 66675"/>
                    <a:gd name="connsiteY8" fmla="*/ 35436 h 47625"/>
                    <a:gd name="connsiteX9" fmla="*/ 27432 w 66675"/>
                    <a:gd name="connsiteY9" fmla="*/ 36103 h 47625"/>
                    <a:gd name="connsiteX10" fmla="*/ 34385 w 66675"/>
                    <a:gd name="connsiteY10" fmla="*/ 34293 h 47625"/>
                    <a:gd name="connsiteX11" fmla="*/ 35147 w 66675"/>
                    <a:gd name="connsiteY11" fmla="*/ 34389 h 47625"/>
                    <a:gd name="connsiteX12" fmla="*/ 28004 w 66675"/>
                    <a:gd name="connsiteY12" fmla="*/ 41056 h 47625"/>
                    <a:gd name="connsiteX13" fmla="*/ 33528 w 66675"/>
                    <a:gd name="connsiteY13" fmla="*/ 39818 h 47625"/>
                    <a:gd name="connsiteX14" fmla="*/ 36100 w 66675"/>
                    <a:gd name="connsiteY14" fmla="*/ 39056 h 47625"/>
                    <a:gd name="connsiteX15" fmla="*/ 39529 w 66675"/>
                    <a:gd name="connsiteY15" fmla="*/ 40866 h 47625"/>
                    <a:gd name="connsiteX16" fmla="*/ 35719 w 66675"/>
                    <a:gd name="connsiteY16" fmla="*/ 48486 h 47625"/>
                    <a:gd name="connsiteX17" fmla="*/ 55150 w 66675"/>
                    <a:gd name="connsiteY17" fmla="*/ 53439 h 47625"/>
                    <a:gd name="connsiteX18" fmla="*/ 61055 w 66675"/>
                    <a:gd name="connsiteY18" fmla="*/ 49914 h 47625"/>
                    <a:gd name="connsiteX19" fmla="*/ 61055 w 66675"/>
                    <a:gd name="connsiteY19" fmla="*/ 49914 h 47625"/>
                    <a:gd name="connsiteX20" fmla="*/ 61341 w 66675"/>
                    <a:gd name="connsiteY20" fmla="*/ 47819 h 47625"/>
                    <a:gd name="connsiteX21" fmla="*/ 61722 w 66675"/>
                    <a:gd name="connsiteY21" fmla="*/ 42961 h 47625"/>
                    <a:gd name="connsiteX22" fmla="*/ 57817 w 66675"/>
                    <a:gd name="connsiteY22" fmla="*/ 42199 h 47625"/>
                    <a:gd name="connsiteX23" fmla="*/ 64770 w 66675"/>
                    <a:gd name="connsiteY23" fmla="*/ 37722 h 47625"/>
                    <a:gd name="connsiteX24" fmla="*/ 70009 w 66675"/>
                    <a:gd name="connsiteY24" fmla="*/ 32484 h 47625"/>
                    <a:gd name="connsiteX25" fmla="*/ 69914 w 66675"/>
                    <a:gd name="connsiteY25" fmla="*/ 24864 h 47625"/>
                    <a:gd name="connsiteX26" fmla="*/ 62865 w 66675"/>
                    <a:gd name="connsiteY26" fmla="*/ 26007 h 47625"/>
                    <a:gd name="connsiteX27" fmla="*/ 56960 w 66675"/>
                    <a:gd name="connsiteY27" fmla="*/ 25435 h 47625"/>
                    <a:gd name="connsiteX28" fmla="*/ 62770 w 66675"/>
                    <a:gd name="connsiteY28" fmla="*/ 23054 h 47625"/>
                    <a:gd name="connsiteX29" fmla="*/ 60293 w 66675"/>
                    <a:gd name="connsiteY29" fmla="*/ 16196 h 47625"/>
                    <a:gd name="connsiteX30" fmla="*/ 58103 w 66675"/>
                    <a:gd name="connsiteY30" fmla="*/ 15529 h 47625"/>
                    <a:gd name="connsiteX31" fmla="*/ 48958 w 66675"/>
                    <a:gd name="connsiteY31" fmla="*/ 17148 h 47625"/>
                    <a:gd name="connsiteX32" fmla="*/ 52102 w 66675"/>
                    <a:gd name="connsiteY32" fmla="*/ 10767 h 47625"/>
                    <a:gd name="connsiteX33" fmla="*/ 54388 w 66675"/>
                    <a:gd name="connsiteY33" fmla="*/ 7909 h 47625"/>
                    <a:gd name="connsiteX34" fmla="*/ 52959 w 66675"/>
                    <a:gd name="connsiteY34" fmla="*/ 6766 h 47625"/>
                    <a:gd name="connsiteX35" fmla="*/ 46101 w 66675"/>
                    <a:gd name="connsiteY35" fmla="*/ 6385 h 47625"/>
                    <a:gd name="connsiteX36" fmla="*/ 39148 w 66675"/>
                    <a:gd name="connsiteY36" fmla="*/ 2766 h 47625"/>
                    <a:gd name="connsiteX37" fmla="*/ 37243 w 66675"/>
                    <a:gd name="connsiteY37" fmla="*/ 3051 h 47625"/>
                    <a:gd name="connsiteX38" fmla="*/ 29051 w 66675"/>
                    <a:gd name="connsiteY38" fmla="*/ 3147 h 47625"/>
                    <a:gd name="connsiteX39" fmla="*/ 29908 w 66675"/>
                    <a:gd name="connsiteY39" fmla="*/ 3 h 47625"/>
                    <a:gd name="connsiteX40" fmla="*/ 22384 w 66675"/>
                    <a:gd name="connsiteY40" fmla="*/ 3147 h 47625"/>
                    <a:gd name="connsiteX41" fmla="*/ 16288 w 66675"/>
                    <a:gd name="connsiteY41" fmla="*/ 8004 h 47625"/>
                    <a:gd name="connsiteX42" fmla="*/ 26479 w 66675"/>
                    <a:gd name="connsiteY42" fmla="*/ 9814 h 47625"/>
                    <a:gd name="connsiteX43" fmla="*/ 22003 w 66675"/>
                    <a:gd name="connsiteY43" fmla="*/ 11338 h 47625"/>
                    <a:gd name="connsiteX44" fmla="*/ 15431 w 66675"/>
                    <a:gd name="connsiteY44" fmla="*/ 17720 h 47625"/>
                    <a:gd name="connsiteX45" fmla="*/ 18574 w 66675"/>
                    <a:gd name="connsiteY45" fmla="*/ 16958 h 47625"/>
                    <a:gd name="connsiteX46" fmla="*/ 29623 w 66675"/>
                    <a:gd name="connsiteY46" fmla="*/ 14577 h 47625"/>
                    <a:gd name="connsiteX47" fmla="*/ 21812 w 66675"/>
                    <a:gd name="connsiteY47" fmla="*/ 18482 h 47625"/>
                    <a:gd name="connsiteX48" fmla="*/ 29242 w 66675"/>
                    <a:gd name="connsiteY48" fmla="*/ 18101 h 47625"/>
                    <a:gd name="connsiteX49" fmla="*/ 21717 w 66675"/>
                    <a:gd name="connsiteY49" fmla="*/ 26578 h 47625"/>
                    <a:gd name="connsiteX50" fmla="*/ 14478 w 66675"/>
                    <a:gd name="connsiteY50" fmla="*/ 24387 h 47625"/>
                    <a:gd name="connsiteX51" fmla="*/ 13430 w 66675"/>
                    <a:gd name="connsiteY51" fmla="*/ 20958 h 47625"/>
                    <a:gd name="connsiteX52" fmla="*/ 0 w 66675"/>
                    <a:gd name="connsiteY52" fmla="*/ 30102 h 47625"/>
                    <a:gd name="connsiteX53" fmla="*/ 762 w 66675"/>
                    <a:gd name="connsiteY53" fmla="*/ 30483 h 47625"/>
                    <a:gd name="connsiteX54" fmla="*/ 4382 w 66675"/>
                    <a:gd name="connsiteY54" fmla="*/ 30293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66675" h="47625">
                      <a:moveTo>
                        <a:pt x="4382" y="30293"/>
                      </a:moveTo>
                      <a:cubicBezTo>
                        <a:pt x="5906" y="30674"/>
                        <a:pt x="6477" y="32579"/>
                        <a:pt x="8192" y="32579"/>
                      </a:cubicBezTo>
                      <a:cubicBezTo>
                        <a:pt x="11240" y="32674"/>
                        <a:pt x="14002" y="30864"/>
                        <a:pt x="17050" y="31055"/>
                      </a:cubicBezTo>
                      <a:cubicBezTo>
                        <a:pt x="18669" y="31150"/>
                        <a:pt x="19907" y="32484"/>
                        <a:pt x="21622" y="32293"/>
                      </a:cubicBezTo>
                      <a:quadBezTo>
                        <a:pt x="22289" y="32198"/>
                        <a:pt x="25718" y="30483"/>
                      </a:quadBezTo>
                      <a:cubicBezTo>
                        <a:pt x="23717" y="32293"/>
                        <a:pt x="22384" y="33341"/>
                        <a:pt x="16859" y="34770"/>
                      </a:cubicBezTo>
                      <a:quadBezTo>
                        <a:pt x="12478" y="35913"/>
                        <a:pt x="11621" y="36960"/>
                      </a:quadBezTo>
                      <a:cubicBezTo>
                        <a:pt x="11621" y="37056"/>
                        <a:pt x="11716" y="37246"/>
                        <a:pt x="11716" y="37341"/>
                      </a:cubicBezTo>
                      <a:cubicBezTo>
                        <a:pt x="14954" y="38103"/>
                        <a:pt x="20669" y="36865"/>
                        <a:pt x="21622" y="35436"/>
                      </a:cubicBezTo>
                      <a:quadBezTo>
                        <a:pt x="25813" y="36198"/>
                        <a:pt x="27432" y="36103"/>
                      </a:quadBezTo>
                      <a:cubicBezTo>
                        <a:pt x="29813" y="35913"/>
                        <a:pt x="32004" y="34484"/>
                        <a:pt x="34385" y="34293"/>
                      </a:cubicBezTo>
                      <a:cubicBezTo>
                        <a:pt x="34576" y="34293"/>
                        <a:pt x="34957" y="34389"/>
                        <a:pt x="35147" y="34389"/>
                      </a:cubicBezTo>
                      <a:cubicBezTo>
                        <a:pt x="33814" y="37722"/>
                        <a:pt x="29051" y="37437"/>
                        <a:pt x="28004" y="41056"/>
                      </a:cubicBezTo>
                      <a:cubicBezTo>
                        <a:pt x="28004" y="41056"/>
                        <a:pt x="32671" y="40294"/>
                        <a:pt x="33528" y="39818"/>
                      </a:cubicBezTo>
                      <a:cubicBezTo>
                        <a:pt x="35338" y="38770"/>
                        <a:pt x="35624" y="38865"/>
                        <a:pt x="36100" y="39056"/>
                      </a:cubicBezTo>
                      <a:cubicBezTo>
                        <a:pt x="36671" y="40770"/>
                        <a:pt x="38672" y="39723"/>
                        <a:pt x="39529" y="40866"/>
                      </a:cubicBezTo>
                      <a:cubicBezTo>
                        <a:pt x="38291" y="43437"/>
                        <a:pt x="36290" y="45533"/>
                        <a:pt x="35719" y="48486"/>
                      </a:cubicBezTo>
                      <a:cubicBezTo>
                        <a:pt x="34385" y="55534"/>
                        <a:pt x="46482" y="58677"/>
                        <a:pt x="55150" y="53439"/>
                      </a:cubicBezTo>
                      <a:cubicBezTo>
                        <a:pt x="57055" y="52200"/>
                        <a:pt x="59150" y="51153"/>
                        <a:pt x="61055" y="49914"/>
                      </a:cubicBezTo>
                      <a:lnTo>
                        <a:pt x="61055" y="49914"/>
                      </a:lnTo>
                      <a:cubicBezTo>
                        <a:pt x="62198" y="49152"/>
                        <a:pt x="61913" y="48581"/>
                        <a:pt x="61341" y="47819"/>
                      </a:cubicBezTo>
                      <a:cubicBezTo>
                        <a:pt x="60770" y="47152"/>
                        <a:pt x="60008" y="46200"/>
                        <a:pt x="61722" y="42961"/>
                      </a:cubicBezTo>
                      <a:cubicBezTo>
                        <a:pt x="60389" y="42675"/>
                        <a:pt x="59055" y="42390"/>
                        <a:pt x="57817" y="42199"/>
                      </a:cubicBezTo>
                      <a:cubicBezTo>
                        <a:pt x="59817" y="40199"/>
                        <a:pt x="62484" y="39342"/>
                        <a:pt x="64770" y="37722"/>
                      </a:cubicBezTo>
                      <a:cubicBezTo>
                        <a:pt x="65532" y="37151"/>
                        <a:pt x="69628" y="34103"/>
                        <a:pt x="70009" y="32484"/>
                      </a:cubicBezTo>
                      <a:cubicBezTo>
                        <a:pt x="66961" y="30483"/>
                        <a:pt x="70390" y="27340"/>
                        <a:pt x="69914" y="24864"/>
                      </a:cubicBezTo>
                      <a:cubicBezTo>
                        <a:pt x="69247" y="24483"/>
                        <a:pt x="68485" y="24483"/>
                        <a:pt x="62865" y="26007"/>
                      </a:cubicBezTo>
                      <a:cubicBezTo>
                        <a:pt x="60293" y="26673"/>
                        <a:pt x="57722" y="27435"/>
                        <a:pt x="56960" y="25435"/>
                      </a:cubicBezTo>
                      <a:cubicBezTo>
                        <a:pt x="57626" y="24483"/>
                        <a:pt x="58769" y="24197"/>
                        <a:pt x="62770" y="23054"/>
                      </a:cubicBezTo>
                      <a:cubicBezTo>
                        <a:pt x="60865" y="21149"/>
                        <a:pt x="61532" y="18291"/>
                        <a:pt x="60293" y="16196"/>
                      </a:cubicBezTo>
                      <a:cubicBezTo>
                        <a:pt x="59722" y="15243"/>
                        <a:pt x="59246" y="15339"/>
                        <a:pt x="58103" y="15529"/>
                      </a:cubicBezTo>
                      <a:cubicBezTo>
                        <a:pt x="49149" y="17625"/>
                        <a:pt x="49054" y="17434"/>
                        <a:pt x="48958" y="17148"/>
                      </a:cubicBezTo>
                      <a:cubicBezTo>
                        <a:pt x="48006" y="15434"/>
                        <a:pt x="50673" y="12386"/>
                        <a:pt x="52102" y="10767"/>
                      </a:cubicBezTo>
                      <a:cubicBezTo>
                        <a:pt x="53912" y="8766"/>
                        <a:pt x="54007" y="8576"/>
                        <a:pt x="54388" y="7909"/>
                      </a:cubicBezTo>
                      <a:cubicBezTo>
                        <a:pt x="53912" y="7338"/>
                        <a:pt x="53531" y="6957"/>
                        <a:pt x="52959" y="6766"/>
                      </a:cubicBezTo>
                      <a:cubicBezTo>
                        <a:pt x="50673" y="6004"/>
                        <a:pt x="48292" y="7052"/>
                        <a:pt x="46101" y="6385"/>
                      </a:cubicBezTo>
                      <a:cubicBezTo>
                        <a:pt x="43529" y="5623"/>
                        <a:pt x="41720" y="3528"/>
                        <a:pt x="39148" y="2766"/>
                      </a:cubicBezTo>
                      <a:cubicBezTo>
                        <a:pt x="38386" y="2575"/>
                        <a:pt x="37719" y="2766"/>
                        <a:pt x="37243" y="3051"/>
                      </a:cubicBezTo>
                      <a:cubicBezTo>
                        <a:pt x="34957" y="4004"/>
                        <a:pt x="30671" y="3813"/>
                        <a:pt x="29051" y="3147"/>
                      </a:cubicBezTo>
                      <a:cubicBezTo>
                        <a:pt x="29147" y="2099"/>
                        <a:pt x="30194" y="1242"/>
                        <a:pt x="29908" y="3"/>
                      </a:cubicBezTo>
                      <a:cubicBezTo>
                        <a:pt x="29432" y="-92"/>
                        <a:pt x="24289" y="1908"/>
                        <a:pt x="22384" y="3147"/>
                      </a:cubicBezTo>
                      <a:cubicBezTo>
                        <a:pt x="15812" y="7338"/>
                        <a:pt x="16002" y="7623"/>
                        <a:pt x="16288" y="8004"/>
                      </a:cubicBezTo>
                      <a:cubicBezTo>
                        <a:pt x="18860" y="12195"/>
                        <a:pt x="23146" y="9052"/>
                        <a:pt x="26479" y="9814"/>
                      </a:cubicBezTo>
                      <a:cubicBezTo>
                        <a:pt x="25813" y="10481"/>
                        <a:pt x="24003" y="11338"/>
                        <a:pt x="22003" y="11338"/>
                      </a:cubicBezTo>
                      <a:cubicBezTo>
                        <a:pt x="16288" y="11243"/>
                        <a:pt x="15431" y="17625"/>
                        <a:pt x="15431" y="17720"/>
                      </a:cubicBezTo>
                      <a:cubicBezTo>
                        <a:pt x="16002" y="18006"/>
                        <a:pt x="16383" y="18006"/>
                        <a:pt x="18574" y="16958"/>
                      </a:cubicBezTo>
                      <a:cubicBezTo>
                        <a:pt x="26384" y="13148"/>
                        <a:pt x="29528" y="14481"/>
                        <a:pt x="29623" y="14577"/>
                      </a:cubicBezTo>
                      <a:cubicBezTo>
                        <a:pt x="29528" y="18672"/>
                        <a:pt x="23908" y="16101"/>
                        <a:pt x="21812" y="18482"/>
                      </a:cubicBezTo>
                      <a:cubicBezTo>
                        <a:pt x="24289" y="20958"/>
                        <a:pt x="26670" y="16863"/>
                        <a:pt x="29242" y="18101"/>
                      </a:cubicBezTo>
                      <a:cubicBezTo>
                        <a:pt x="29051" y="18482"/>
                        <a:pt x="23717" y="26197"/>
                        <a:pt x="21717" y="26578"/>
                      </a:cubicBezTo>
                      <a:cubicBezTo>
                        <a:pt x="21717" y="26578"/>
                        <a:pt x="14859" y="24673"/>
                        <a:pt x="14478" y="24387"/>
                      </a:cubicBezTo>
                      <a:cubicBezTo>
                        <a:pt x="13240" y="23530"/>
                        <a:pt x="14002" y="22006"/>
                        <a:pt x="13430" y="20958"/>
                      </a:cubicBezTo>
                      <a:cubicBezTo>
                        <a:pt x="10001" y="20006"/>
                        <a:pt x="286" y="24578"/>
                        <a:pt x="0" y="30102"/>
                      </a:cubicBezTo>
                      <a:cubicBezTo>
                        <a:pt x="191" y="30198"/>
                        <a:pt x="476" y="30388"/>
                        <a:pt x="762" y="30483"/>
                      </a:cubicBezTo>
                      <a:cubicBezTo>
                        <a:pt x="1905" y="30674"/>
                        <a:pt x="3143" y="30007"/>
                        <a:pt x="4382" y="3029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64" name="Freeform: Shape 268"/>
                <p:cNvSpPr/>
                <p:nvPr/>
              </p:nvSpPr>
              <p:spPr>
                <a:xfrm>
                  <a:off x="5480971" y="1090708"/>
                  <a:ext cx="9525" cy="9525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65" name="Freeform: Shape 269"/>
                <p:cNvSpPr/>
                <p:nvPr/>
              </p:nvSpPr>
              <p:spPr>
                <a:xfrm>
                  <a:off x="5278088" y="1024461"/>
                  <a:ext cx="9525" cy="9525"/>
                </a:xfrm>
                <a:custGeom>
                  <a:avLst/>
                  <a:gdLst>
                    <a:gd name="connsiteX0" fmla="*/ 0 w 0"/>
                    <a:gd name="connsiteY0" fmla="*/ 143 h 0"/>
                    <a:gd name="connsiteX1" fmla="*/ 667 w 0"/>
                    <a:gd name="connsiteY1" fmla="*/ 143 h 0"/>
                    <a:gd name="connsiteX2" fmla="*/ 2191 w 0"/>
                    <a:gd name="connsiteY2" fmla="*/ 143 h 0"/>
                    <a:gd name="connsiteX3" fmla="*/ 2381 w 0"/>
                    <a:gd name="connsiteY3" fmla="*/ 143 h 0"/>
                    <a:gd name="connsiteX4" fmla="*/ 0 w 0"/>
                    <a:gd name="connsiteY4" fmla="*/ 143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>
                      <a:moveTo>
                        <a:pt x="0" y="143"/>
                      </a:moveTo>
                      <a:cubicBezTo>
                        <a:pt x="190" y="238"/>
                        <a:pt x="476" y="143"/>
                        <a:pt x="667" y="143"/>
                      </a:cubicBezTo>
                      <a:cubicBezTo>
                        <a:pt x="1143" y="143"/>
                        <a:pt x="1714" y="143"/>
                        <a:pt x="2191" y="143"/>
                      </a:cubicBezTo>
                      <a:cubicBezTo>
                        <a:pt x="2286" y="143"/>
                        <a:pt x="2381" y="143"/>
                        <a:pt x="2381" y="143"/>
                      </a:cubicBezTo>
                      <a:quadBezTo>
                        <a:pt x="381" y="-48"/>
                        <a:pt x="0" y="143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66" name="Freeform: Shape 270"/>
                <p:cNvSpPr/>
                <p:nvPr/>
              </p:nvSpPr>
              <p:spPr>
                <a:xfrm>
                  <a:off x="5276239" y="1022002"/>
                  <a:ext cx="219075" cy="104775"/>
                </a:xfrm>
                <a:custGeom>
                  <a:avLst/>
                  <a:gdLst>
                    <a:gd name="connsiteX0" fmla="*/ 65857 w 219075"/>
                    <a:gd name="connsiteY0" fmla="*/ 22795 h 104775"/>
                    <a:gd name="connsiteX1" fmla="*/ 48712 w 219075"/>
                    <a:gd name="connsiteY1" fmla="*/ 18509 h 104775"/>
                    <a:gd name="connsiteX2" fmla="*/ 45569 w 219075"/>
                    <a:gd name="connsiteY2" fmla="*/ 11175 h 104775"/>
                    <a:gd name="connsiteX3" fmla="*/ 25185 w 219075"/>
                    <a:gd name="connsiteY3" fmla="*/ 6698 h 104775"/>
                    <a:gd name="connsiteX4" fmla="*/ 17280 w 219075"/>
                    <a:gd name="connsiteY4" fmla="*/ 30 h 104775"/>
                    <a:gd name="connsiteX5" fmla="*/ 4326 w 219075"/>
                    <a:gd name="connsiteY5" fmla="*/ 2602 h 104775"/>
                    <a:gd name="connsiteX6" fmla="*/ 6231 w 219075"/>
                    <a:gd name="connsiteY6" fmla="*/ 5174 h 104775"/>
                    <a:gd name="connsiteX7" fmla="*/ 230 w 219075"/>
                    <a:gd name="connsiteY7" fmla="*/ 7650 h 104775"/>
                    <a:gd name="connsiteX8" fmla="*/ 4611 w 219075"/>
                    <a:gd name="connsiteY8" fmla="*/ 10984 h 104775"/>
                    <a:gd name="connsiteX9" fmla="*/ 5564 w 219075"/>
                    <a:gd name="connsiteY9" fmla="*/ 11651 h 104775"/>
                    <a:gd name="connsiteX10" fmla="*/ 4516 w 219075"/>
                    <a:gd name="connsiteY10" fmla="*/ 19652 h 104775"/>
                    <a:gd name="connsiteX11" fmla="*/ 11469 w 219075"/>
                    <a:gd name="connsiteY11" fmla="*/ 21462 h 104775"/>
                    <a:gd name="connsiteX12" fmla="*/ 5659 w 219075"/>
                    <a:gd name="connsiteY12" fmla="*/ 24129 h 104775"/>
                    <a:gd name="connsiteX13" fmla="*/ 5850 w 219075"/>
                    <a:gd name="connsiteY13" fmla="*/ 25748 h 104775"/>
                    <a:gd name="connsiteX14" fmla="*/ 13279 w 219075"/>
                    <a:gd name="connsiteY14" fmla="*/ 27177 h 104775"/>
                    <a:gd name="connsiteX15" fmla="*/ 13755 w 219075"/>
                    <a:gd name="connsiteY15" fmla="*/ 28320 h 104775"/>
                    <a:gd name="connsiteX16" fmla="*/ 39092 w 219075"/>
                    <a:gd name="connsiteY16" fmla="*/ 28224 h 104775"/>
                    <a:gd name="connsiteX17" fmla="*/ 26614 w 219075"/>
                    <a:gd name="connsiteY17" fmla="*/ 58609 h 104775"/>
                    <a:gd name="connsiteX18" fmla="*/ 20328 w 219075"/>
                    <a:gd name="connsiteY18" fmla="*/ 76802 h 104775"/>
                    <a:gd name="connsiteX19" fmla="*/ 30043 w 219075"/>
                    <a:gd name="connsiteY19" fmla="*/ 82898 h 104775"/>
                    <a:gd name="connsiteX20" fmla="*/ 43092 w 219075"/>
                    <a:gd name="connsiteY20" fmla="*/ 84327 h 104775"/>
                    <a:gd name="connsiteX21" fmla="*/ 55475 w 219075"/>
                    <a:gd name="connsiteY21" fmla="*/ 91089 h 104775"/>
                    <a:gd name="connsiteX22" fmla="*/ 73572 w 219075"/>
                    <a:gd name="connsiteY22" fmla="*/ 84136 h 104775"/>
                    <a:gd name="connsiteX23" fmla="*/ 67667 w 219075"/>
                    <a:gd name="connsiteY23" fmla="*/ 92518 h 104775"/>
                    <a:gd name="connsiteX24" fmla="*/ 103671 w 219075"/>
                    <a:gd name="connsiteY24" fmla="*/ 98709 h 104775"/>
                    <a:gd name="connsiteX25" fmla="*/ 141009 w 219075"/>
                    <a:gd name="connsiteY25" fmla="*/ 104996 h 104775"/>
                    <a:gd name="connsiteX26" fmla="*/ 155678 w 219075"/>
                    <a:gd name="connsiteY26" fmla="*/ 94518 h 104775"/>
                    <a:gd name="connsiteX27" fmla="*/ 162441 w 219075"/>
                    <a:gd name="connsiteY27" fmla="*/ 104424 h 104775"/>
                    <a:gd name="connsiteX28" fmla="*/ 193968 w 219075"/>
                    <a:gd name="connsiteY28" fmla="*/ 104710 h 104775"/>
                    <a:gd name="connsiteX29" fmla="*/ 206065 w 219075"/>
                    <a:gd name="connsiteY29" fmla="*/ 102234 h 104775"/>
                    <a:gd name="connsiteX30" fmla="*/ 219400 w 219075"/>
                    <a:gd name="connsiteY30" fmla="*/ 99852 h 104775"/>
                    <a:gd name="connsiteX31" fmla="*/ 220353 w 219075"/>
                    <a:gd name="connsiteY31" fmla="*/ 99090 h 104775"/>
                    <a:gd name="connsiteX32" fmla="*/ 212447 w 219075"/>
                    <a:gd name="connsiteY32" fmla="*/ 91185 h 104775"/>
                    <a:gd name="connsiteX33" fmla="*/ 222734 w 219075"/>
                    <a:gd name="connsiteY33" fmla="*/ 86708 h 104775"/>
                    <a:gd name="connsiteX34" fmla="*/ 215400 w 219075"/>
                    <a:gd name="connsiteY34" fmla="*/ 72992 h 104775"/>
                    <a:gd name="connsiteX35" fmla="*/ 202827 w 219075"/>
                    <a:gd name="connsiteY35" fmla="*/ 72516 h 104775"/>
                    <a:gd name="connsiteX36" fmla="*/ 202922 w 219075"/>
                    <a:gd name="connsiteY36" fmla="*/ 68420 h 104775"/>
                    <a:gd name="connsiteX37" fmla="*/ 179967 w 219075"/>
                    <a:gd name="connsiteY37" fmla="*/ 66134 h 104775"/>
                    <a:gd name="connsiteX38" fmla="*/ 170918 w 219075"/>
                    <a:gd name="connsiteY38" fmla="*/ 65086 h 104775"/>
                    <a:gd name="connsiteX39" fmla="*/ 164917 w 219075"/>
                    <a:gd name="connsiteY39" fmla="*/ 60324 h 104775"/>
                    <a:gd name="connsiteX40" fmla="*/ 163107 w 219075"/>
                    <a:gd name="connsiteY40" fmla="*/ 60228 h 104775"/>
                    <a:gd name="connsiteX41" fmla="*/ 135961 w 219075"/>
                    <a:gd name="connsiteY41" fmla="*/ 65943 h 104775"/>
                    <a:gd name="connsiteX42" fmla="*/ 125865 w 219075"/>
                    <a:gd name="connsiteY42" fmla="*/ 65277 h 104775"/>
                    <a:gd name="connsiteX43" fmla="*/ 120054 w 219075"/>
                    <a:gd name="connsiteY43" fmla="*/ 69372 h 104775"/>
                    <a:gd name="connsiteX44" fmla="*/ 111196 w 219075"/>
                    <a:gd name="connsiteY44" fmla="*/ 60990 h 104775"/>
                    <a:gd name="connsiteX45" fmla="*/ 94908 w 219075"/>
                    <a:gd name="connsiteY45" fmla="*/ 61276 h 104775"/>
                    <a:gd name="connsiteX46" fmla="*/ 88146 w 219075"/>
                    <a:gd name="connsiteY46" fmla="*/ 53656 h 104775"/>
                    <a:gd name="connsiteX47" fmla="*/ 83002 w 219075"/>
                    <a:gd name="connsiteY47" fmla="*/ 63562 h 104775"/>
                    <a:gd name="connsiteX48" fmla="*/ 79478 w 219075"/>
                    <a:gd name="connsiteY48" fmla="*/ 60895 h 104775"/>
                    <a:gd name="connsiteX49" fmla="*/ 85479 w 219075"/>
                    <a:gd name="connsiteY49" fmla="*/ 53466 h 104775"/>
                    <a:gd name="connsiteX50" fmla="*/ 76335 w 219075"/>
                    <a:gd name="connsiteY50" fmla="*/ 42036 h 104775"/>
                    <a:gd name="connsiteX51" fmla="*/ 93099 w 219075"/>
                    <a:gd name="connsiteY51" fmla="*/ 40035 h 104775"/>
                    <a:gd name="connsiteX52" fmla="*/ 79478 w 219075"/>
                    <a:gd name="connsiteY52" fmla="*/ 31844 h 104775"/>
                    <a:gd name="connsiteX53" fmla="*/ 65857 w 219075"/>
                    <a:gd name="connsiteY53" fmla="*/ 22795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219075" h="104775">
                      <a:moveTo>
                        <a:pt x="65857" y="22795"/>
                      </a:moveTo>
                      <a:quadBezTo>
                        <a:pt x="50046" y="24224"/>
                        <a:pt x="48712" y="18509"/>
                      </a:quadBezTo>
                      <a:cubicBezTo>
                        <a:pt x="48331" y="16699"/>
                        <a:pt x="47950" y="15080"/>
                        <a:pt x="45569" y="11175"/>
                      </a:cubicBezTo>
                      <a:cubicBezTo>
                        <a:pt x="38711" y="9936"/>
                        <a:pt x="32234" y="7079"/>
                        <a:pt x="25185" y="6698"/>
                      </a:cubicBezTo>
                      <a:cubicBezTo>
                        <a:pt x="24709" y="2602"/>
                        <a:pt x="24709" y="2221"/>
                        <a:pt x="17280" y="30"/>
                      </a:cubicBezTo>
                      <a:cubicBezTo>
                        <a:pt x="12708" y="-351"/>
                        <a:pt x="8898" y="2983"/>
                        <a:pt x="4326" y="2602"/>
                      </a:cubicBezTo>
                      <a:cubicBezTo>
                        <a:pt x="5088" y="3174"/>
                        <a:pt x="5850" y="4221"/>
                        <a:pt x="6231" y="5174"/>
                      </a:cubicBezTo>
                      <a:cubicBezTo>
                        <a:pt x="4421" y="5936"/>
                        <a:pt x="2040" y="6888"/>
                        <a:pt x="230" y="7650"/>
                      </a:cubicBezTo>
                      <a:cubicBezTo>
                        <a:pt x="-1008" y="12603"/>
                        <a:pt x="3087" y="11365"/>
                        <a:pt x="4611" y="10984"/>
                      </a:cubicBezTo>
                      <a:cubicBezTo>
                        <a:pt x="4897" y="11175"/>
                        <a:pt x="5278" y="11460"/>
                        <a:pt x="5564" y="11651"/>
                      </a:cubicBezTo>
                      <a:cubicBezTo>
                        <a:pt x="5850" y="14413"/>
                        <a:pt x="4040" y="16890"/>
                        <a:pt x="4516" y="19652"/>
                      </a:cubicBezTo>
                      <a:cubicBezTo>
                        <a:pt x="7278" y="20890"/>
                        <a:pt x="7945" y="21176"/>
                        <a:pt x="11469" y="21462"/>
                      </a:cubicBezTo>
                      <a:quadBezTo>
                        <a:pt x="8326" y="22414"/>
                        <a:pt x="5659" y="24129"/>
                      </a:quadBezTo>
                      <a:cubicBezTo>
                        <a:pt x="5754" y="24605"/>
                        <a:pt x="5850" y="25272"/>
                        <a:pt x="5850" y="25748"/>
                      </a:cubicBezTo>
                      <a:cubicBezTo>
                        <a:pt x="8136" y="27272"/>
                        <a:pt x="10898" y="26415"/>
                        <a:pt x="13279" y="27177"/>
                      </a:cubicBezTo>
                      <a:cubicBezTo>
                        <a:pt x="13470" y="27558"/>
                        <a:pt x="13660" y="28034"/>
                        <a:pt x="13755" y="28320"/>
                      </a:cubicBezTo>
                      <a:cubicBezTo>
                        <a:pt x="22233" y="27843"/>
                        <a:pt x="30615" y="29082"/>
                        <a:pt x="39092" y="28224"/>
                      </a:cubicBezTo>
                      <a:quadBezTo>
                        <a:pt x="42330" y="49084"/>
                        <a:pt x="26614" y="58609"/>
                      </a:quadBezTo>
                      <a:cubicBezTo>
                        <a:pt x="24709" y="64705"/>
                        <a:pt x="20042" y="69944"/>
                        <a:pt x="20328" y="76802"/>
                      </a:cubicBezTo>
                      <a:cubicBezTo>
                        <a:pt x="25757" y="80707"/>
                        <a:pt x="29757" y="82803"/>
                        <a:pt x="30043" y="82898"/>
                      </a:cubicBezTo>
                      <a:cubicBezTo>
                        <a:pt x="34234" y="84612"/>
                        <a:pt x="38901" y="81945"/>
                        <a:pt x="43092" y="84327"/>
                      </a:cubicBezTo>
                      <a:quadBezTo>
                        <a:pt x="54427" y="90994"/>
                        <a:pt x="55475" y="91089"/>
                      </a:quadBezTo>
                      <a:lnTo>
                        <a:pt x="73572" y="84136"/>
                      </a:lnTo>
                      <a:cubicBezTo>
                        <a:pt x="72144" y="87279"/>
                        <a:pt x="69191" y="89375"/>
                        <a:pt x="67667" y="92518"/>
                      </a:cubicBezTo>
                      <a:cubicBezTo>
                        <a:pt x="68429" y="93185"/>
                        <a:pt x="103386" y="98709"/>
                        <a:pt x="103671" y="98709"/>
                      </a:cubicBezTo>
                      <a:cubicBezTo>
                        <a:pt x="116340" y="99376"/>
                        <a:pt x="128246" y="104710"/>
                        <a:pt x="141009" y="104996"/>
                      </a:cubicBezTo>
                      <a:quadBezTo>
                        <a:pt x="144819" y="105091"/>
                        <a:pt x="155678" y="94518"/>
                      </a:quadBezTo>
                      <a:quadBezTo>
                        <a:pt x="161583" y="104139"/>
                        <a:pt x="162441" y="104424"/>
                      </a:quadBezTo>
                      <a:cubicBezTo>
                        <a:pt x="172918" y="107187"/>
                        <a:pt x="183491" y="102234"/>
                        <a:pt x="193968" y="104710"/>
                      </a:cubicBezTo>
                      <a:quadBezTo>
                        <a:pt x="203017" y="106901"/>
                        <a:pt x="206065" y="102234"/>
                      </a:quadBezTo>
                      <a:quadBezTo>
                        <a:pt x="209208" y="97471"/>
                        <a:pt x="219400" y="99852"/>
                      </a:quadBezTo>
                      <a:cubicBezTo>
                        <a:pt x="219686" y="99662"/>
                        <a:pt x="220162" y="99376"/>
                        <a:pt x="220353" y="99090"/>
                      </a:cubicBezTo>
                      <a:cubicBezTo>
                        <a:pt x="221686" y="96423"/>
                        <a:pt x="223686" y="90232"/>
                        <a:pt x="212447" y="91185"/>
                      </a:cubicBezTo>
                      <a:cubicBezTo>
                        <a:pt x="218257" y="89661"/>
                        <a:pt x="221686" y="88137"/>
                        <a:pt x="222734" y="86708"/>
                      </a:cubicBezTo>
                      <a:cubicBezTo>
                        <a:pt x="225496" y="82993"/>
                        <a:pt x="215495" y="73087"/>
                        <a:pt x="215400" y="72992"/>
                      </a:cubicBezTo>
                      <a:cubicBezTo>
                        <a:pt x="211304" y="70134"/>
                        <a:pt x="207018" y="72801"/>
                        <a:pt x="202827" y="72516"/>
                      </a:cubicBezTo>
                      <a:lnTo>
                        <a:pt x="202922" y="68420"/>
                      </a:lnTo>
                      <a:cubicBezTo>
                        <a:pt x="194921" y="67848"/>
                        <a:pt x="182824" y="67086"/>
                        <a:pt x="179967" y="66134"/>
                      </a:cubicBezTo>
                      <a:cubicBezTo>
                        <a:pt x="177014" y="65181"/>
                        <a:pt x="173871" y="66134"/>
                        <a:pt x="170918" y="65086"/>
                      </a:cubicBezTo>
                      <a:cubicBezTo>
                        <a:pt x="168441" y="64134"/>
                        <a:pt x="167394" y="61181"/>
                        <a:pt x="164917" y="60324"/>
                      </a:cubicBezTo>
                      <a:cubicBezTo>
                        <a:pt x="164441" y="60133"/>
                        <a:pt x="163679" y="60228"/>
                        <a:pt x="163107" y="60228"/>
                      </a:cubicBezTo>
                      <a:lnTo>
                        <a:pt x="135961" y="65943"/>
                      </a:lnTo>
                      <a:cubicBezTo>
                        <a:pt x="132532" y="66896"/>
                        <a:pt x="129294" y="64610"/>
                        <a:pt x="125865" y="65277"/>
                      </a:cubicBezTo>
                      <a:cubicBezTo>
                        <a:pt x="123388" y="65848"/>
                        <a:pt x="123293" y="69753"/>
                        <a:pt x="120054" y="69372"/>
                      </a:cubicBezTo>
                      <a:cubicBezTo>
                        <a:pt x="115101" y="68706"/>
                        <a:pt x="115482" y="62419"/>
                        <a:pt x="111196" y="60990"/>
                      </a:cubicBezTo>
                      <a:cubicBezTo>
                        <a:pt x="105767" y="59181"/>
                        <a:pt x="100338" y="63943"/>
                        <a:pt x="94908" y="61276"/>
                      </a:cubicBezTo>
                      <a:cubicBezTo>
                        <a:pt x="91575" y="59657"/>
                        <a:pt x="91098" y="55561"/>
                        <a:pt x="88146" y="53656"/>
                      </a:cubicBezTo>
                      <a:cubicBezTo>
                        <a:pt x="86145" y="56799"/>
                        <a:pt x="85002" y="60419"/>
                        <a:pt x="83002" y="63562"/>
                      </a:cubicBezTo>
                      <a:cubicBezTo>
                        <a:pt x="81669" y="63753"/>
                        <a:pt x="79954" y="63943"/>
                        <a:pt x="79478" y="60895"/>
                      </a:cubicBezTo>
                      <a:cubicBezTo>
                        <a:pt x="81192" y="58609"/>
                        <a:pt x="83097" y="55085"/>
                        <a:pt x="85479" y="53466"/>
                      </a:cubicBezTo>
                      <a:cubicBezTo>
                        <a:pt x="83097" y="49084"/>
                        <a:pt x="77382" y="47465"/>
                        <a:pt x="76335" y="42036"/>
                      </a:cubicBezTo>
                      <a:quadBezTo>
                        <a:pt x="81573" y="42893"/>
                        <a:pt x="93099" y="40035"/>
                      </a:quadBezTo>
                      <a:quadBezTo>
                        <a:pt x="90146" y="35368"/>
                        <a:pt x="79478" y="31844"/>
                      </a:quadBezTo>
                      <a:cubicBezTo>
                        <a:pt x="77954" y="25367"/>
                        <a:pt x="77001" y="21843"/>
                        <a:pt x="65857" y="2279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67" name="Freeform: Shape 271"/>
                <p:cNvSpPr/>
                <p:nvPr/>
              </p:nvSpPr>
              <p:spPr>
                <a:xfrm>
                  <a:off x="5503633" y="1083278"/>
                  <a:ext cx="9525" cy="9525"/>
                </a:xfrm>
                <a:custGeom>
                  <a:avLst/>
                  <a:gdLst>
                    <a:gd name="connsiteX0" fmla="*/ 15342 w 9525"/>
                    <a:gd name="connsiteY0" fmla="*/ 0 h 0"/>
                    <a:gd name="connsiteX1" fmla="*/ 6770 w 9525"/>
                    <a:gd name="connsiteY1" fmla="*/ 2857 h 0"/>
                    <a:gd name="connsiteX2" fmla="*/ 1055 w 9525"/>
                    <a:gd name="connsiteY2" fmla="*/ 5525 h 0"/>
                    <a:gd name="connsiteX3" fmla="*/ 1150 w 9525"/>
                    <a:gd name="connsiteY3" fmla="*/ 7525 h 0"/>
                    <a:gd name="connsiteX4" fmla="*/ 5341 w 9525"/>
                    <a:gd name="connsiteY4" fmla="*/ 7810 h 0"/>
                    <a:gd name="connsiteX5" fmla="*/ 6294 w 9525"/>
                    <a:gd name="connsiteY5" fmla="*/ 7810 h 0"/>
                    <a:gd name="connsiteX6" fmla="*/ 6960 w 9525"/>
                    <a:gd name="connsiteY6" fmla="*/ 8573 h 0"/>
                    <a:gd name="connsiteX7" fmla="*/ 7246 w 9525"/>
                    <a:gd name="connsiteY7" fmla="*/ 8668 h 0"/>
                    <a:gd name="connsiteX8" fmla="*/ 8294 w 9525"/>
                    <a:gd name="connsiteY8" fmla="*/ 8477 h 0"/>
                    <a:gd name="connsiteX9" fmla="*/ 13247 w 9525"/>
                    <a:gd name="connsiteY9" fmla="*/ 9239 h 0"/>
                    <a:gd name="connsiteX10" fmla="*/ 13342 w 9525"/>
                    <a:gd name="connsiteY10" fmla="*/ 9239 h 0"/>
                    <a:gd name="connsiteX11" fmla="*/ 13723 w 9525"/>
                    <a:gd name="connsiteY11" fmla="*/ 4572 h 0"/>
                    <a:gd name="connsiteX12" fmla="*/ 12009 w 9525"/>
                    <a:gd name="connsiteY12" fmla="*/ 4381 h 0"/>
                    <a:gd name="connsiteX13" fmla="*/ 16009 w 9525"/>
                    <a:gd name="connsiteY13" fmla="*/ 191 h 0"/>
                    <a:gd name="connsiteX14" fmla="*/ 15342 w 9525"/>
                    <a:gd name="connsiteY14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525">
                      <a:moveTo>
                        <a:pt x="15342" y="0"/>
                      </a:moveTo>
                      <a:cubicBezTo>
                        <a:pt x="12675" y="0"/>
                        <a:pt x="9818" y="1048"/>
                        <a:pt x="6770" y="2857"/>
                      </a:cubicBezTo>
                      <a:cubicBezTo>
                        <a:pt x="4960" y="3905"/>
                        <a:pt x="2388" y="5048"/>
                        <a:pt x="1055" y="5525"/>
                      </a:cubicBezTo>
                      <a:cubicBezTo>
                        <a:pt x="-1326" y="6477"/>
                        <a:pt x="1055" y="7525"/>
                        <a:pt x="1150" y="7525"/>
                      </a:cubicBezTo>
                      <a:cubicBezTo>
                        <a:pt x="2388" y="8096"/>
                        <a:pt x="4008" y="8001"/>
                        <a:pt x="5341" y="7810"/>
                      </a:cubicBezTo>
                      <a:cubicBezTo>
                        <a:pt x="5627" y="7810"/>
                        <a:pt x="5913" y="7620"/>
                        <a:pt x="6294" y="7810"/>
                      </a:cubicBezTo>
                      <a:cubicBezTo>
                        <a:pt x="6675" y="8001"/>
                        <a:pt x="6675" y="8382"/>
                        <a:pt x="6960" y="8573"/>
                      </a:cubicBezTo>
                      <a:cubicBezTo>
                        <a:pt x="7056" y="8573"/>
                        <a:pt x="7151" y="8573"/>
                        <a:pt x="7246" y="8668"/>
                      </a:cubicBezTo>
                      <a:cubicBezTo>
                        <a:pt x="7532" y="8668"/>
                        <a:pt x="8008" y="8573"/>
                        <a:pt x="8294" y="8477"/>
                      </a:cubicBezTo>
                      <a:cubicBezTo>
                        <a:pt x="9913" y="7810"/>
                        <a:pt x="12294" y="8763"/>
                        <a:pt x="13247" y="9239"/>
                      </a:cubicBezTo>
                      <a:cubicBezTo>
                        <a:pt x="13247" y="9239"/>
                        <a:pt x="13342" y="9239"/>
                        <a:pt x="13342" y="9239"/>
                      </a:cubicBezTo>
                      <a:lnTo>
                        <a:pt x="13723" y="4572"/>
                      </a:lnTo>
                      <a:cubicBezTo>
                        <a:pt x="13152" y="4477"/>
                        <a:pt x="12580" y="4477"/>
                        <a:pt x="12009" y="4381"/>
                      </a:cubicBezTo>
                      <a:cubicBezTo>
                        <a:pt x="13247" y="3143"/>
                        <a:pt x="14771" y="1429"/>
                        <a:pt x="16009" y="191"/>
                      </a:cubicBezTo>
                      <a:cubicBezTo>
                        <a:pt x="15628" y="0"/>
                        <a:pt x="15533" y="0"/>
                        <a:pt x="15342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68" name="Freeform: Shape 272"/>
                <p:cNvSpPr/>
                <p:nvPr/>
              </p:nvSpPr>
              <p:spPr>
                <a:xfrm>
                  <a:off x="5236369" y="1063561"/>
                  <a:ext cx="47625" cy="28575"/>
                </a:xfrm>
                <a:custGeom>
                  <a:avLst/>
                  <a:gdLst>
                    <a:gd name="connsiteX0" fmla="*/ 40100 w 47625"/>
                    <a:gd name="connsiteY0" fmla="*/ 4096 h 28575"/>
                    <a:gd name="connsiteX1" fmla="*/ 26765 w 47625"/>
                    <a:gd name="connsiteY1" fmla="*/ 5525 h 28575"/>
                    <a:gd name="connsiteX2" fmla="*/ 22479 w 47625"/>
                    <a:gd name="connsiteY2" fmla="*/ 4667 h 28575"/>
                    <a:gd name="connsiteX3" fmla="*/ 21717 w 47625"/>
                    <a:gd name="connsiteY3" fmla="*/ 4667 h 28575"/>
                    <a:gd name="connsiteX4" fmla="*/ 19526 w 47625"/>
                    <a:gd name="connsiteY4" fmla="*/ 4667 h 28575"/>
                    <a:gd name="connsiteX5" fmla="*/ 18859 w 47625"/>
                    <a:gd name="connsiteY5" fmla="*/ 3905 h 28575"/>
                    <a:gd name="connsiteX6" fmla="*/ 16574 w 47625"/>
                    <a:gd name="connsiteY6" fmla="*/ 0 h 28575"/>
                    <a:gd name="connsiteX7" fmla="*/ 15050 w 47625"/>
                    <a:gd name="connsiteY7" fmla="*/ 6668 h 28575"/>
                    <a:gd name="connsiteX8" fmla="*/ 2953 w 47625"/>
                    <a:gd name="connsiteY8" fmla="*/ 12573 h 28575"/>
                    <a:gd name="connsiteX9" fmla="*/ 0 w 47625"/>
                    <a:gd name="connsiteY9" fmla="*/ 17526 h 28575"/>
                    <a:gd name="connsiteX10" fmla="*/ 571 w 47625"/>
                    <a:gd name="connsiteY10" fmla="*/ 20574 h 28575"/>
                    <a:gd name="connsiteX11" fmla="*/ 4858 w 47625"/>
                    <a:gd name="connsiteY11" fmla="*/ 21146 h 28575"/>
                    <a:gd name="connsiteX12" fmla="*/ 9906 w 47625"/>
                    <a:gd name="connsiteY12" fmla="*/ 28003 h 28575"/>
                    <a:gd name="connsiteX13" fmla="*/ 12668 w 47625"/>
                    <a:gd name="connsiteY13" fmla="*/ 28575 h 28575"/>
                    <a:gd name="connsiteX14" fmla="*/ 21146 w 47625"/>
                    <a:gd name="connsiteY14" fmla="*/ 30575 h 28575"/>
                    <a:gd name="connsiteX15" fmla="*/ 24670 w 47625"/>
                    <a:gd name="connsiteY15" fmla="*/ 30861 h 28575"/>
                    <a:gd name="connsiteX16" fmla="*/ 30671 w 47625"/>
                    <a:gd name="connsiteY16" fmla="*/ 36100 h 28575"/>
                    <a:gd name="connsiteX17" fmla="*/ 42767 w 47625"/>
                    <a:gd name="connsiteY17" fmla="*/ 28575 h 28575"/>
                    <a:gd name="connsiteX18" fmla="*/ 48101 w 47625"/>
                    <a:gd name="connsiteY18" fmla="*/ 12382 h 28575"/>
                    <a:gd name="connsiteX19" fmla="*/ 40100 w 47625"/>
                    <a:gd name="connsiteY19" fmla="*/ 4096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7625" h="28575">
                      <a:moveTo>
                        <a:pt x="40100" y="4096"/>
                      </a:moveTo>
                      <a:cubicBezTo>
                        <a:pt x="35528" y="3429"/>
                        <a:pt x="31433" y="6858"/>
                        <a:pt x="26765" y="5525"/>
                      </a:cubicBezTo>
                      <a:quadBezTo>
                        <a:pt x="23717" y="4572"/>
                        <a:pt x="22479" y="4667"/>
                      </a:quadBezTo>
                      <a:cubicBezTo>
                        <a:pt x="22288" y="4667"/>
                        <a:pt x="21908" y="4667"/>
                        <a:pt x="21717" y="4667"/>
                      </a:cubicBezTo>
                      <a:cubicBezTo>
                        <a:pt x="20193" y="4763"/>
                        <a:pt x="19717" y="4667"/>
                        <a:pt x="19526" y="4667"/>
                      </a:cubicBezTo>
                      <a:cubicBezTo>
                        <a:pt x="18764" y="4572"/>
                        <a:pt x="18859" y="4191"/>
                        <a:pt x="18859" y="3905"/>
                      </a:cubicBezTo>
                      <a:cubicBezTo>
                        <a:pt x="19145" y="2096"/>
                        <a:pt x="17145" y="476"/>
                        <a:pt x="16574" y="0"/>
                      </a:cubicBezTo>
                      <a:cubicBezTo>
                        <a:pt x="16097" y="2000"/>
                        <a:pt x="15526" y="4667"/>
                        <a:pt x="15050" y="6668"/>
                      </a:cubicBezTo>
                      <a:cubicBezTo>
                        <a:pt x="11144" y="8858"/>
                        <a:pt x="6667" y="9906"/>
                        <a:pt x="2953" y="12573"/>
                      </a:cubicBezTo>
                      <a:cubicBezTo>
                        <a:pt x="1905" y="13335"/>
                        <a:pt x="0" y="14669"/>
                        <a:pt x="0" y="17526"/>
                      </a:cubicBezTo>
                      <a:cubicBezTo>
                        <a:pt x="0" y="18002"/>
                        <a:pt x="191" y="20098"/>
                        <a:pt x="571" y="20574"/>
                      </a:cubicBezTo>
                      <a:cubicBezTo>
                        <a:pt x="1810" y="21907"/>
                        <a:pt x="3524" y="20098"/>
                        <a:pt x="4858" y="21146"/>
                      </a:cubicBezTo>
                      <a:cubicBezTo>
                        <a:pt x="7144" y="22955"/>
                        <a:pt x="7715" y="26099"/>
                        <a:pt x="9906" y="28003"/>
                      </a:cubicBezTo>
                      <a:cubicBezTo>
                        <a:pt x="9906" y="28003"/>
                        <a:pt x="11811" y="29432"/>
                        <a:pt x="12668" y="28575"/>
                      </a:cubicBezTo>
                      <a:cubicBezTo>
                        <a:pt x="15526" y="28956"/>
                        <a:pt x="18097" y="30575"/>
                        <a:pt x="21146" y="30575"/>
                      </a:cubicBezTo>
                      <a:quadBezTo>
                        <a:pt x="24575" y="30575"/>
                        <a:pt x="24670" y="30861"/>
                      </a:quadBezTo>
                      <a:cubicBezTo>
                        <a:pt x="25527" y="32956"/>
                        <a:pt x="26956" y="36481"/>
                        <a:pt x="30671" y="36100"/>
                      </a:cubicBezTo>
                      <a:cubicBezTo>
                        <a:pt x="36957" y="35528"/>
                        <a:pt x="37338" y="34957"/>
                        <a:pt x="42767" y="28575"/>
                      </a:cubicBezTo>
                      <a:cubicBezTo>
                        <a:pt x="48387" y="21812"/>
                        <a:pt x="48101" y="12478"/>
                        <a:pt x="48101" y="12382"/>
                      </a:cubicBezTo>
                      <a:cubicBezTo>
                        <a:pt x="48101" y="12192"/>
                        <a:pt x="44482" y="5144"/>
                        <a:pt x="40100" y="409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69" name="Freeform: Shape 273"/>
                <p:cNvSpPr/>
                <p:nvPr/>
              </p:nvSpPr>
              <p:spPr>
                <a:xfrm>
                  <a:off x="5162741" y="1011079"/>
                  <a:ext cx="95250" cy="57150"/>
                </a:xfrm>
                <a:custGeom>
                  <a:avLst/>
                  <a:gdLst>
                    <a:gd name="connsiteX0" fmla="*/ 32480 w 95250"/>
                    <a:gd name="connsiteY0" fmla="*/ 19240 h 57150"/>
                    <a:gd name="connsiteX1" fmla="*/ 28289 w 95250"/>
                    <a:gd name="connsiteY1" fmla="*/ 30385 h 57150"/>
                    <a:gd name="connsiteX2" fmla="*/ 24098 w 95250"/>
                    <a:gd name="connsiteY2" fmla="*/ 29242 h 57150"/>
                    <a:gd name="connsiteX3" fmla="*/ 26575 w 95250"/>
                    <a:gd name="connsiteY3" fmla="*/ 16383 h 57150"/>
                    <a:gd name="connsiteX4" fmla="*/ 24860 w 95250"/>
                    <a:gd name="connsiteY4" fmla="*/ 12097 h 57150"/>
                    <a:gd name="connsiteX5" fmla="*/ 27718 w 95250"/>
                    <a:gd name="connsiteY5" fmla="*/ 9525 h 57150"/>
                    <a:gd name="connsiteX6" fmla="*/ 23146 w 95250"/>
                    <a:gd name="connsiteY6" fmla="*/ 8477 h 57150"/>
                    <a:gd name="connsiteX7" fmla="*/ 23717 w 95250"/>
                    <a:gd name="connsiteY7" fmla="*/ 2572 h 57150"/>
                    <a:gd name="connsiteX8" fmla="*/ 19526 w 95250"/>
                    <a:gd name="connsiteY8" fmla="*/ 1048 h 57150"/>
                    <a:gd name="connsiteX9" fmla="*/ 12763 w 95250"/>
                    <a:gd name="connsiteY9" fmla="*/ 0 h 57150"/>
                    <a:gd name="connsiteX10" fmla="*/ 9049 w 95250"/>
                    <a:gd name="connsiteY10" fmla="*/ 8953 h 57150"/>
                    <a:gd name="connsiteX11" fmla="*/ 667 w 95250"/>
                    <a:gd name="connsiteY11" fmla="*/ 13621 h 57150"/>
                    <a:gd name="connsiteX12" fmla="*/ 2953 w 95250"/>
                    <a:gd name="connsiteY12" fmla="*/ 17621 h 57150"/>
                    <a:gd name="connsiteX13" fmla="*/ 7048 w 95250"/>
                    <a:gd name="connsiteY13" fmla="*/ 18859 h 57150"/>
                    <a:gd name="connsiteX14" fmla="*/ 0 w 95250"/>
                    <a:gd name="connsiteY14" fmla="*/ 23622 h 57150"/>
                    <a:gd name="connsiteX15" fmla="*/ 95 w 95250"/>
                    <a:gd name="connsiteY15" fmla="*/ 24289 h 57150"/>
                    <a:gd name="connsiteX16" fmla="*/ 8477 w 95250"/>
                    <a:gd name="connsiteY16" fmla="*/ 25336 h 57150"/>
                    <a:gd name="connsiteX17" fmla="*/ 8572 w 95250"/>
                    <a:gd name="connsiteY17" fmla="*/ 25813 h 57150"/>
                    <a:gd name="connsiteX18" fmla="*/ 2381 w 95250"/>
                    <a:gd name="connsiteY18" fmla="*/ 29242 h 57150"/>
                    <a:gd name="connsiteX19" fmla="*/ 9525 w 95250"/>
                    <a:gd name="connsiteY19" fmla="*/ 31718 h 57150"/>
                    <a:gd name="connsiteX20" fmla="*/ 2667 w 95250"/>
                    <a:gd name="connsiteY20" fmla="*/ 38481 h 57150"/>
                    <a:gd name="connsiteX21" fmla="*/ 8477 w 95250"/>
                    <a:gd name="connsiteY21" fmla="*/ 36290 h 57150"/>
                    <a:gd name="connsiteX22" fmla="*/ 13144 w 95250"/>
                    <a:gd name="connsiteY22" fmla="*/ 37052 h 57150"/>
                    <a:gd name="connsiteX23" fmla="*/ 18097 w 95250"/>
                    <a:gd name="connsiteY23" fmla="*/ 37528 h 57150"/>
                    <a:gd name="connsiteX24" fmla="*/ 18383 w 95250"/>
                    <a:gd name="connsiteY24" fmla="*/ 38576 h 57150"/>
                    <a:gd name="connsiteX25" fmla="*/ 24575 w 95250"/>
                    <a:gd name="connsiteY25" fmla="*/ 39719 h 57150"/>
                    <a:gd name="connsiteX26" fmla="*/ 34385 w 95250"/>
                    <a:gd name="connsiteY26" fmla="*/ 41148 h 57150"/>
                    <a:gd name="connsiteX27" fmla="*/ 36862 w 95250"/>
                    <a:gd name="connsiteY27" fmla="*/ 41434 h 57150"/>
                    <a:gd name="connsiteX28" fmla="*/ 25241 w 95250"/>
                    <a:gd name="connsiteY28" fmla="*/ 46672 h 57150"/>
                    <a:gd name="connsiteX29" fmla="*/ 25241 w 95250"/>
                    <a:gd name="connsiteY29" fmla="*/ 51149 h 57150"/>
                    <a:gd name="connsiteX30" fmla="*/ 19526 w 95250"/>
                    <a:gd name="connsiteY30" fmla="*/ 57721 h 57150"/>
                    <a:gd name="connsiteX31" fmla="*/ 20002 w 95250"/>
                    <a:gd name="connsiteY31" fmla="*/ 59341 h 57150"/>
                    <a:gd name="connsiteX32" fmla="*/ 36671 w 95250"/>
                    <a:gd name="connsiteY32" fmla="*/ 63532 h 57150"/>
                    <a:gd name="connsiteX33" fmla="*/ 49435 w 95250"/>
                    <a:gd name="connsiteY33" fmla="*/ 66199 h 57150"/>
                    <a:gd name="connsiteX34" fmla="*/ 61722 w 95250"/>
                    <a:gd name="connsiteY34" fmla="*/ 60960 h 57150"/>
                    <a:gd name="connsiteX35" fmla="*/ 70390 w 95250"/>
                    <a:gd name="connsiteY35" fmla="*/ 52768 h 57150"/>
                    <a:gd name="connsiteX36" fmla="*/ 72200 w 95250"/>
                    <a:gd name="connsiteY36" fmla="*/ 55721 h 57150"/>
                    <a:gd name="connsiteX37" fmla="*/ 77533 w 95250"/>
                    <a:gd name="connsiteY37" fmla="*/ 50006 h 57150"/>
                    <a:gd name="connsiteX38" fmla="*/ 78486 w 95250"/>
                    <a:gd name="connsiteY38" fmla="*/ 49244 h 57150"/>
                    <a:gd name="connsiteX39" fmla="*/ 78486 w 95250"/>
                    <a:gd name="connsiteY39" fmla="*/ 49244 h 57150"/>
                    <a:gd name="connsiteX40" fmla="*/ 78105 w 95250"/>
                    <a:gd name="connsiteY40" fmla="*/ 44482 h 57150"/>
                    <a:gd name="connsiteX41" fmla="*/ 90964 w 95250"/>
                    <a:gd name="connsiteY41" fmla="*/ 30290 h 57150"/>
                    <a:gd name="connsiteX42" fmla="*/ 90868 w 95250"/>
                    <a:gd name="connsiteY42" fmla="*/ 29718 h 57150"/>
                    <a:gd name="connsiteX43" fmla="*/ 95631 w 95250"/>
                    <a:gd name="connsiteY43" fmla="*/ 24098 h 57150"/>
                    <a:gd name="connsiteX44" fmla="*/ 94869 w 95250"/>
                    <a:gd name="connsiteY44" fmla="*/ 22193 h 57150"/>
                    <a:gd name="connsiteX45" fmla="*/ 87916 w 95250"/>
                    <a:gd name="connsiteY45" fmla="*/ 16573 h 57150"/>
                    <a:gd name="connsiteX46" fmla="*/ 77343 w 95250"/>
                    <a:gd name="connsiteY46" fmla="*/ 23050 h 57150"/>
                    <a:gd name="connsiteX47" fmla="*/ 75247 w 95250"/>
                    <a:gd name="connsiteY47" fmla="*/ 18288 h 57150"/>
                    <a:gd name="connsiteX48" fmla="*/ 72676 w 95250"/>
                    <a:gd name="connsiteY48" fmla="*/ 13621 h 57150"/>
                    <a:gd name="connsiteX49" fmla="*/ 66104 w 95250"/>
                    <a:gd name="connsiteY49" fmla="*/ 12287 h 57150"/>
                    <a:gd name="connsiteX50" fmla="*/ 54388 w 95250"/>
                    <a:gd name="connsiteY50" fmla="*/ 15907 h 57150"/>
                    <a:gd name="connsiteX51" fmla="*/ 53340 w 95250"/>
                    <a:gd name="connsiteY51" fmla="*/ 20002 h 57150"/>
                    <a:gd name="connsiteX52" fmla="*/ 62103 w 95250"/>
                    <a:gd name="connsiteY52" fmla="*/ 18859 h 57150"/>
                    <a:gd name="connsiteX53" fmla="*/ 57817 w 95250"/>
                    <a:gd name="connsiteY53" fmla="*/ 21145 h 57150"/>
                    <a:gd name="connsiteX54" fmla="*/ 52768 w 95250"/>
                    <a:gd name="connsiteY54" fmla="*/ 24955 h 57150"/>
                    <a:gd name="connsiteX55" fmla="*/ 55626 w 95250"/>
                    <a:gd name="connsiteY55" fmla="*/ 25908 h 57150"/>
                    <a:gd name="connsiteX56" fmla="*/ 49149 w 95250"/>
                    <a:gd name="connsiteY56" fmla="*/ 32194 h 57150"/>
                    <a:gd name="connsiteX57" fmla="*/ 48673 w 95250"/>
                    <a:gd name="connsiteY57" fmla="*/ 28003 h 57150"/>
                    <a:gd name="connsiteX58" fmla="*/ 49530 w 95250"/>
                    <a:gd name="connsiteY58" fmla="*/ 20288 h 57150"/>
                    <a:gd name="connsiteX59" fmla="*/ 51340 w 95250"/>
                    <a:gd name="connsiteY59" fmla="*/ 15049 h 57150"/>
                    <a:gd name="connsiteX60" fmla="*/ 44863 w 95250"/>
                    <a:gd name="connsiteY60" fmla="*/ 13621 h 57150"/>
                    <a:gd name="connsiteX61" fmla="*/ 35242 w 95250"/>
                    <a:gd name="connsiteY61" fmla="*/ 17145 h 57150"/>
                    <a:gd name="connsiteX62" fmla="*/ 32480 w 95250"/>
                    <a:gd name="connsiteY62" fmla="*/ 1924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95250" h="57150">
                      <a:moveTo>
                        <a:pt x="32480" y="19240"/>
                      </a:moveTo>
                      <a:cubicBezTo>
                        <a:pt x="30671" y="22765"/>
                        <a:pt x="29718" y="26670"/>
                        <a:pt x="28289" y="30385"/>
                      </a:cubicBezTo>
                      <a:cubicBezTo>
                        <a:pt x="26860" y="30099"/>
                        <a:pt x="25527" y="29813"/>
                        <a:pt x="24098" y="29242"/>
                      </a:cubicBezTo>
                      <a:cubicBezTo>
                        <a:pt x="24860" y="24955"/>
                        <a:pt x="25908" y="20669"/>
                        <a:pt x="26575" y="16383"/>
                      </a:cubicBezTo>
                      <a:lnTo>
                        <a:pt x="24860" y="12097"/>
                      </a:lnTo>
                      <a:cubicBezTo>
                        <a:pt x="25813" y="11240"/>
                        <a:pt x="26765" y="10382"/>
                        <a:pt x="27718" y="9525"/>
                      </a:cubicBezTo>
                      <a:cubicBezTo>
                        <a:pt x="26194" y="9144"/>
                        <a:pt x="24670" y="8858"/>
                        <a:pt x="23146" y="8477"/>
                      </a:cubicBezTo>
                      <a:lnTo>
                        <a:pt x="23717" y="2572"/>
                      </a:lnTo>
                      <a:lnTo>
                        <a:pt x="19526" y="1048"/>
                      </a:lnTo>
                      <a:lnTo>
                        <a:pt x="12763" y="0"/>
                      </a:lnTo>
                      <a:lnTo>
                        <a:pt x="9049" y="8953"/>
                      </a:lnTo>
                      <a:lnTo>
                        <a:pt x="667" y="13621"/>
                      </a:lnTo>
                      <a:lnTo>
                        <a:pt x="2953" y="17621"/>
                      </a:lnTo>
                      <a:cubicBezTo>
                        <a:pt x="4477" y="18002"/>
                        <a:pt x="5905" y="18288"/>
                        <a:pt x="7048" y="18859"/>
                      </a:cubicBezTo>
                      <a:cubicBezTo>
                        <a:pt x="2000" y="21907"/>
                        <a:pt x="1048" y="22765"/>
                        <a:pt x="0" y="23622"/>
                      </a:cubicBezTo>
                      <a:cubicBezTo>
                        <a:pt x="0" y="23813"/>
                        <a:pt x="0" y="24098"/>
                        <a:pt x="95" y="24289"/>
                      </a:cubicBezTo>
                      <a:cubicBezTo>
                        <a:pt x="2762" y="25241"/>
                        <a:pt x="5715" y="24765"/>
                        <a:pt x="8477" y="25336"/>
                      </a:cubicBezTo>
                      <a:cubicBezTo>
                        <a:pt x="8477" y="25527"/>
                        <a:pt x="8477" y="25717"/>
                        <a:pt x="8572" y="25813"/>
                      </a:cubicBezTo>
                      <a:cubicBezTo>
                        <a:pt x="6572" y="27051"/>
                        <a:pt x="4191" y="27527"/>
                        <a:pt x="2381" y="29242"/>
                      </a:cubicBezTo>
                      <a:cubicBezTo>
                        <a:pt x="4286" y="31337"/>
                        <a:pt x="7239" y="30575"/>
                        <a:pt x="9525" y="31718"/>
                      </a:cubicBezTo>
                      <a:quadBezTo>
                        <a:pt x="2667" y="35052"/>
                        <a:pt x="2667" y="38481"/>
                      </a:quadBezTo>
                      <a:quadBezTo>
                        <a:pt x="2953" y="38576"/>
                        <a:pt x="8477" y="36290"/>
                      </a:quadBezTo>
                      <a:cubicBezTo>
                        <a:pt x="10192" y="35623"/>
                        <a:pt x="11621" y="36862"/>
                        <a:pt x="13144" y="37052"/>
                      </a:cubicBezTo>
                      <a:cubicBezTo>
                        <a:pt x="14764" y="37243"/>
                        <a:pt x="16478" y="37052"/>
                        <a:pt x="18097" y="37528"/>
                      </a:cubicBezTo>
                      <a:cubicBezTo>
                        <a:pt x="18193" y="37814"/>
                        <a:pt x="18383" y="38290"/>
                        <a:pt x="18383" y="38576"/>
                      </a:cubicBezTo>
                      <a:cubicBezTo>
                        <a:pt x="20383" y="39148"/>
                        <a:pt x="24098" y="36862"/>
                        <a:pt x="24575" y="39719"/>
                      </a:cubicBezTo>
                      <a:cubicBezTo>
                        <a:pt x="24765" y="39815"/>
                        <a:pt x="32004" y="41339"/>
                        <a:pt x="34385" y="41148"/>
                      </a:cubicBezTo>
                      <a:quadBezTo>
                        <a:pt x="36385" y="41053"/>
                        <a:pt x="36862" y="41434"/>
                      </a:quadBezTo>
                      <a:cubicBezTo>
                        <a:pt x="34004" y="45434"/>
                        <a:pt x="28670" y="44101"/>
                        <a:pt x="25241" y="46672"/>
                      </a:cubicBezTo>
                      <a:cubicBezTo>
                        <a:pt x="23527" y="47911"/>
                        <a:pt x="25432" y="49625"/>
                        <a:pt x="25241" y="51149"/>
                      </a:cubicBezTo>
                      <a:cubicBezTo>
                        <a:pt x="24860" y="54673"/>
                        <a:pt x="20764" y="54864"/>
                        <a:pt x="19526" y="57721"/>
                      </a:cubicBezTo>
                      <a:cubicBezTo>
                        <a:pt x="19336" y="58198"/>
                        <a:pt x="19717" y="58865"/>
                        <a:pt x="20002" y="59341"/>
                      </a:cubicBezTo>
                      <a:quadBezTo>
                        <a:pt x="20574" y="60103"/>
                        <a:pt x="36671" y="63532"/>
                      </a:quadBezTo>
                      <a:cubicBezTo>
                        <a:pt x="40958" y="64389"/>
                        <a:pt x="44958" y="66294"/>
                        <a:pt x="49435" y="66199"/>
                      </a:cubicBezTo>
                      <a:quadBezTo>
                        <a:pt x="60769" y="65913"/>
                        <a:pt x="61722" y="60960"/>
                      </a:quadBezTo>
                      <a:cubicBezTo>
                        <a:pt x="62484" y="56959"/>
                        <a:pt x="69056" y="52388"/>
                        <a:pt x="70390" y="52768"/>
                      </a:cubicBezTo>
                      <a:cubicBezTo>
                        <a:pt x="71247" y="54673"/>
                        <a:pt x="71247" y="54769"/>
                        <a:pt x="72200" y="55721"/>
                      </a:cubicBezTo>
                      <a:cubicBezTo>
                        <a:pt x="73914" y="53912"/>
                        <a:pt x="75533" y="52006"/>
                        <a:pt x="77533" y="50006"/>
                      </a:cubicBezTo>
                      <a:cubicBezTo>
                        <a:pt x="77819" y="49816"/>
                        <a:pt x="78200" y="49435"/>
                        <a:pt x="78486" y="49244"/>
                      </a:cubicBezTo>
                      <a:lnTo>
                        <a:pt x="78486" y="49244"/>
                      </a:lnTo>
                      <a:cubicBezTo>
                        <a:pt x="81058" y="46672"/>
                        <a:pt x="79248" y="45339"/>
                        <a:pt x="78105" y="44482"/>
                      </a:cubicBezTo>
                      <a:quadBezTo>
                        <a:pt x="94679" y="32004"/>
                        <a:pt x="90964" y="30290"/>
                      </a:quadBezTo>
                      <a:cubicBezTo>
                        <a:pt x="90964" y="30099"/>
                        <a:pt x="90868" y="29908"/>
                        <a:pt x="90868" y="29718"/>
                      </a:cubicBezTo>
                      <a:cubicBezTo>
                        <a:pt x="92488" y="27813"/>
                        <a:pt x="94964" y="26670"/>
                        <a:pt x="95631" y="24098"/>
                      </a:cubicBezTo>
                      <a:cubicBezTo>
                        <a:pt x="95821" y="23336"/>
                        <a:pt x="95345" y="22669"/>
                        <a:pt x="94869" y="22193"/>
                      </a:cubicBezTo>
                      <a:cubicBezTo>
                        <a:pt x="94774" y="22098"/>
                        <a:pt x="88868" y="16669"/>
                        <a:pt x="87916" y="16573"/>
                      </a:cubicBezTo>
                      <a:cubicBezTo>
                        <a:pt x="87535" y="16573"/>
                        <a:pt x="86963" y="16478"/>
                        <a:pt x="77343" y="23050"/>
                      </a:cubicBezTo>
                      <a:lnTo>
                        <a:pt x="75247" y="18288"/>
                      </a:lnTo>
                      <a:lnTo>
                        <a:pt x="72676" y="13621"/>
                      </a:lnTo>
                      <a:cubicBezTo>
                        <a:pt x="70485" y="13144"/>
                        <a:pt x="68294" y="12668"/>
                        <a:pt x="66104" y="12287"/>
                      </a:cubicBezTo>
                      <a:cubicBezTo>
                        <a:pt x="62579" y="13335"/>
                        <a:pt x="57912" y="14859"/>
                        <a:pt x="54388" y="15907"/>
                      </a:cubicBezTo>
                      <a:cubicBezTo>
                        <a:pt x="53150" y="18669"/>
                        <a:pt x="53245" y="19336"/>
                        <a:pt x="53340" y="20002"/>
                      </a:cubicBezTo>
                      <a:cubicBezTo>
                        <a:pt x="56579" y="21622"/>
                        <a:pt x="59055" y="18383"/>
                        <a:pt x="62103" y="18859"/>
                      </a:cubicBezTo>
                      <a:cubicBezTo>
                        <a:pt x="61913" y="20002"/>
                        <a:pt x="59436" y="22098"/>
                        <a:pt x="57817" y="21145"/>
                      </a:cubicBezTo>
                      <a:lnTo>
                        <a:pt x="52768" y="24955"/>
                      </a:lnTo>
                      <a:cubicBezTo>
                        <a:pt x="53816" y="25146"/>
                        <a:pt x="54864" y="25432"/>
                        <a:pt x="55626" y="25908"/>
                      </a:cubicBezTo>
                      <a:cubicBezTo>
                        <a:pt x="50768" y="32099"/>
                        <a:pt x="50292" y="32099"/>
                        <a:pt x="49149" y="32194"/>
                      </a:cubicBezTo>
                      <a:cubicBezTo>
                        <a:pt x="47530" y="30670"/>
                        <a:pt x="48387" y="28670"/>
                        <a:pt x="48673" y="28003"/>
                      </a:cubicBezTo>
                      <a:cubicBezTo>
                        <a:pt x="49816" y="25241"/>
                        <a:pt x="49625" y="20765"/>
                        <a:pt x="49530" y="20288"/>
                      </a:cubicBezTo>
                      <a:lnTo>
                        <a:pt x="51340" y="15049"/>
                      </a:lnTo>
                      <a:cubicBezTo>
                        <a:pt x="49149" y="14573"/>
                        <a:pt x="46958" y="14097"/>
                        <a:pt x="44863" y="13621"/>
                      </a:cubicBezTo>
                      <a:lnTo>
                        <a:pt x="35242" y="17145"/>
                      </a:lnTo>
                      <a:cubicBezTo>
                        <a:pt x="34195" y="17621"/>
                        <a:pt x="33338" y="18383"/>
                        <a:pt x="32480" y="1924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70" name="Freeform: Shape 274"/>
                <p:cNvSpPr/>
                <p:nvPr/>
              </p:nvSpPr>
              <p:spPr>
                <a:xfrm>
                  <a:off x="5182457" y="978503"/>
                  <a:ext cx="19050" cy="19050"/>
                </a:xfrm>
                <a:custGeom>
                  <a:avLst/>
                  <a:gdLst>
                    <a:gd name="connsiteX0" fmla="*/ 0 w 19050"/>
                    <a:gd name="connsiteY0" fmla="*/ 17717 h 19050"/>
                    <a:gd name="connsiteX1" fmla="*/ 3620 w 19050"/>
                    <a:gd name="connsiteY1" fmla="*/ 18002 h 19050"/>
                    <a:gd name="connsiteX2" fmla="*/ 5620 w 19050"/>
                    <a:gd name="connsiteY2" fmla="*/ 19431 h 19050"/>
                    <a:gd name="connsiteX3" fmla="*/ 9906 w 19050"/>
                    <a:gd name="connsiteY3" fmla="*/ 19622 h 19050"/>
                    <a:gd name="connsiteX4" fmla="*/ 10954 w 19050"/>
                    <a:gd name="connsiteY4" fmla="*/ 20479 h 19050"/>
                    <a:gd name="connsiteX5" fmla="*/ 16002 w 19050"/>
                    <a:gd name="connsiteY5" fmla="*/ 23813 h 19050"/>
                    <a:gd name="connsiteX6" fmla="*/ 16192 w 19050"/>
                    <a:gd name="connsiteY6" fmla="*/ 23908 h 19050"/>
                    <a:gd name="connsiteX7" fmla="*/ 16192 w 19050"/>
                    <a:gd name="connsiteY7" fmla="*/ 21622 h 19050"/>
                    <a:gd name="connsiteX8" fmla="*/ 17812 w 19050"/>
                    <a:gd name="connsiteY8" fmla="*/ 18193 h 19050"/>
                    <a:gd name="connsiteX9" fmla="*/ 17907 w 19050"/>
                    <a:gd name="connsiteY9" fmla="*/ 12573 h 19050"/>
                    <a:gd name="connsiteX10" fmla="*/ 17621 w 19050"/>
                    <a:gd name="connsiteY10" fmla="*/ 11811 h 19050"/>
                    <a:gd name="connsiteX11" fmla="*/ 19526 w 19050"/>
                    <a:gd name="connsiteY11" fmla="*/ 7620 h 19050"/>
                    <a:gd name="connsiteX12" fmla="*/ 19526 w 19050"/>
                    <a:gd name="connsiteY12" fmla="*/ 5715 h 19050"/>
                    <a:gd name="connsiteX13" fmla="*/ 18669 w 19050"/>
                    <a:gd name="connsiteY13" fmla="*/ 3905 h 19050"/>
                    <a:gd name="connsiteX14" fmla="*/ 18193 w 19050"/>
                    <a:gd name="connsiteY14" fmla="*/ 1619 h 19050"/>
                    <a:gd name="connsiteX15" fmla="*/ 17717 w 19050"/>
                    <a:gd name="connsiteY15" fmla="*/ 1048 h 19050"/>
                    <a:gd name="connsiteX16" fmla="*/ 17336 w 19050"/>
                    <a:gd name="connsiteY16" fmla="*/ 1048 h 19050"/>
                    <a:gd name="connsiteX17" fmla="*/ 12954 w 19050"/>
                    <a:gd name="connsiteY17" fmla="*/ 0 h 19050"/>
                    <a:gd name="connsiteX18" fmla="*/ 10668 w 19050"/>
                    <a:gd name="connsiteY18" fmla="*/ 3048 h 19050"/>
                    <a:gd name="connsiteX19" fmla="*/ 7429 w 19050"/>
                    <a:gd name="connsiteY19" fmla="*/ 9239 h 19050"/>
                    <a:gd name="connsiteX20" fmla="*/ 2858 w 19050"/>
                    <a:gd name="connsiteY20" fmla="*/ 14383 h 19050"/>
                    <a:gd name="connsiteX21" fmla="*/ 0 w 19050"/>
                    <a:gd name="connsiteY21" fmla="*/ 17717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9050" h="19050">
                      <a:moveTo>
                        <a:pt x="0" y="17717"/>
                      </a:moveTo>
                      <a:cubicBezTo>
                        <a:pt x="1143" y="18574"/>
                        <a:pt x="2381" y="17717"/>
                        <a:pt x="3620" y="18002"/>
                      </a:cubicBezTo>
                      <a:cubicBezTo>
                        <a:pt x="4477" y="18193"/>
                        <a:pt x="4763" y="19145"/>
                        <a:pt x="5620" y="19431"/>
                      </a:cubicBezTo>
                      <a:cubicBezTo>
                        <a:pt x="7049" y="20003"/>
                        <a:pt x="8477" y="19050"/>
                        <a:pt x="9906" y="19622"/>
                      </a:cubicBezTo>
                      <a:cubicBezTo>
                        <a:pt x="10382" y="19812"/>
                        <a:pt x="10858" y="20288"/>
                        <a:pt x="10954" y="20479"/>
                      </a:cubicBezTo>
                      <a:cubicBezTo>
                        <a:pt x="11335" y="21050"/>
                        <a:pt x="12097" y="22098"/>
                        <a:pt x="16002" y="23813"/>
                      </a:cubicBezTo>
                      <a:cubicBezTo>
                        <a:pt x="16097" y="23813"/>
                        <a:pt x="16097" y="23908"/>
                        <a:pt x="16192" y="23908"/>
                      </a:cubicBezTo>
                      <a:cubicBezTo>
                        <a:pt x="16192" y="23241"/>
                        <a:pt x="16002" y="22289"/>
                        <a:pt x="16192" y="21622"/>
                      </a:cubicBezTo>
                      <a:cubicBezTo>
                        <a:pt x="16574" y="20383"/>
                        <a:pt x="17336" y="19336"/>
                        <a:pt x="17812" y="18193"/>
                      </a:cubicBezTo>
                      <a:cubicBezTo>
                        <a:pt x="19145" y="15145"/>
                        <a:pt x="17907" y="12573"/>
                        <a:pt x="17907" y="12573"/>
                      </a:cubicBezTo>
                      <a:cubicBezTo>
                        <a:pt x="17812" y="12382"/>
                        <a:pt x="17526" y="12097"/>
                        <a:pt x="17621" y="11811"/>
                      </a:cubicBezTo>
                      <a:cubicBezTo>
                        <a:pt x="17907" y="10287"/>
                        <a:pt x="19050" y="9144"/>
                        <a:pt x="19526" y="7620"/>
                      </a:cubicBezTo>
                      <a:cubicBezTo>
                        <a:pt x="19717" y="6953"/>
                        <a:pt x="19336" y="6382"/>
                        <a:pt x="19526" y="5715"/>
                      </a:cubicBezTo>
                      <a:cubicBezTo>
                        <a:pt x="19717" y="4858"/>
                        <a:pt x="18860" y="4572"/>
                        <a:pt x="18669" y="3905"/>
                      </a:cubicBezTo>
                      <a:cubicBezTo>
                        <a:pt x="18383" y="3143"/>
                        <a:pt x="18479" y="2381"/>
                        <a:pt x="18193" y="1619"/>
                      </a:cubicBezTo>
                      <a:cubicBezTo>
                        <a:pt x="18098" y="1429"/>
                        <a:pt x="17907" y="1143"/>
                        <a:pt x="17717" y="1048"/>
                      </a:cubicBezTo>
                      <a:cubicBezTo>
                        <a:pt x="17621" y="1048"/>
                        <a:pt x="17431" y="1048"/>
                        <a:pt x="17336" y="1048"/>
                      </a:cubicBezTo>
                      <a:cubicBezTo>
                        <a:pt x="15907" y="667"/>
                        <a:pt x="14383" y="286"/>
                        <a:pt x="12954" y="0"/>
                      </a:cubicBezTo>
                      <a:cubicBezTo>
                        <a:pt x="12192" y="953"/>
                        <a:pt x="11430" y="2000"/>
                        <a:pt x="10668" y="3048"/>
                      </a:cubicBezTo>
                      <a:cubicBezTo>
                        <a:pt x="9335" y="4953"/>
                        <a:pt x="8573" y="7239"/>
                        <a:pt x="7429" y="9239"/>
                      </a:cubicBezTo>
                      <a:cubicBezTo>
                        <a:pt x="6477" y="10858"/>
                        <a:pt x="5048" y="12192"/>
                        <a:pt x="2858" y="14383"/>
                      </a:cubicBezTo>
                      <a:cubicBezTo>
                        <a:pt x="286" y="16669"/>
                        <a:pt x="191" y="16954"/>
                        <a:pt x="0" y="1771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71" name="Freeform: Shape 275"/>
                <p:cNvSpPr/>
                <p:nvPr/>
              </p:nvSpPr>
              <p:spPr>
                <a:xfrm>
                  <a:off x="5234940" y="987076"/>
                  <a:ext cx="19050" cy="9525"/>
                </a:xfrm>
                <a:custGeom>
                  <a:avLst/>
                  <a:gdLst>
                    <a:gd name="connsiteX0" fmla="*/ 14383 w 19050"/>
                    <a:gd name="connsiteY0" fmla="*/ 1619 h 0"/>
                    <a:gd name="connsiteX1" fmla="*/ 11430 w 19050"/>
                    <a:gd name="connsiteY1" fmla="*/ 1810 h 0"/>
                    <a:gd name="connsiteX2" fmla="*/ 11049 w 19050"/>
                    <a:gd name="connsiteY2" fmla="*/ 1524 h 0"/>
                    <a:gd name="connsiteX3" fmla="*/ 9906 w 19050"/>
                    <a:gd name="connsiteY3" fmla="*/ 952 h 0"/>
                    <a:gd name="connsiteX4" fmla="*/ 5524 w 19050"/>
                    <a:gd name="connsiteY4" fmla="*/ 1333 h 0"/>
                    <a:gd name="connsiteX5" fmla="*/ 4477 w 19050"/>
                    <a:gd name="connsiteY5" fmla="*/ 381 h 0"/>
                    <a:gd name="connsiteX6" fmla="*/ 4096 w 19050"/>
                    <a:gd name="connsiteY6" fmla="*/ 0 h 0"/>
                    <a:gd name="connsiteX7" fmla="*/ 952 w 19050"/>
                    <a:gd name="connsiteY7" fmla="*/ 952 h 0"/>
                    <a:gd name="connsiteX8" fmla="*/ 0 w 19050"/>
                    <a:gd name="connsiteY8" fmla="*/ 5048 h 0"/>
                    <a:gd name="connsiteX9" fmla="*/ 7239 w 19050"/>
                    <a:gd name="connsiteY9" fmla="*/ 7810 h 0"/>
                    <a:gd name="connsiteX10" fmla="*/ 14668 w 19050"/>
                    <a:gd name="connsiteY10" fmla="*/ 6858 h 0"/>
                    <a:gd name="connsiteX11" fmla="*/ 19621 w 19050"/>
                    <a:gd name="connsiteY11" fmla="*/ 3619 h 0"/>
                    <a:gd name="connsiteX12" fmla="*/ 14764 w 19050"/>
                    <a:gd name="connsiteY12" fmla="*/ 1619 h 0"/>
                    <a:gd name="connsiteX13" fmla="*/ 14383 w 19050"/>
                    <a:gd name="connsiteY13" fmla="*/ 161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9050">
                      <a:moveTo>
                        <a:pt x="14383" y="1619"/>
                      </a:moveTo>
                      <a:cubicBezTo>
                        <a:pt x="13335" y="1429"/>
                        <a:pt x="12382" y="1715"/>
                        <a:pt x="11430" y="1810"/>
                      </a:cubicBezTo>
                      <a:cubicBezTo>
                        <a:pt x="11144" y="1810"/>
                        <a:pt x="11049" y="1715"/>
                        <a:pt x="11049" y="1524"/>
                      </a:cubicBezTo>
                      <a:cubicBezTo>
                        <a:pt x="10954" y="1048"/>
                        <a:pt x="9906" y="952"/>
                        <a:pt x="9906" y="952"/>
                      </a:cubicBezTo>
                      <a:cubicBezTo>
                        <a:pt x="8382" y="857"/>
                        <a:pt x="6953" y="1619"/>
                        <a:pt x="5524" y="1333"/>
                      </a:cubicBezTo>
                      <a:cubicBezTo>
                        <a:pt x="4858" y="1238"/>
                        <a:pt x="4763" y="1048"/>
                        <a:pt x="4477" y="381"/>
                      </a:cubicBezTo>
                      <a:cubicBezTo>
                        <a:pt x="4381" y="191"/>
                        <a:pt x="4286" y="0"/>
                        <a:pt x="4096" y="0"/>
                      </a:cubicBezTo>
                      <a:quadBezTo>
                        <a:pt x="3715" y="0"/>
                        <a:pt x="952" y="952"/>
                      </a:quadBezTo>
                      <a:cubicBezTo>
                        <a:pt x="667" y="2191"/>
                        <a:pt x="286" y="3810"/>
                        <a:pt x="0" y="5048"/>
                      </a:cubicBezTo>
                      <a:cubicBezTo>
                        <a:pt x="4667" y="7144"/>
                        <a:pt x="6953" y="7810"/>
                        <a:pt x="7239" y="7810"/>
                      </a:cubicBezTo>
                      <a:cubicBezTo>
                        <a:pt x="9811" y="8096"/>
                        <a:pt x="12097" y="6668"/>
                        <a:pt x="14668" y="6858"/>
                      </a:cubicBezTo>
                      <a:cubicBezTo>
                        <a:pt x="16383" y="6382"/>
                        <a:pt x="18097" y="4572"/>
                        <a:pt x="19621" y="3619"/>
                      </a:cubicBezTo>
                      <a:quadBezTo>
                        <a:pt x="18859" y="2572"/>
                        <a:pt x="14764" y="1619"/>
                      </a:quadBezTo>
                      <a:cubicBezTo>
                        <a:pt x="14573" y="1715"/>
                        <a:pt x="14478" y="1619"/>
                        <a:pt x="14383" y="161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72" name="Freeform: Shape 276"/>
                <p:cNvSpPr/>
                <p:nvPr/>
              </p:nvSpPr>
              <p:spPr>
                <a:xfrm>
                  <a:off x="5083277" y="1099228"/>
                  <a:ext cx="114300" cy="85725"/>
                </a:xfrm>
                <a:custGeom>
                  <a:avLst/>
                  <a:gdLst>
                    <a:gd name="connsiteX0" fmla="*/ 109467 w 114300"/>
                    <a:gd name="connsiteY0" fmla="*/ 2624 h 85725"/>
                    <a:gd name="connsiteX1" fmla="*/ 90798 w 114300"/>
                    <a:gd name="connsiteY1" fmla="*/ 2624 h 85725"/>
                    <a:gd name="connsiteX2" fmla="*/ 80797 w 114300"/>
                    <a:gd name="connsiteY2" fmla="*/ 5958 h 85725"/>
                    <a:gd name="connsiteX3" fmla="*/ 79654 w 114300"/>
                    <a:gd name="connsiteY3" fmla="*/ 1862 h 85725"/>
                    <a:gd name="connsiteX4" fmla="*/ 72034 w 114300"/>
                    <a:gd name="connsiteY4" fmla="*/ 1576 h 85725"/>
                    <a:gd name="connsiteX5" fmla="*/ 67176 w 114300"/>
                    <a:gd name="connsiteY5" fmla="*/ 3196 h 85725"/>
                    <a:gd name="connsiteX6" fmla="*/ 55841 w 114300"/>
                    <a:gd name="connsiteY6" fmla="*/ 1100 h 85725"/>
                    <a:gd name="connsiteX7" fmla="*/ 50222 w 114300"/>
                    <a:gd name="connsiteY7" fmla="*/ 7958 h 85725"/>
                    <a:gd name="connsiteX8" fmla="*/ 35839 w 114300"/>
                    <a:gd name="connsiteY8" fmla="*/ 13768 h 85725"/>
                    <a:gd name="connsiteX9" fmla="*/ 42030 w 114300"/>
                    <a:gd name="connsiteY9" fmla="*/ 14054 h 85725"/>
                    <a:gd name="connsiteX10" fmla="*/ 42697 w 114300"/>
                    <a:gd name="connsiteY10" fmla="*/ 19293 h 85725"/>
                    <a:gd name="connsiteX11" fmla="*/ 48126 w 114300"/>
                    <a:gd name="connsiteY11" fmla="*/ 20150 h 85725"/>
                    <a:gd name="connsiteX12" fmla="*/ 41268 w 114300"/>
                    <a:gd name="connsiteY12" fmla="*/ 29103 h 85725"/>
                    <a:gd name="connsiteX13" fmla="*/ 36315 w 114300"/>
                    <a:gd name="connsiteY13" fmla="*/ 34056 h 85725"/>
                    <a:gd name="connsiteX14" fmla="*/ 30410 w 114300"/>
                    <a:gd name="connsiteY14" fmla="*/ 34533 h 85725"/>
                    <a:gd name="connsiteX15" fmla="*/ 22314 w 114300"/>
                    <a:gd name="connsiteY15" fmla="*/ 32914 h 85725"/>
                    <a:gd name="connsiteX16" fmla="*/ 20790 w 114300"/>
                    <a:gd name="connsiteY16" fmla="*/ 28246 h 85725"/>
                    <a:gd name="connsiteX17" fmla="*/ 18218 w 114300"/>
                    <a:gd name="connsiteY17" fmla="*/ 19674 h 85725"/>
                    <a:gd name="connsiteX18" fmla="*/ 1644 w 114300"/>
                    <a:gd name="connsiteY18" fmla="*/ 25770 h 85725"/>
                    <a:gd name="connsiteX19" fmla="*/ 2216 w 114300"/>
                    <a:gd name="connsiteY19" fmla="*/ 46248 h 85725"/>
                    <a:gd name="connsiteX20" fmla="*/ 4216 w 114300"/>
                    <a:gd name="connsiteY20" fmla="*/ 48630 h 85725"/>
                    <a:gd name="connsiteX21" fmla="*/ 8788 w 114300"/>
                    <a:gd name="connsiteY21" fmla="*/ 50154 h 85725"/>
                    <a:gd name="connsiteX22" fmla="*/ 11645 w 114300"/>
                    <a:gd name="connsiteY22" fmla="*/ 53488 h 85725"/>
                    <a:gd name="connsiteX23" fmla="*/ 16408 w 114300"/>
                    <a:gd name="connsiteY23" fmla="*/ 53106 h 85725"/>
                    <a:gd name="connsiteX24" fmla="*/ 15646 w 114300"/>
                    <a:gd name="connsiteY24" fmla="*/ 62060 h 85725"/>
                    <a:gd name="connsiteX25" fmla="*/ 21075 w 114300"/>
                    <a:gd name="connsiteY25" fmla="*/ 60726 h 85725"/>
                    <a:gd name="connsiteX26" fmla="*/ 21456 w 114300"/>
                    <a:gd name="connsiteY26" fmla="*/ 61298 h 85725"/>
                    <a:gd name="connsiteX27" fmla="*/ 18027 w 114300"/>
                    <a:gd name="connsiteY27" fmla="*/ 73014 h 85725"/>
                    <a:gd name="connsiteX28" fmla="*/ 15456 w 114300"/>
                    <a:gd name="connsiteY28" fmla="*/ 78252 h 85725"/>
                    <a:gd name="connsiteX29" fmla="*/ 17551 w 114300"/>
                    <a:gd name="connsiteY29" fmla="*/ 82634 h 85725"/>
                    <a:gd name="connsiteX30" fmla="*/ 39744 w 114300"/>
                    <a:gd name="connsiteY30" fmla="*/ 79491 h 85725"/>
                    <a:gd name="connsiteX31" fmla="*/ 45936 w 114300"/>
                    <a:gd name="connsiteY31" fmla="*/ 78252 h 85725"/>
                    <a:gd name="connsiteX32" fmla="*/ 46888 w 114300"/>
                    <a:gd name="connsiteY32" fmla="*/ 78443 h 85725"/>
                    <a:gd name="connsiteX33" fmla="*/ 47745 w 114300"/>
                    <a:gd name="connsiteY33" fmla="*/ 78634 h 85725"/>
                    <a:gd name="connsiteX34" fmla="*/ 48412 w 114300"/>
                    <a:gd name="connsiteY34" fmla="*/ 78729 h 85725"/>
                    <a:gd name="connsiteX35" fmla="*/ 49079 w 114300"/>
                    <a:gd name="connsiteY35" fmla="*/ 78824 h 85725"/>
                    <a:gd name="connsiteX36" fmla="*/ 49745 w 114300"/>
                    <a:gd name="connsiteY36" fmla="*/ 78919 h 85725"/>
                    <a:gd name="connsiteX37" fmla="*/ 50412 w 114300"/>
                    <a:gd name="connsiteY37" fmla="*/ 79015 h 85725"/>
                    <a:gd name="connsiteX38" fmla="*/ 51174 w 114300"/>
                    <a:gd name="connsiteY38" fmla="*/ 79205 h 85725"/>
                    <a:gd name="connsiteX39" fmla="*/ 52127 w 114300"/>
                    <a:gd name="connsiteY39" fmla="*/ 79396 h 85725"/>
                    <a:gd name="connsiteX40" fmla="*/ 59270 w 114300"/>
                    <a:gd name="connsiteY40" fmla="*/ 81015 h 85725"/>
                    <a:gd name="connsiteX41" fmla="*/ 75558 w 114300"/>
                    <a:gd name="connsiteY41" fmla="*/ 75490 h 85725"/>
                    <a:gd name="connsiteX42" fmla="*/ 85178 w 114300"/>
                    <a:gd name="connsiteY42" fmla="*/ 61203 h 85725"/>
                    <a:gd name="connsiteX43" fmla="*/ 92418 w 114300"/>
                    <a:gd name="connsiteY43" fmla="*/ 55297 h 85725"/>
                    <a:gd name="connsiteX44" fmla="*/ 97085 w 114300"/>
                    <a:gd name="connsiteY44" fmla="*/ 49487 h 85725"/>
                    <a:gd name="connsiteX45" fmla="*/ 100419 w 114300"/>
                    <a:gd name="connsiteY45" fmla="*/ 41296 h 85725"/>
                    <a:gd name="connsiteX46" fmla="*/ 104895 w 114300"/>
                    <a:gd name="connsiteY46" fmla="*/ 35866 h 85725"/>
                    <a:gd name="connsiteX47" fmla="*/ 102038 w 114300"/>
                    <a:gd name="connsiteY47" fmla="*/ 31485 h 85725"/>
                    <a:gd name="connsiteX48" fmla="*/ 95370 w 114300"/>
                    <a:gd name="connsiteY48" fmla="*/ 34342 h 85725"/>
                    <a:gd name="connsiteX49" fmla="*/ 87941 w 114300"/>
                    <a:gd name="connsiteY49" fmla="*/ 45582 h 85725"/>
                    <a:gd name="connsiteX50" fmla="*/ 88036 w 114300"/>
                    <a:gd name="connsiteY50" fmla="*/ 39391 h 85725"/>
                    <a:gd name="connsiteX51" fmla="*/ 84226 w 114300"/>
                    <a:gd name="connsiteY51" fmla="*/ 37009 h 85725"/>
                    <a:gd name="connsiteX52" fmla="*/ 80702 w 114300"/>
                    <a:gd name="connsiteY52" fmla="*/ 33580 h 85725"/>
                    <a:gd name="connsiteX53" fmla="*/ 81464 w 114300"/>
                    <a:gd name="connsiteY53" fmla="*/ 30818 h 85725"/>
                    <a:gd name="connsiteX54" fmla="*/ 86322 w 114300"/>
                    <a:gd name="connsiteY54" fmla="*/ 29580 h 85725"/>
                    <a:gd name="connsiteX55" fmla="*/ 92418 w 114300"/>
                    <a:gd name="connsiteY55" fmla="*/ 27865 h 85725"/>
                    <a:gd name="connsiteX56" fmla="*/ 97561 w 114300"/>
                    <a:gd name="connsiteY56" fmla="*/ 28246 h 85725"/>
                    <a:gd name="connsiteX57" fmla="*/ 106610 w 114300"/>
                    <a:gd name="connsiteY57" fmla="*/ 22626 h 85725"/>
                    <a:gd name="connsiteX58" fmla="*/ 104228 w 114300"/>
                    <a:gd name="connsiteY58" fmla="*/ 21198 h 85725"/>
                    <a:gd name="connsiteX59" fmla="*/ 104133 w 114300"/>
                    <a:gd name="connsiteY59" fmla="*/ 20531 h 85725"/>
                    <a:gd name="connsiteX60" fmla="*/ 109372 w 114300"/>
                    <a:gd name="connsiteY60" fmla="*/ 19388 h 85725"/>
                    <a:gd name="connsiteX61" fmla="*/ 112420 w 114300"/>
                    <a:gd name="connsiteY61" fmla="*/ 17578 h 85725"/>
                    <a:gd name="connsiteX62" fmla="*/ 113944 w 114300"/>
                    <a:gd name="connsiteY62" fmla="*/ 14054 h 85725"/>
                    <a:gd name="connsiteX63" fmla="*/ 109658 w 114300"/>
                    <a:gd name="connsiteY63" fmla="*/ 10911 h 85725"/>
                    <a:gd name="connsiteX64" fmla="*/ 107658 w 114300"/>
                    <a:gd name="connsiteY64" fmla="*/ 8339 h 85725"/>
                    <a:gd name="connsiteX65" fmla="*/ 115563 w 114300"/>
                    <a:gd name="connsiteY65" fmla="*/ 3767 h 85725"/>
                    <a:gd name="connsiteX66" fmla="*/ 109467 w 114300"/>
                    <a:gd name="connsiteY66" fmla="*/ 2624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14300" h="85725">
                      <a:moveTo>
                        <a:pt x="109467" y="2624"/>
                      </a:moveTo>
                      <a:cubicBezTo>
                        <a:pt x="103276" y="2433"/>
                        <a:pt x="96990" y="2719"/>
                        <a:pt x="90798" y="2624"/>
                      </a:cubicBezTo>
                      <a:cubicBezTo>
                        <a:pt x="87084" y="2529"/>
                        <a:pt x="84607" y="6244"/>
                        <a:pt x="80797" y="5958"/>
                      </a:cubicBezTo>
                      <a:quadBezTo>
                        <a:pt x="78987" y="5863"/>
                        <a:pt x="79654" y="1862"/>
                      </a:quadBezTo>
                      <a:cubicBezTo>
                        <a:pt x="76987" y="-1377"/>
                        <a:pt x="74225" y="338"/>
                        <a:pt x="72034" y="1576"/>
                      </a:cubicBezTo>
                      <a:cubicBezTo>
                        <a:pt x="69367" y="3196"/>
                        <a:pt x="67653" y="3957"/>
                        <a:pt x="67176" y="3196"/>
                      </a:cubicBezTo>
                      <a:cubicBezTo>
                        <a:pt x="67176" y="3196"/>
                        <a:pt x="61747" y="1291"/>
                        <a:pt x="55841" y="1100"/>
                      </a:cubicBezTo>
                      <a:cubicBezTo>
                        <a:pt x="54127" y="3196"/>
                        <a:pt x="51841" y="5863"/>
                        <a:pt x="50222" y="7958"/>
                      </a:cubicBezTo>
                      <a:cubicBezTo>
                        <a:pt x="45745" y="4910"/>
                        <a:pt x="36601" y="9958"/>
                        <a:pt x="35839" y="13768"/>
                      </a:cubicBezTo>
                      <a:cubicBezTo>
                        <a:pt x="37839" y="15292"/>
                        <a:pt x="40030" y="13387"/>
                        <a:pt x="42030" y="14054"/>
                      </a:cubicBezTo>
                      <a:cubicBezTo>
                        <a:pt x="42411" y="15769"/>
                        <a:pt x="41078" y="17673"/>
                        <a:pt x="42697" y="19293"/>
                      </a:cubicBezTo>
                      <a:cubicBezTo>
                        <a:pt x="44316" y="20912"/>
                        <a:pt x="46507" y="19007"/>
                        <a:pt x="48126" y="20150"/>
                      </a:cubicBezTo>
                      <a:cubicBezTo>
                        <a:pt x="45936" y="23198"/>
                        <a:pt x="43173" y="25865"/>
                        <a:pt x="41268" y="29103"/>
                      </a:cubicBezTo>
                      <a:cubicBezTo>
                        <a:pt x="39744" y="30723"/>
                        <a:pt x="38316" y="32342"/>
                        <a:pt x="36315" y="34056"/>
                      </a:cubicBezTo>
                      <a:cubicBezTo>
                        <a:pt x="35363" y="32818"/>
                        <a:pt x="35172" y="32532"/>
                        <a:pt x="30410" y="34533"/>
                      </a:cubicBezTo>
                      <a:cubicBezTo>
                        <a:pt x="28028" y="35580"/>
                        <a:pt x="25933" y="36438"/>
                        <a:pt x="22314" y="32914"/>
                      </a:cubicBezTo>
                      <a:cubicBezTo>
                        <a:pt x="20599" y="31294"/>
                        <a:pt x="20599" y="30723"/>
                        <a:pt x="20790" y="28246"/>
                      </a:cubicBezTo>
                      <a:cubicBezTo>
                        <a:pt x="21266" y="22817"/>
                        <a:pt x="18503" y="19674"/>
                        <a:pt x="18218" y="19674"/>
                      </a:cubicBezTo>
                      <a:cubicBezTo>
                        <a:pt x="14312" y="18721"/>
                        <a:pt x="4787" y="24055"/>
                        <a:pt x="1644" y="25770"/>
                      </a:cubicBezTo>
                      <a:cubicBezTo>
                        <a:pt x="-1594" y="39200"/>
                        <a:pt x="692" y="43391"/>
                        <a:pt x="2216" y="46248"/>
                      </a:cubicBezTo>
                      <a:cubicBezTo>
                        <a:pt x="2978" y="47677"/>
                        <a:pt x="3645" y="48249"/>
                        <a:pt x="4216" y="48630"/>
                      </a:cubicBezTo>
                      <a:cubicBezTo>
                        <a:pt x="5549" y="49677"/>
                        <a:pt x="7455" y="49106"/>
                        <a:pt x="8788" y="50154"/>
                      </a:cubicBezTo>
                      <a:cubicBezTo>
                        <a:pt x="9931" y="51106"/>
                        <a:pt x="10217" y="52821"/>
                        <a:pt x="11645" y="53488"/>
                      </a:cubicBezTo>
                      <a:cubicBezTo>
                        <a:pt x="13265" y="54249"/>
                        <a:pt x="14694" y="52345"/>
                        <a:pt x="16408" y="53106"/>
                      </a:cubicBezTo>
                      <a:cubicBezTo>
                        <a:pt x="17170" y="56154"/>
                        <a:pt x="14122" y="58917"/>
                        <a:pt x="15646" y="62060"/>
                      </a:cubicBezTo>
                      <a:cubicBezTo>
                        <a:pt x="17551" y="61965"/>
                        <a:pt x="19170" y="60822"/>
                        <a:pt x="21075" y="60726"/>
                      </a:cubicBezTo>
                      <a:cubicBezTo>
                        <a:pt x="21170" y="60917"/>
                        <a:pt x="21361" y="61107"/>
                        <a:pt x="21456" y="61298"/>
                      </a:cubicBezTo>
                      <a:quadBezTo>
                        <a:pt x="19266" y="71109"/>
                        <a:pt x="18027" y="73014"/>
                      </a:quadBezTo>
                      <a:cubicBezTo>
                        <a:pt x="16122" y="75967"/>
                        <a:pt x="15551" y="77491"/>
                        <a:pt x="15456" y="78252"/>
                      </a:cubicBezTo>
                      <a:cubicBezTo>
                        <a:pt x="15170" y="80062"/>
                        <a:pt x="15265" y="81015"/>
                        <a:pt x="17551" y="82634"/>
                      </a:cubicBezTo>
                      <a:cubicBezTo>
                        <a:pt x="33077" y="93493"/>
                        <a:pt x="39078" y="81015"/>
                        <a:pt x="39744" y="79491"/>
                      </a:cubicBezTo>
                      <a:cubicBezTo>
                        <a:pt x="40506" y="77872"/>
                        <a:pt x="43554" y="77872"/>
                        <a:pt x="45936" y="78252"/>
                      </a:cubicBezTo>
                      <a:cubicBezTo>
                        <a:pt x="46221" y="78348"/>
                        <a:pt x="46602" y="78348"/>
                        <a:pt x="46888" y="78443"/>
                      </a:cubicBezTo>
                      <a:cubicBezTo>
                        <a:pt x="47174" y="78538"/>
                        <a:pt x="47460" y="78538"/>
                        <a:pt x="47745" y="78634"/>
                      </a:cubicBezTo>
                      <a:cubicBezTo>
                        <a:pt x="47936" y="78634"/>
                        <a:pt x="48222" y="78729"/>
                        <a:pt x="48412" y="78729"/>
                      </a:cubicBezTo>
                      <a:cubicBezTo>
                        <a:pt x="48603" y="78729"/>
                        <a:pt x="48793" y="78824"/>
                        <a:pt x="49079" y="78824"/>
                      </a:cubicBezTo>
                      <a:cubicBezTo>
                        <a:pt x="49269" y="78824"/>
                        <a:pt x="49460" y="78919"/>
                        <a:pt x="49745" y="78919"/>
                      </a:cubicBezTo>
                      <a:cubicBezTo>
                        <a:pt x="49936" y="78919"/>
                        <a:pt x="50222" y="79015"/>
                        <a:pt x="50412" y="79015"/>
                      </a:cubicBezTo>
                      <a:cubicBezTo>
                        <a:pt x="50698" y="79110"/>
                        <a:pt x="50889" y="79110"/>
                        <a:pt x="51174" y="79205"/>
                      </a:cubicBezTo>
                      <a:cubicBezTo>
                        <a:pt x="51460" y="79300"/>
                        <a:pt x="51746" y="79300"/>
                        <a:pt x="52127" y="79396"/>
                      </a:cubicBezTo>
                      <a:cubicBezTo>
                        <a:pt x="54508" y="79967"/>
                        <a:pt x="56699" y="81491"/>
                        <a:pt x="59270" y="81015"/>
                      </a:cubicBezTo>
                      <a:cubicBezTo>
                        <a:pt x="59366" y="81015"/>
                        <a:pt x="74701" y="76062"/>
                        <a:pt x="75558" y="75490"/>
                      </a:cubicBezTo>
                      <a:cubicBezTo>
                        <a:pt x="80987" y="72252"/>
                        <a:pt x="81940" y="65965"/>
                        <a:pt x="85178" y="61203"/>
                      </a:cubicBezTo>
                      <a:cubicBezTo>
                        <a:pt x="86988" y="58536"/>
                        <a:pt x="90322" y="57583"/>
                        <a:pt x="92418" y="55297"/>
                      </a:cubicBezTo>
                      <a:cubicBezTo>
                        <a:pt x="93941" y="53392"/>
                        <a:pt x="95561" y="51392"/>
                        <a:pt x="97085" y="49487"/>
                      </a:cubicBezTo>
                      <a:lnTo>
                        <a:pt x="100419" y="41296"/>
                      </a:lnTo>
                      <a:cubicBezTo>
                        <a:pt x="101943" y="39486"/>
                        <a:pt x="103371" y="37676"/>
                        <a:pt x="104895" y="35866"/>
                      </a:cubicBezTo>
                      <a:lnTo>
                        <a:pt x="102038" y="31485"/>
                      </a:lnTo>
                      <a:cubicBezTo>
                        <a:pt x="100037" y="32342"/>
                        <a:pt x="97370" y="33485"/>
                        <a:pt x="95370" y="34342"/>
                      </a:cubicBezTo>
                      <a:cubicBezTo>
                        <a:pt x="92703" y="41296"/>
                        <a:pt x="90703" y="46248"/>
                        <a:pt x="87941" y="45582"/>
                      </a:cubicBezTo>
                      <a:cubicBezTo>
                        <a:pt x="87560" y="44915"/>
                        <a:pt x="86798" y="43772"/>
                        <a:pt x="88036" y="39391"/>
                      </a:cubicBezTo>
                      <a:lnTo>
                        <a:pt x="84226" y="37009"/>
                      </a:lnTo>
                      <a:lnTo>
                        <a:pt x="80702" y="33580"/>
                      </a:lnTo>
                      <a:lnTo>
                        <a:pt x="81464" y="30818"/>
                      </a:lnTo>
                      <a:lnTo>
                        <a:pt x="86322" y="29580"/>
                      </a:lnTo>
                      <a:lnTo>
                        <a:pt x="92418" y="27865"/>
                      </a:lnTo>
                      <a:lnTo>
                        <a:pt x="97561" y="28246"/>
                      </a:lnTo>
                      <a:cubicBezTo>
                        <a:pt x="101657" y="27579"/>
                        <a:pt x="106705" y="26722"/>
                        <a:pt x="106610" y="22626"/>
                      </a:cubicBezTo>
                      <a:quadBezTo>
                        <a:pt x="105181" y="21865"/>
                        <a:pt x="104228" y="21198"/>
                      </a:quadBezTo>
                      <a:cubicBezTo>
                        <a:pt x="104228" y="21007"/>
                        <a:pt x="104133" y="20722"/>
                        <a:pt x="104133" y="20531"/>
                      </a:cubicBezTo>
                      <a:lnTo>
                        <a:pt x="109372" y="19388"/>
                      </a:lnTo>
                      <a:lnTo>
                        <a:pt x="112420" y="17578"/>
                      </a:lnTo>
                      <a:lnTo>
                        <a:pt x="113944" y="14054"/>
                      </a:lnTo>
                      <a:lnTo>
                        <a:pt x="109658" y="10911"/>
                      </a:lnTo>
                      <a:lnTo>
                        <a:pt x="107658" y="8339"/>
                      </a:lnTo>
                      <a:cubicBezTo>
                        <a:pt x="110039" y="6910"/>
                        <a:pt x="113182" y="5100"/>
                        <a:pt x="115563" y="3767"/>
                      </a:cubicBezTo>
                      <a:cubicBezTo>
                        <a:pt x="111277" y="3386"/>
                        <a:pt x="110706" y="3196"/>
                        <a:pt x="109467" y="262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73" name="Freeform: Shape 277"/>
                <p:cNvSpPr/>
                <p:nvPr/>
              </p:nvSpPr>
              <p:spPr>
                <a:xfrm>
                  <a:off x="5175223" y="1405033"/>
                  <a:ext cx="161925" cy="104775"/>
                </a:xfrm>
                <a:custGeom>
                  <a:avLst/>
                  <a:gdLst>
                    <a:gd name="connsiteX0" fmla="*/ 134202 w 161925"/>
                    <a:gd name="connsiteY0" fmla="*/ 107251 h 104775"/>
                    <a:gd name="connsiteX1" fmla="*/ 135440 w 161925"/>
                    <a:gd name="connsiteY1" fmla="*/ 107728 h 104775"/>
                    <a:gd name="connsiteX2" fmla="*/ 140869 w 161925"/>
                    <a:gd name="connsiteY2" fmla="*/ 108775 h 104775"/>
                    <a:gd name="connsiteX3" fmla="*/ 156681 w 161925"/>
                    <a:gd name="connsiteY3" fmla="*/ 105632 h 104775"/>
                    <a:gd name="connsiteX4" fmla="*/ 170778 w 161925"/>
                    <a:gd name="connsiteY4" fmla="*/ 102108 h 104775"/>
                    <a:gd name="connsiteX5" fmla="*/ 170778 w 161925"/>
                    <a:gd name="connsiteY5" fmla="*/ 102108 h 104775"/>
                    <a:gd name="connsiteX6" fmla="*/ 170968 w 161925"/>
                    <a:gd name="connsiteY6" fmla="*/ 102108 h 104775"/>
                    <a:gd name="connsiteX7" fmla="*/ 156681 w 161925"/>
                    <a:gd name="connsiteY7" fmla="*/ 83439 h 104775"/>
                    <a:gd name="connsiteX8" fmla="*/ 149728 w 161925"/>
                    <a:gd name="connsiteY8" fmla="*/ 86487 h 104775"/>
                    <a:gd name="connsiteX9" fmla="*/ 142489 w 161925"/>
                    <a:gd name="connsiteY9" fmla="*/ 83915 h 104775"/>
                    <a:gd name="connsiteX10" fmla="*/ 134869 w 161925"/>
                    <a:gd name="connsiteY10" fmla="*/ 85630 h 104775"/>
                    <a:gd name="connsiteX11" fmla="*/ 131916 w 161925"/>
                    <a:gd name="connsiteY11" fmla="*/ 85439 h 104775"/>
                    <a:gd name="connsiteX12" fmla="*/ 140203 w 161925"/>
                    <a:gd name="connsiteY12" fmla="*/ 77057 h 104775"/>
                    <a:gd name="connsiteX13" fmla="*/ 143536 w 161925"/>
                    <a:gd name="connsiteY13" fmla="*/ 72961 h 104775"/>
                    <a:gd name="connsiteX14" fmla="*/ 132488 w 161925"/>
                    <a:gd name="connsiteY14" fmla="*/ 55150 h 104775"/>
                    <a:gd name="connsiteX15" fmla="*/ 122963 w 161925"/>
                    <a:gd name="connsiteY15" fmla="*/ 54864 h 104775"/>
                    <a:gd name="connsiteX16" fmla="*/ 117724 w 161925"/>
                    <a:gd name="connsiteY16" fmla="*/ 48482 h 104775"/>
                    <a:gd name="connsiteX17" fmla="*/ 112294 w 161925"/>
                    <a:gd name="connsiteY17" fmla="*/ 44005 h 104775"/>
                    <a:gd name="connsiteX18" fmla="*/ 112771 w 161925"/>
                    <a:gd name="connsiteY18" fmla="*/ 39815 h 104775"/>
                    <a:gd name="connsiteX19" fmla="*/ 104770 w 161925"/>
                    <a:gd name="connsiteY19" fmla="*/ 36290 h 104775"/>
                    <a:gd name="connsiteX20" fmla="*/ 97531 w 161925"/>
                    <a:gd name="connsiteY20" fmla="*/ 33052 h 104775"/>
                    <a:gd name="connsiteX21" fmla="*/ 94292 w 161925"/>
                    <a:gd name="connsiteY21" fmla="*/ 27623 h 104775"/>
                    <a:gd name="connsiteX22" fmla="*/ 86386 w 161925"/>
                    <a:gd name="connsiteY22" fmla="*/ 26860 h 104775"/>
                    <a:gd name="connsiteX23" fmla="*/ 77243 w 161925"/>
                    <a:gd name="connsiteY23" fmla="*/ 21907 h 104775"/>
                    <a:gd name="connsiteX24" fmla="*/ 85720 w 161925"/>
                    <a:gd name="connsiteY24" fmla="*/ 16288 h 104775"/>
                    <a:gd name="connsiteX25" fmla="*/ 88577 w 161925"/>
                    <a:gd name="connsiteY25" fmla="*/ 20955 h 104775"/>
                    <a:gd name="connsiteX26" fmla="*/ 92768 w 161925"/>
                    <a:gd name="connsiteY26" fmla="*/ 10573 h 104775"/>
                    <a:gd name="connsiteX27" fmla="*/ 89625 w 161925"/>
                    <a:gd name="connsiteY27" fmla="*/ 0 h 104775"/>
                    <a:gd name="connsiteX28" fmla="*/ 81624 w 161925"/>
                    <a:gd name="connsiteY28" fmla="*/ 6286 h 104775"/>
                    <a:gd name="connsiteX29" fmla="*/ 71337 w 161925"/>
                    <a:gd name="connsiteY29" fmla="*/ 3715 h 104775"/>
                    <a:gd name="connsiteX30" fmla="*/ 67432 w 161925"/>
                    <a:gd name="connsiteY30" fmla="*/ 6191 h 104775"/>
                    <a:gd name="connsiteX31" fmla="*/ 50953 w 161925"/>
                    <a:gd name="connsiteY31" fmla="*/ 26765 h 104775"/>
                    <a:gd name="connsiteX32" fmla="*/ 48763 w 161925"/>
                    <a:gd name="connsiteY32" fmla="*/ 32194 h 104775"/>
                    <a:gd name="connsiteX33" fmla="*/ 34856 w 161925"/>
                    <a:gd name="connsiteY33" fmla="*/ 48196 h 104775"/>
                    <a:gd name="connsiteX34" fmla="*/ 31999 w 161925"/>
                    <a:gd name="connsiteY34" fmla="*/ 66389 h 104775"/>
                    <a:gd name="connsiteX35" fmla="*/ 21997 w 161925"/>
                    <a:gd name="connsiteY35" fmla="*/ 69913 h 104775"/>
                    <a:gd name="connsiteX36" fmla="*/ 185 w 161925"/>
                    <a:gd name="connsiteY36" fmla="*/ 88106 h 104775"/>
                    <a:gd name="connsiteX37" fmla="*/ 25522 w 161925"/>
                    <a:gd name="connsiteY37" fmla="*/ 88678 h 104775"/>
                    <a:gd name="connsiteX38" fmla="*/ 35714 w 161925"/>
                    <a:gd name="connsiteY38" fmla="*/ 96107 h 104775"/>
                    <a:gd name="connsiteX39" fmla="*/ 31142 w 161925"/>
                    <a:gd name="connsiteY39" fmla="*/ 110014 h 104775"/>
                    <a:gd name="connsiteX40" fmla="*/ 42095 w 161925"/>
                    <a:gd name="connsiteY40" fmla="*/ 113252 h 104775"/>
                    <a:gd name="connsiteX41" fmla="*/ 65527 w 161925"/>
                    <a:gd name="connsiteY41" fmla="*/ 98012 h 104775"/>
                    <a:gd name="connsiteX42" fmla="*/ 75242 w 161925"/>
                    <a:gd name="connsiteY42" fmla="*/ 96202 h 104775"/>
                    <a:gd name="connsiteX43" fmla="*/ 84101 w 161925"/>
                    <a:gd name="connsiteY43" fmla="*/ 92392 h 104775"/>
                    <a:gd name="connsiteX44" fmla="*/ 86291 w 161925"/>
                    <a:gd name="connsiteY44" fmla="*/ 85344 h 104775"/>
                    <a:gd name="connsiteX45" fmla="*/ 103722 w 161925"/>
                    <a:gd name="connsiteY45" fmla="*/ 77819 h 104775"/>
                    <a:gd name="connsiteX46" fmla="*/ 104293 w 161925"/>
                    <a:gd name="connsiteY46" fmla="*/ 77915 h 104775"/>
                    <a:gd name="connsiteX47" fmla="*/ 104865 w 161925"/>
                    <a:gd name="connsiteY47" fmla="*/ 78010 h 104775"/>
                    <a:gd name="connsiteX48" fmla="*/ 105436 w 161925"/>
                    <a:gd name="connsiteY48" fmla="*/ 78105 h 104775"/>
                    <a:gd name="connsiteX49" fmla="*/ 106008 w 161925"/>
                    <a:gd name="connsiteY49" fmla="*/ 78200 h 104775"/>
                    <a:gd name="connsiteX50" fmla="*/ 106580 w 161925"/>
                    <a:gd name="connsiteY50" fmla="*/ 78296 h 104775"/>
                    <a:gd name="connsiteX51" fmla="*/ 107151 w 161925"/>
                    <a:gd name="connsiteY51" fmla="*/ 78391 h 104775"/>
                    <a:gd name="connsiteX52" fmla="*/ 107627 w 161925"/>
                    <a:gd name="connsiteY52" fmla="*/ 78486 h 104775"/>
                    <a:gd name="connsiteX53" fmla="*/ 107246 w 161925"/>
                    <a:gd name="connsiteY53" fmla="*/ 78581 h 104775"/>
                    <a:gd name="connsiteX54" fmla="*/ 101817 w 161925"/>
                    <a:gd name="connsiteY54" fmla="*/ 86296 h 104775"/>
                    <a:gd name="connsiteX55" fmla="*/ 112485 w 161925"/>
                    <a:gd name="connsiteY55" fmla="*/ 88678 h 104775"/>
                    <a:gd name="connsiteX56" fmla="*/ 119819 w 161925"/>
                    <a:gd name="connsiteY56" fmla="*/ 91916 h 104775"/>
                    <a:gd name="connsiteX57" fmla="*/ 114676 w 161925"/>
                    <a:gd name="connsiteY57" fmla="*/ 94869 h 104775"/>
                    <a:gd name="connsiteX58" fmla="*/ 115914 w 161925"/>
                    <a:gd name="connsiteY58" fmla="*/ 99822 h 104775"/>
                    <a:gd name="connsiteX59" fmla="*/ 126201 w 161925"/>
                    <a:gd name="connsiteY59" fmla="*/ 102203 h 104775"/>
                    <a:gd name="connsiteX60" fmla="*/ 134202 w 161925"/>
                    <a:gd name="connsiteY60" fmla="*/ 107251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</a:cxnLst>
                  <a:rect l="l" t="t" r="r" b="b"/>
                  <a:pathLst>
                    <a:path w="161925" h="104775">
                      <a:moveTo>
                        <a:pt x="134202" y="107251"/>
                      </a:moveTo>
                      <a:cubicBezTo>
                        <a:pt x="134583" y="107442"/>
                        <a:pt x="135059" y="107632"/>
                        <a:pt x="135440" y="107728"/>
                      </a:cubicBezTo>
                      <a:cubicBezTo>
                        <a:pt x="135726" y="107823"/>
                        <a:pt x="136964" y="108204"/>
                        <a:pt x="140869" y="108775"/>
                      </a:cubicBezTo>
                      <a:quadBezTo>
                        <a:pt x="152109" y="110299"/>
                        <a:pt x="156681" y="105632"/>
                      </a:quadBezTo>
                      <a:quadBezTo>
                        <a:pt x="158396" y="103823"/>
                        <a:pt x="170778" y="102108"/>
                      </a:quadBezTo>
                      <a:lnTo>
                        <a:pt x="170778" y="102108"/>
                      </a:lnTo>
                      <a:cubicBezTo>
                        <a:pt x="170873" y="102108"/>
                        <a:pt x="170968" y="102108"/>
                        <a:pt x="170968" y="102108"/>
                      </a:cubicBezTo>
                      <a:cubicBezTo>
                        <a:pt x="171445" y="94298"/>
                        <a:pt x="156776" y="83534"/>
                        <a:pt x="156681" y="83439"/>
                      </a:cubicBezTo>
                      <a:cubicBezTo>
                        <a:pt x="151538" y="86392"/>
                        <a:pt x="149823" y="86487"/>
                        <a:pt x="149728" y="86487"/>
                      </a:cubicBezTo>
                      <a:cubicBezTo>
                        <a:pt x="146965" y="86677"/>
                        <a:pt x="145346" y="81629"/>
                        <a:pt x="142489" y="83915"/>
                      </a:cubicBezTo>
                      <a:cubicBezTo>
                        <a:pt x="140489" y="85534"/>
                        <a:pt x="139822" y="86011"/>
                        <a:pt x="134869" y="85630"/>
                      </a:cubicBezTo>
                      <a:cubicBezTo>
                        <a:pt x="133916" y="85534"/>
                        <a:pt x="132868" y="85534"/>
                        <a:pt x="131916" y="85439"/>
                      </a:cubicBezTo>
                      <a:quadBezTo>
                        <a:pt x="139060" y="79819"/>
                        <a:pt x="140203" y="77057"/>
                      </a:quadBezTo>
                      <a:quadBezTo>
                        <a:pt x="141727" y="73533"/>
                        <a:pt x="143536" y="72961"/>
                      </a:quadBezTo>
                      <a:cubicBezTo>
                        <a:pt x="142965" y="69532"/>
                        <a:pt x="133059" y="55245"/>
                        <a:pt x="132488" y="55150"/>
                      </a:cubicBezTo>
                      <a:cubicBezTo>
                        <a:pt x="129344" y="54483"/>
                        <a:pt x="126106" y="56293"/>
                        <a:pt x="122963" y="54864"/>
                      </a:cubicBezTo>
                      <a:cubicBezTo>
                        <a:pt x="120200" y="53626"/>
                        <a:pt x="119629" y="50482"/>
                        <a:pt x="117724" y="48482"/>
                      </a:cubicBezTo>
                      <a:lnTo>
                        <a:pt x="112294" y="44005"/>
                      </a:lnTo>
                      <a:lnTo>
                        <a:pt x="112771" y="39815"/>
                      </a:lnTo>
                      <a:lnTo>
                        <a:pt x="104770" y="36290"/>
                      </a:lnTo>
                      <a:lnTo>
                        <a:pt x="97531" y="33052"/>
                      </a:lnTo>
                      <a:lnTo>
                        <a:pt x="94292" y="27623"/>
                      </a:lnTo>
                      <a:cubicBezTo>
                        <a:pt x="91721" y="27337"/>
                        <a:pt x="89149" y="27051"/>
                        <a:pt x="86386" y="26860"/>
                      </a:cubicBezTo>
                      <a:cubicBezTo>
                        <a:pt x="80005" y="34671"/>
                        <a:pt x="78957" y="29908"/>
                        <a:pt x="77243" y="21907"/>
                      </a:cubicBezTo>
                      <a:quadBezTo>
                        <a:pt x="84291" y="16478"/>
                        <a:pt x="85720" y="16288"/>
                      </a:quadBezTo>
                      <a:cubicBezTo>
                        <a:pt x="87148" y="17526"/>
                        <a:pt x="86768" y="19907"/>
                        <a:pt x="88577" y="20955"/>
                      </a:cubicBezTo>
                      <a:cubicBezTo>
                        <a:pt x="91054" y="22384"/>
                        <a:pt x="93054" y="16192"/>
                        <a:pt x="92768" y="10573"/>
                      </a:cubicBezTo>
                      <a:cubicBezTo>
                        <a:pt x="90863" y="1048"/>
                        <a:pt x="90577" y="857"/>
                        <a:pt x="89625" y="0"/>
                      </a:cubicBezTo>
                      <a:cubicBezTo>
                        <a:pt x="86006" y="857"/>
                        <a:pt x="85910" y="6286"/>
                        <a:pt x="81624" y="6286"/>
                      </a:cubicBezTo>
                      <a:cubicBezTo>
                        <a:pt x="78005" y="6286"/>
                        <a:pt x="75338" y="2572"/>
                        <a:pt x="71337" y="3715"/>
                      </a:cubicBezTo>
                      <a:cubicBezTo>
                        <a:pt x="71242" y="3715"/>
                        <a:pt x="70670" y="4000"/>
                        <a:pt x="67432" y="6191"/>
                      </a:cubicBezTo>
                      <a:cubicBezTo>
                        <a:pt x="61431" y="10382"/>
                        <a:pt x="55144" y="14764"/>
                        <a:pt x="50953" y="26765"/>
                      </a:cubicBezTo>
                      <a:cubicBezTo>
                        <a:pt x="49906" y="29813"/>
                        <a:pt x="49715" y="30194"/>
                        <a:pt x="48763" y="32194"/>
                      </a:cubicBezTo>
                      <a:cubicBezTo>
                        <a:pt x="45715" y="38481"/>
                        <a:pt x="41428" y="42386"/>
                        <a:pt x="34856" y="48196"/>
                      </a:cubicBezTo>
                      <a:cubicBezTo>
                        <a:pt x="28951" y="53435"/>
                        <a:pt x="35714" y="60769"/>
                        <a:pt x="31999" y="66389"/>
                      </a:cubicBezTo>
                      <a:quadBezTo>
                        <a:pt x="29522" y="70104"/>
                        <a:pt x="21997" y="69913"/>
                      </a:quadBezTo>
                      <a:cubicBezTo>
                        <a:pt x="20855" y="69913"/>
                        <a:pt x="-2291" y="76962"/>
                        <a:pt x="185" y="88106"/>
                      </a:cubicBezTo>
                      <a:quadBezTo>
                        <a:pt x="1043" y="92011"/>
                        <a:pt x="25522" y="88678"/>
                      </a:quadBezTo>
                      <a:cubicBezTo>
                        <a:pt x="25712" y="88678"/>
                        <a:pt x="41619" y="87344"/>
                        <a:pt x="35714" y="96107"/>
                      </a:cubicBezTo>
                      <a:cubicBezTo>
                        <a:pt x="32761" y="100394"/>
                        <a:pt x="29808" y="108585"/>
                        <a:pt x="31142" y="110014"/>
                      </a:cubicBezTo>
                      <a:cubicBezTo>
                        <a:pt x="31427" y="110395"/>
                        <a:pt x="40190" y="114205"/>
                        <a:pt x="42095" y="113252"/>
                      </a:cubicBezTo>
                      <a:cubicBezTo>
                        <a:pt x="59145" y="105727"/>
                        <a:pt x="61812" y="102489"/>
                        <a:pt x="65527" y="98012"/>
                      </a:cubicBezTo>
                      <a:cubicBezTo>
                        <a:pt x="68289" y="94678"/>
                        <a:pt x="72004" y="96965"/>
                        <a:pt x="75242" y="96202"/>
                      </a:cubicBezTo>
                      <a:lnTo>
                        <a:pt x="84101" y="92392"/>
                      </a:lnTo>
                      <a:quadBezTo>
                        <a:pt x="86101" y="91154"/>
                        <a:pt x="86291" y="85344"/>
                      </a:quadBezTo>
                      <a:cubicBezTo>
                        <a:pt x="87720" y="84106"/>
                        <a:pt x="101246" y="77724"/>
                        <a:pt x="103722" y="77819"/>
                      </a:cubicBezTo>
                      <a:cubicBezTo>
                        <a:pt x="103913" y="77819"/>
                        <a:pt x="104103" y="77819"/>
                        <a:pt x="104293" y="77915"/>
                      </a:cubicBezTo>
                      <a:cubicBezTo>
                        <a:pt x="104484" y="77915"/>
                        <a:pt x="104675" y="77915"/>
                        <a:pt x="104865" y="78010"/>
                      </a:cubicBezTo>
                      <a:cubicBezTo>
                        <a:pt x="105056" y="78010"/>
                        <a:pt x="105246" y="78010"/>
                        <a:pt x="105436" y="78105"/>
                      </a:cubicBezTo>
                      <a:cubicBezTo>
                        <a:pt x="105627" y="78105"/>
                        <a:pt x="105818" y="78105"/>
                        <a:pt x="106008" y="78200"/>
                      </a:cubicBezTo>
                      <a:cubicBezTo>
                        <a:pt x="106198" y="78200"/>
                        <a:pt x="106389" y="78200"/>
                        <a:pt x="106580" y="78296"/>
                      </a:cubicBezTo>
                      <a:cubicBezTo>
                        <a:pt x="106770" y="78296"/>
                        <a:pt x="106960" y="78296"/>
                        <a:pt x="107151" y="78391"/>
                      </a:cubicBezTo>
                      <a:cubicBezTo>
                        <a:pt x="107342" y="78391"/>
                        <a:pt x="107437" y="78391"/>
                        <a:pt x="107627" y="78486"/>
                      </a:cubicBezTo>
                      <a:cubicBezTo>
                        <a:pt x="107722" y="78486"/>
                        <a:pt x="107913" y="78486"/>
                        <a:pt x="107246" y="78581"/>
                      </a:cubicBezTo>
                      <a:cubicBezTo>
                        <a:pt x="107151" y="78581"/>
                        <a:pt x="99340" y="81629"/>
                        <a:pt x="101817" y="86296"/>
                      </a:cubicBezTo>
                      <a:cubicBezTo>
                        <a:pt x="104198" y="90869"/>
                        <a:pt x="108961" y="87821"/>
                        <a:pt x="112485" y="88678"/>
                      </a:cubicBezTo>
                      <a:cubicBezTo>
                        <a:pt x="119248" y="90297"/>
                        <a:pt x="119343" y="90488"/>
                        <a:pt x="119819" y="91916"/>
                      </a:cubicBezTo>
                      <a:cubicBezTo>
                        <a:pt x="118295" y="93250"/>
                        <a:pt x="116009" y="93250"/>
                        <a:pt x="114676" y="94869"/>
                      </a:cubicBezTo>
                      <a:cubicBezTo>
                        <a:pt x="112580" y="97250"/>
                        <a:pt x="115819" y="99822"/>
                        <a:pt x="115914" y="99822"/>
                      </a:cubicBezTo>
                      <a:cubicBezTo>
                        <a:pt x="119152" y="101536"/>
                        <a:pt x="122867" y="100774"/>
                        <a:pt x="126201" y="102203"/>
                      </a:cubicBezTo>
                      <a:cubicBezTo>
                        <a:pt x="129154" y="103156"/>
                        <a:pt x="131154" y="106013"/>
                        <a:pt x="134202" y="10725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74" name="Freeform: Shape 278"/>
                <p:cNvSpPr/>
                <p:nvPr/>
              </p:nvSpPr>
              <p:spPr>
                <a:xfrm>
                  <a:off x="5455453" y="1341118"/>
                  <a:ext cx="47625" cy="38100"/>
                </a:xfrm>
                <a:custGeom>
                  <a:avLst/>
                  <a:gdLst>
                    <a:gd name="connsiteX0" fmla="*/ 2182 w 47625"/>
                    <a:gd name="connsiteY0" fmla="*/ 17052 h 38100"/>
                    <a:gd name="connsiteX1" fmla="*/ 1420 w 47625"/>
                    <a:gd name="connsiteY1" fmla="*/ 17909 h 38100"/>
                    <a:gd name="connsiteX2" fmla="*/ 753 w 47625"/>
                    <a:gd name="connsiteY2" fmla="*/ 39531 h 38100"/>
                    <a:gd name="connsiteX3" fmla="*/ 14660 w 47625"/>
                    <a:gd name="connsiteY3" fmla="*/ 42389 h 38100"/>
                    <a:gd name="connsiteX4" fmla="*/ 38663 w 47625"/>
                    <a:gd name="connsiteY4" fmla="*/ 40484 h 38100"/>
                    <a:gd name="connsiteX5" fmla="*/ 49807 w 47625"/>
                    <a:gd name="connsiteY5" fmla="*/ 33626 h 38100"/>
                    <a:gd name="connsiteX6" fmla="*/ 52664 w 47625"/>
                    <a:gd name="connsiteY6" fmla="*/ 21338 h 38100"/>
                    <a:gd name="connsiteX7" fmla="*/ 55522 w 47625"/>
                    <a:gd name="connsiteY7" fmla="*/ 11051 h 38100"/>
                    <a:gd name="connsiteX8" fmla="*/ 54093 w 47625"/>
                    <a:gd name="connsiteY8" fmla="*/ 5051 h 38100"/>
                    <a:gd name="connsiteX9" fmla="*/ 48283 w 47625"/>
                    <a:gd name="connsiteY9" fmla="*/ 7908 h 38100"/>
                    <a:gd name="connsiteX10" fmla="*/ 43520 w 47625"/>
                    <a:gd name="connsiteY10" fmla="*/ 7908 h 38100"/>
                    <a:gd name="connsiteX11" fmla="*/ 31138 w 47625"/>
                    <a:gd name="connsiteY11" fmla="*/ 2 h 38100"/>
                    <a:gd name="connsiteX12" fmla="*/ 18374 w 47625"/>
                    <a:gd name="connsiteY12" fmla="*/ 4003 h 38100"/>
                    <a:gd name="connsiteX13" fmla="*/ 15422 w 47625"/>
                    <a:gd name="connsiteY13" fmla="*/ 6003 h 38100"/>
                    <a:gd name="connsiteX14" fmla="*/ 5420 w 47625"/>
                    <a:gd name="connsiteY14" fmla="*/ 16100 h 38100"/>
                    <a:gd name="connsiteX15" fmla="*/ 2182 w 47625"/>
                    <a:gd name="connsiteY15" fmla="*/ 17052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625" h="38100">
                      <a:moveTo>
                        <a:pt x="2182" y="17052"/>
                      </a:moveTo>
                      <a:cubicBezTo>
                        <a:pt x="1896" y="17243"/>
                        <a:pt x="1610" y="17624"/>
                        <a:pt x="1420" y="17909"/>
                      </a:cubicBezTo>
                      <a:cubicBezTo>
                        <a:pt x="-9" y="19719"/>
                        <a:pt x="-580" y="37531"/>
                        <a:pt x="753" y="39531"/>
                      </a:cubicBezTo>
                      <a:cubicBezTo>
                        <a:pt x="1325" y="40388"/>
                        <a:pt x="2372" y="42103"/>
                        <a:pt x="14660" y="42389"/>
                      </a:cubicBezTo>
                      <a:cubicBezTo>
                        <a:pt x="18660" y="42484"/>
                        <a:pt x="37424" y="40960"/>
                        <a:pt x="38663" y="40484"/>
                      </a:cubicBezTo>
                      <a:cubicBezTo>
                        <a:pt x="40663" y="39817"/>
                        <a:pt x="47711" y="36388"/>
                        <a:pt x="49807" y="33626"/>
                      </a:cubicBezTo>
                      <a:cubicBezTo>
                        <a:pt x="52474" y="29911"/>
                        <a:pt x="51426" y="25339"/>
                        <a:pt x="52664" y="21338"/>
                      </a:cubicBezTo>
                      <a:lnTo>
                        <a:pt x="55522" y="11051"/>
                      </a:lnTo>
                      <a:cubicBezTo>
                        <a:pt x="55046" y="9242"/>
                        <a:pt x="54474" y="6860"/>
                        <a:pt x="54093" y="5051"/>
                      </a:cubicBezTo>
                      <a:cubicBezTo>
                        <a:pt x="52093" y="5813"/>
                        <a:pt x="50378" y="7337"/>
                        <a:pt x="48283" y="7908"/>
                      </a:cubicBezTo>
                      <a:cubicBezTo>
                        <a:pt x="46568" y="8384"/>
                        <a:pt x="45044" y="8384"/>
                        <a:pt x="43520" y="7908"/>
                      </a:cubicBezTo>
                      <a:cubicBezTo>
                        <a:pt x="38663" y="6384"/>
                        <a:pt x="36281" y="1050"/>
                        <a:pt x="31138" y="2"/>
                      </a:cubicBezTo>
                      <a:cubicBezTo>
                        <a:pt x="28280" y="-93"/>
                        <a:pt x="20565" y="2669"/>
                        <a:pt x="18374" y="4003"/>
                      </a:cubicBezTo>
                      <a:cubicBezTo>
                        <a:pt x="17422" y="4574"/>
                        <a:pt x="16279" y="5336"/>
                        <a:pt x="15422" y="6003"/>
                      </a:cubicBezTo>
                      <a:cubicBezTo>
                        <a:pt x="11802" y="9051"/>
                        <a:pt x="9040" y="13052"/>
                        <a:pt x="5420" y="16100"/>
                      </a:cubicBezTo>
                      <a:cubicBezTo>
                        <a:pt x="4373" y="16766"/>
                        <a:pt x="3039" y="16290"/>
                        <a:pt x="2182" y="1705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75" name="Freeform: Shape 279"/>
                <p:cNvSpPr/>
                <p:nvPr/>
              </p:nvSpPr>
              <p:spPr>
                <a:xfrm>
                  <a:off x="5236172" y="1527048"/>
                  <a:ext cx="57150" cy="28575"/>
                </a:xfrm>
                <a:custGeom>
                  <a:avLst/>
                  <a:gdLst>
                    <a:gd name="connsiteX0" fmla="*/ 42202 w 57150"/>
                    <a:gd name="connsiteY0" fmla="*/ 2477 h 28575"/>
                    <a:gd name="connsiteX1" fmla="*/ 35725 w 57150"/>
                    <a:gd name="connsiteY1" fmla="*/ 0 h 28575"/>
                    <a:gd name="connsiteX2" fmla="*/ 34868 w 57150"/>
                    <a:gd name="connsiteY2" fmla="*/ 95 h 28575"/>
                    <a:gd name="connsiteX3" fmla="*/ 26105 w 57150"/>
                    <a:gd name="connsiteY3" fmla="*/ 4191 h 28575"/>
                    <a:gd name="connsiteX4" fmla="*/ 13722 w 57150"/>
                    <a:gd name="connsiteY4" fmla="*/ 5715 h 28575"/>
                    <a:gd name="connsiteX5" fmla="*/ 10103 w 57150"/>
                    <a:gd name="connsiteY5" fmla="*/ 8763 h 28575"/>
                    <a:gd name="connsiteX6" fmla="*/ 1530 w 57150"/>
                    <a:gd name="connsiteY6" fmla="*/ 16192 h 28575"/>
                    <a:gd name="connsiteX7" fmla="*/ 6 w 57150"/>
                    <a:gd name="connsiteY7" fmla="*/ 28765 h 28575"/>
                    <a:gd name="connsiteX8" fmla="*/ 1625 w 57150"/>
                    <a:gd name="connsiteY8" fmla="*/ 31337 h 28575"/>
                    <a:gd name="connsiteX9" fmla="*/ 10103 w 57150"/>
                    <a:gd name="connsiteY9" fmla="*/ 29813 h 28575"/>
                    <a:gd name="connsiteX10" fmla="*/ 15818 w 57150"/>
                    <a:gd name="connsiteY10" fmla="*/ 32861 h 28575"/>
                    <a:gd name="connsiteX11" fmla="*/ 17246 w 57150"/>
                    <a:gd name="connsiteY11" fmla="*/ 32385 h 28575"/>
                    <a:gd name="connsiteX12" fmla="*/ 31534 w 57150"/>
                    <a:gd name="connsiteY12" fmla="*/ 24479 h 28575"/>
                    <a:gd name="connsiteX13" fmla="*/ 50489 w 57150"/>
                    <a:gd name="connsiteY13" fmla="*/ 18193 h 28575"/>
                    <a:gd name="connsiteX14" fmla="*/ 59823 w 57150"/>
                    <a:gd name="connsiteY14" fmla="*/ 9239 h 28575"/>
                    <a:gd name="connsiteX15" fmla="*/ 60014 w 57150"/>
                    <a:gd name="connsiteY15" fmla="*/ 9049 h 28575"/>
                    <a:gd name="connsiteX16" fmla="*/ 56299 w 57150"/>
                    <a:gd name="connsiteY16" fmla="*/ 3619 h 28575"/>
                    <a:gd name="connsiteX17" fmla="*/ 42202 w 57150"/>
                    <a:gd name="connsiteY17" fmla="*/ 2477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7150" h="28575">
                      <a:moveTo>
                        <a:pt x="42202" y="2477"/>
                      </a:moveTo>
                      <a:cubicBezTo>
                        <a:pt x="39535" y="3048"/>
                        <a:pt x="38011" y="476"/>
                        <a:pt x="35725" y="0"/>
                      </a:cubicBezTo>
                      <a:cubicBezTo>
                        <a:pt x="35439" y="0"/>
                        <a:pt x="35058" y="0"/>
                        <a:pt x="34868" y="95"/>
                      </a:cubicBezTo>
                      <a:cubicBezTo>
                        <a:pt x="31724" y="952"/>
                        <a:pt x="29343" y="3429"/>
                        <a:pt x="26105" y="4191"/>
                      </a:cubicBezTo>
                      <a:cubicBezTo>
                        <a:pt x="22009" y="5048"/>
                        <a:pt x="17723" y="3905"/>
                        <a:pt x="13722" y="5715"/>
                      </a:cubicBezTo>
                      <a:cubicBezTo>
                        <a:pt x="11341" y="6858"/>
                        <a:pt x="10960" y="7334"/>
                        <a:pt x="10103" y="8763"/>
                      </a:cubicBezTo>
                      <a:cubicBezTo>
                        <a:pt x="9436" y="10096"/>
                        <a:pt x="7912" y="12764"/>
                        <a:pt x="1530" y="16192"/>
                      </a:cubicBezTo>
                      <a:cubicBezTo>
                        <a:pt x="959" y="20383"/>
                        <a:pt x="-89" y="24479"/>
                        <a:pt x="6" y="28765"/>
                      </a:cubicBezTo>
                      <a:cubicBezTo>
                        <a:pt x="6" y="30861"/>
                        <a:pt x="863" y="31147"/>
                        <a:pt x="1625" y="31337"/>
                      </a:cubicBezTo>
                      <a:cubicBezTo>
                        <a:pt x="4673" y="32099"/>
                        <a:pt x="6864" y="28289"/>
                        <a:pt x="10103" y="29813"/>
                      </a:cubicBezTo>
                      <a:cubicBezTo>
                        <a:pt x="12103" y="30766"/>
                        <a:pt x="12865" y="33814"/>
                        <a:pt x="15818" y="32861"/>
                      </a:cubicBezTo>
                      <a:cubicBezTo>
                        <a:pt x="16294" y="32671"/>
                        <a:pt x="16865" y="32575"/>
                        <a:pt x="17246" y="32385"/>
                      </a:cubicBezTo>
                      <a:cubicBezTo>
                        <a:pt x="22295" y="30194"/>
                        <a:pt x="26581" y="26670"/>
                        <a:pt x="31534" y="24479"/>
                      </a:cubicBezTo>
                      <a:cubicBezTo>
                        <a:pt x="37630" y="21812"/>
                        <a:pt x="44488" y="21336"/>
                        <a:pt x="50489" y="18193"/>
                      </a:cubicBezTo>
                      <a:cubicBezTo>
                        <a:pt x="51822" y="17431"/>
                        <a:pt x="59061" y="10096"/>
                        <a:pt x="59823" y="9239"/>
                      </a:cubicBezTo>
                      <a:cubicBezTo>
                        <a:pt x="59918" y="9144"/>
                        <a:pt x="60014" y="9049"/>
                        <a:pt x="60014" y="9049"/>
                      </a:cubicBezTo>
                      <a:cubicBezTo>
                        <a:pt x="58871" y="7429"/>
                        <a:pt x="58109" y="4286"/>
                        <a:pt x="56299" y="3619"/>
                      </a:cubicBezTo>
                      <a:quadBezTo>
                        <a:pt x="49536" y="1048"/>
                        <a:pt x="42202" y="2477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76" name="Freeform: Shape 280"/>
                <p:cNvSpPr/>
                <p:nvPr/>
              </p:nvSpPr>
              <p:spPr>
                <a:xfrm>
                  <a:off x="5319565" y="1555615"/>
                  <a:ext cx="28575" cy="28575"/>
                </a:xfrm>
                <a:custGeom>
                  <a:avLst/>
                  <a:gdLst>
                    <a:gd name="connsiteX0" fmla="*/ 25865 w 28575"/>
                    <a:gd name="connsiteY0" fmla="*/ 2770 h 28575"/>
                    <a:gd name="connsiteX1" fmla="*/ 17960 w 28575"/>
                    <a:gd name="connsiteY1" fmla="*/ 8 h 28575"/>
                    <a:gd name="connsiteX2" fmla="*/ 13864 w 28575"/>
                    <a:gd name="connsiteY2" fmla="*/ 3246 h 28575"/>
                    <a:gd name="connsiteX3" fmla="*/ 9006 w 28575"/>
                    <a:gd name="connsiteY3" fmla="*/ 9628 h 28575"/>
                    <a:gd name="connsiteX4" fmla="*/ 53 w 28575"/>
                    <a:gd name="connsiteY4" fmla="*/ 23154 h 28575"/>
                    <a:gd name="connsiteX5" fmla="*/ 1577 w 28575"/>
                    <a:gd name="connsiteY5" fmla="*/ 24963 h 28575"/>
                    <a:gd name="connsiteX6" fmla="*/ 6149 w 28575"/>
                    <a:gd name="connsiteY6" fmla="*/ 28297 h 28575"/>
                    <a:gd name="connsiteX7" fmla="*/ 9482 w 28575"/>
                    <a:gd name="connsiteY7" fmla="*/ 34584 h 28575"/>
                    <a:gd name="connsiteX8" fmla="*/ 13673 w 28575"/>
                    <a:gd name="connsiteY8" fmla="*/ 35727 h 28575"/>
                    <a:gd name="connsiteX9" fmla="*/ 22627 w 28575"/>
                    <a:gd name="connsiteY9" fmla="*/ 26868 h 28575"/>
                    <a:gd name="connsiteX10" fmla="*/ 22341 w 28575"/>
                    <a:gd name="connsiteY10" fmla="*/ 26487 h 28575"/>
                    <a:gd name="connsiteX11" fmla="*/ 22532 w 28575"/>
                    <a:gd name="connsiteY11" fmla="*/ 26392 h 28575"/>
                    <a:gd name="connsiteX12" fmla="*/ 29580 w 28575"/>
                    <a:gd name="connsiteY12" fmla="*/ 18582 h 28575"/>
                    <a:gd name="connsiteX13" fmla="*/ 32057 w 28575"/>
                    <a:gd name="connsiteY13" fmla="*/ 14867 h 28575"/>
                    <a:gd name="connsiteX14" fmla="*/ 34438 w 28575"/>
                    <a:gd name="connsiteY14" fmla="*/ 13914 h 28575"/>
                    <a:gd name="connsiteX15" fmla="*/ 34438 w 28575"/>
                    <a:gd name="connsiteY15" fmla="*/ 13914 h 28575"/>
                    <a:gd name="connsiteX16" fmla="*/ 25865 w 28575"/>
                    <a:gd name="connsiteY16" fmla="*/ 2770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8575" h="28575">
                      <a:moveTo>
                        <a:pt x="25865" y="2770"/>
                      </a:moveTo>
                      <a:cubicBezTo>
                        <a:pt x="25865" y="2770"/>
                        <a:pt x="19293" y="198"/>
                        <a:pt x="17960" y="8"/>
                      </a:cubicBezTo>
                      <a:cubicBezTo>
                        <a:pt x="15864" y="-87"/>
                        <a:pt x="15388" y="675"/>
                        <a:pt x="13864" y="3246"/>
                      </a:cubicBezTo>
                      <a:cubicBezTo>
                        <a:pt x="11006" y="8104"/>
                        <a:pt x="10340" y="8961"/>
                        <a:pt x="9006" y="9628"/>
                      </a:cubicBezTo>
                      <a:cubicBezTo>
                        <a:pt x="2148" y="17439"/>
                        <a:pt x="719" y="19058"/>
                        <a:pt x="53" y="23154"/>
                      </a:cubicBezTo>
                      <a:cubicBezTo>
                        <a:pt x="-138" y="24201"/>
                        <a:pt x="148" y="24297"/>
                        <a:pt x="1577" y="24963"/>
                      </a:cubicBezTo>
                      <a:cubicBezTo>
                        <a:pt x="2148" y="25249"/>
                        <a:pt x="4148" y="26487"/>
                        <a:pt x="6149" y="28297"/>
                      </a:cubicBezTo>
                      <a:cubicBezTo>
                        <a:pt x="7196" y="30202"/>
                        <a:pt x="8530" y="32679"/>
                        <a:pt x="9482" y="34584"/>
                      </a:cubicBezTo>
                      <a:cubicBezTo>
                        <a:pt x="10911" y="34965"/>
                        <a:pt x="11959" y="36774"/>
                        <a:pt x="13673" y="35727"/>
                      </a:cubicBezTo>
                      <a:cubicBezTo>
                        <a:pt x="13769" y="35727"/>
                        <a:pt x="21293" y="30012"/>
                        <a:pt x="22627" y="26868"/>
                      </a:cubicBezTo>
                      <a:cubicBezTo>
                        <a:pt x="22532" y="26773"/>
                        <a:pt x="22436" y="26583"/>
                        <a:pt x="22341" y="26487"/>
                      </a:cubicBezTo>
                      <a:cubicBezTo>
                        <a:pt x="22341" y="26487"/>
                        <a:pt x="22436" y="26392"/>
                        <a:pt x="22532" y="26392"/>
                      </a:cubicBezTo>
                      <a:cubicBezTo>
                        <a:pt x="24532" y="24582"/>
                        <a:pt x="26627" y="22773"/>
                        <a:pt x="29580" y="18582"/>
                      </a:cubicBezTo>
                      <a:cubicBezTo>
                        <a:pt x="30437" y="17343"/>
                        <a:pt x="30914" y="15915"/>
                        <a:pt x="32057" y="14867"/>
                      </a:cubicBezTo>
                      <a:cubicBezTo>
                        <a:pt x="32723" y="14200"/>
                        <a:pt x="33676" y="14391"/>
                        <a:pt x="34438" y="13914"/>
                      </a:cubicBezTo>
                      <a:lnTo>
                        <a:pt x="34438" y="13914"/>
                      </a:lnTo>
                      <a:cubicBezTo>
                        <a:pt x="35771" y="12867"/>
                        <a:pt x="36914" y="11914"/>
                        <a:pt x="25865" y="277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77" name="Freeform: Shape 281"/>
                <p:cNvSpPr/>
                <p:nvPr/>
              </p:nvSpPr>
              <p:spPr>
                <a:xfrm>
                  <a:off x="5384374" y="1517142"/>
                  <a:ext cx="19050" cy="19050"/>
                </a:xfrm>
                <a:custGeom>
                  <a:avLst/>
                  <a:gdLst>
                    <a:gd name="connsiteX0" fmla="*/ 17158 w 19050"/>
                    <a:gd name="connsiteY0" fmla="*/ 5620 h 19050"/>
                    <a:gd name="connsiteX1" fmla="*/ 13634 w 19050"/>
                    <a:gd name="connsiteY1" fmla="*/ 6001 h 19050"/>
                    <a:gd name="connsiteX2" fmla="*/ 12682 w 19050"/>
                    <a:gd name="connsiteY2" fmla="*/ 5239 h 19050"/>
                    <a:gd name="connsiteX3" fmla="*/ 6586 w 19050"/>
                    <a:gd name="connsiteY3" fmla="*/ 1619 h 19050"/>
                    <a:gd name="connsiteX4" fmla="*/ 2299 w 19050"/>
                    <a:gd name="connsiteY4" fmla="*/ 1238 h 19050"/>
                    <a:gd name="connsiteX5" fmla="*/ 1061 w 19050"/>
                    <a:gd name="connsiteY5" fmla="*/ 0 h 19050"/>
                    <a:gd name="connsiteX6" fmla="*/ 680 w 19050"/>
                    <a:gd name="connsiteY6" fmla="*/ 8763 h 19050"/>
                    <a:gd name="connsiteX7" fmla="*/ 5443 w 19050"/>
                    <a:gd name="connsiteY7" fmla="*/ 15621 h 19050"/>
                    <a:gd name="connsiteX8" fmla="*/ 11539 w 19050"/>
                    <a:gd name="connsiteY8" fmla="*/ 19717 h 19050"/>
                    <a:gd name="connsiteX9" fmla="*/ 20016 w 19050"/>
                    <a:gd name="connsiteY9" fmla="*/ 15526 h 19050"/>
                    <a:gd name="connsiteX10" fmla="*/ 22302 w 19050"/>
                    <a:gd name="connsiteY10" fmla="*/ 13525 h 19050"/>
                    <a:gd name="connsiteX11" fmla="*/ 17158 w 19050"/>
                    <a:gd name="connsiteY11" fmla="*/ 562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050" h="19050">
                      <a:moveTo>
                        <a:pt x="17158" y="5620"/>
                      </a:moveTo>
                      <a:cubicBezTo>
                        <a:pt x="16015" y="5620"/>
                        <a:pt x="14872" y="6572"/>
                        <a:pt x="13634" y="6001"/>
                      </a:cubicBezTo>
                      <a:cubicBezTo>
                        <a:pt x="13253" y="5810"/>
                        <a:pt x="12967" y="5525"/>
                        <a:pt x="12682" y="5239"/>
                      </a:cubicBezTo>
                      <a:cubicBezTo>
                        <a:pt x="10586" y="3239"/>
                        <a:pt x="8395" y="2000"/>
                        <a:pt x="6586" y="1619"/>
                      </a:cubicBezTo>
                      <a:cubicBezTo>
                        <a:pt x="5157" y="1524"/>
                        <a:pt x="3728" y="1333"/>
                        <a:pt x="2299" y="1238"/>
                      </a:cubicBezTo>
                      <a:cubicBezTo>
                        <a:pt x="1728" y="191"/>
                        <a:pt x="1347" y="95"/>
                        <a:pt x="1061" y="0"/>
                      </a:cubicBezTo>
                      <a:cubicBezTo>
                        <a:pt x="-177" y="0"/>
                        <a:pt x="-368" y="3810"/>
                        <a:pt x="680" y="8763"/>
                      </a:cubicBezTo>
                      <a:lnTo>
                        <a:pt x="5443" y="15621"/>
                      </a:lnTo>
                      <a:lnTo>
                        <a:pt x="11539" y="19717"/>
                      </a:lnTo>
                      <a:cubicBezTo>
                        <a:pt x="14301" y="18288"/>
                        <a:pt x="17254" y="17050"/>
                        <a:pt x="20016" y="15526"/>
                      </a:cubicBezTo>
                      <a:cubicBezTo>
                        <a:pt x="20873" y="15050"/>
                        <a:pt x="21921" y="14097"/>
                        <a:pt x="22302" y="13525"/>
                      </a:cubicBezTo>
                      <a:quadBezTo>
                        <a:pt x="23445" y="11906"/>
                        <a:pt x="17158" y="5620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78" name="Freeform: Shape 282"/>
                <p:cNvSpPr/>
                <p:nvPr/>
              </p:nvSpPr>
              <p:spPr>
                <a:xfrm>
                  <a:off x="5115787" y="1252442"/>
                  <a:ext cx="9525" cy="9525"/>
                </a:xfrm>
                <a:custGeom>
                  <a:avLst/>
                  <a:gdLst>
                    <a:gd name="connsiteX0" fmla="*/ 852 w 0"/>
                    <a:gd name="connsiteY0" fmla="*/ 762 h 0"/>
                    <a:gd name="connsiteX1" fmla="*/ 90 w 0"/>
                    <a:gd name="connsiteY1" fmla="*/ 0 h 0"/>
                    <a:gd name="connsiteX2" fmla="*/ 376 w 0"/>
                    <a:gd name="connsiteY2" fmla="*/ 476 h 0"/>
                    <a:gd name="connsiteX3" fmla="*/ 376 w 0"/>
                    <a:gd name="connsiteY3" fmla="*/ 476 h 0"/>
                    <a:gd name="connsiteX4" fmla="*/ 852 w 0"/>
                    <a:gd name="connsiteY4" fmla="*/ 762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>
                      <a:moveTo>
                        <a:pt x="852" y="762"/>
                      </a:moveTo>
                      <a:cubicBezTo>
                        <a:pt x="757" y="476"/>
                        <a:pt x="281" y="0"/>
                        <a:pt x="90" y="0"/>
                      </a:cubicBezTo>
                      <a:cubicBezTo>
                        <a:pt x="-196" y="0"/>
                        <a:pt x="281" y="381"/>
                        <a:pt x="376" y="476"/>
                      </a:cubicBezTo>
                      <a:lnTo>
                        <a:pt x="376" y="476"/>
                      </a:lnTo>
                      <a:cubicBezTo>
                        <a:pt x="471" y="572"/>
                        <a:pt x="662" y="667"/>
                        <a:pt x="852" y="76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79" name="Freeform: Shape 283"/>
                <p:cNvSpPr/>
                <p:nvPr/>
              </p:nvSpPr>
              <p:spPr>
                <a:xfrm>
                  <a:off x="5137785" y="938619"/>
                  <a:ext cx="47625" cy="9525"/>
                </a:xfrm>
                <a:custGeom>
                  <a:avLst/>
                  <a:gdLst>
                    <a:gd name="connsiteX0" fmla="*/ 1333 w 47625"/>
                    <a:gd name="connsiteY0" fmla="*/ 9118 h 9525"/>
                    <a:gd name="connsiteX1" fmla="*/ 4572 w 47625"/>
                    <a:gd name="connsiteY1" fmla="*/ 8642 h 9525"/>
                    <a:gd name="connsiteX2" fmla="*/ 9811 w 47625"/>
                    <a:gd name="connsiteY2" fmla="*/ 7404 h 9525"/>
                    <a:gd name="connsiteX3" fmla="*/ 13145 w 47625"/>
                    <a:gd name="connsiteY3" fmla="*/ 7689 h 9525"/>
                    <a:gd name="connsiteX4" fmla="*/ 16383 w 47625"/>
                    <a:gd name="connsiteY4" fmla="*/ 6927 h 9525"/>
                    <a:gd name="connsiteX5" fmla="*/ 16859 w 47625"/>
                    <a:gd name="connsiteY5" fmla="*/ 7023 h 9525"/>
                    <a:gd name="connsiteX6" fmla="*/ 15431 w 47625"/>
                    <a:gd name="connsiteY6" fmla="*/ 10642 h 9525"/>
                    <a:gd name="connsiteX7" fmla="*/ 14288 w 47625"/>
                    <a:gd name="connsiteY7" fmla="*/ 13404 h 9525"/>
                    <a:gd name="connsiteX8" fmla="*/ 18955 w 47625"/>
                    <a:gd name="connsiteY8" fmla="*/ 11690 h 9525"/>
                    <a:gd name="connsiteX9" fmla="*/ 25622 w 47625"/>
                    <a:gd name="connsiteY9" fmla="*/ 9213 h 9525"/>
                    <a:gd name="connsiteX10" fmla="*/ 28861 w 47625"/>
                    <a:gd name="connsiteY10" fmla="*/ 10928 h 9525"/>
                    <a:gd name="connsiteX11" fmla="*/ 27432 w 47625"/>
                    <a:gd name="connsiteY11" fmla="*/ 13785 h 9525"/>
                    <a:gd name="connsiteX12" fmla="*/ 32480 w 47625"/>
                    <a:gd name="connsiteY12" fmla="*/ 14547 h 9525"/>
                    <a:gd name="connsiteX13" fmla="*/ 35147 w 47625"/>
                    <a:gd name="connsiteY13" fmla="*/ 14166 h 9525"/>
                    <a:gd name="connsiteX14" fmla="*/ 40291 w 47625"/>
                    <a:gd name="connsiteY14" fmla="*/ 16643 h 9525"/>
                    <a:gd name="connsiteX15" fmla="*/ 41148 w 47625"/>
                    <a:gd name="connsiteY15" fmla="*/ 16643 h 9525"/>
                    <a:gd name="connsiteX16" fmla="*/ 51911 w 47625"/>
                    <a:gd name="connsiteY16" fmla="*/ 10928 h 9525"/>
                    <a:gd name="connsiteX17" fmla="*/ 52197 w 47625"/>
                    <a:gd name="connsiteY17" fmla="*/ 10737 h 9525"/>
                    <a:gd name="connsiteX18" fmla="*/ 48578 w 47625"/>
                    <a:gd name="connsiteY18" fmla="*/ 9023 h 9525"/>
                    <a:gd name="connsiteX19" fmla="*/ 50102 w 47625"/>
                    <a:gd name="connsiteY19" fmla="*/ 3498 h 9525"/>
                    <a:gd name="connsiteX20" fmla="*/ 46387 w 47625"/>
                    <a:gd name="connsiteY20" fmla="*/ 2641 h 9525"/>
                    <a:gd name="connsiteX21" fmla="*/ 44387 w 47625"/>
                    <a:gd name="connsiteY21" fmla="*/ 69 h 9525"/>
                    <a:gd name="connsiteX22" fmla="*/ 36004 w 47625"/>
                    <a:gd name="connsiteY22" fmla="*/ 2832 h 9525"/>
                    <a:gd name="connsiteX23" fmla="*/ 28004 w 47625"/>
                    <a:gd name="connsiteY23" fmla="*/ 3403 h 9525"/>
                    <a:gd name="connsiteX24" fmla="*/ 20383 w 47625"/>
                    <a:gd name="connsiteY24" fmla="*/ 1689 h 9525"/>
                    <a:gd name="connsiteX25" fmla="*/ 20003 w 47625"/>
                    <a:gd name="connsiteY25" fmla="*/ 1689 h 9525"/>
                    <a:gd name="connsiteX26" fmla="*/ 0 w 47625"/>
                    <a:gd name="connsiteY26" fmla="*/ 6832 h 9525"/>
                    <a:gd name="connsiteX27" fmla="*/ 1429 w 47625"/>
                    <a:gd name="connsiteY27" fmla="*/ 8832 h 9525"/>
                    <a:gd name="connsiteX28" fmla="*/ 1333 w 47625"/>
                    <a:gd name="connsiteY28" fmla="*/ 9118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47625" h="9525">
                      <a:moveTo>
                        <a:pt x="1333" y="9118"/>
                      </a:moveTo>
                      <a:cubicBezTo>
                        <a:pt x="1810" y="9309"/>
                        <a:pt x="2858" y="9118"/>
                        <a:pt x="4572" y="8642"/>
                      </a:cubicBezTo>
                      <a:cubicBezTo>
                        <a:pt x="6382" y="8166"/>
                        <a:pt x="8668" y="7499"/>
                        <a:pt x="9811" y="7404"/>
                      </a:cubicBezTo>
                      <a:cubicBezTo>
                        <a:pt x="10954" y="7213"/>
                        <a:pt x="12002" y="7785"/>
                        <a:pt x="13145" y="7689"/>
                      </a:cubicBezTo>
                      <a:cubicBezTo>
                        <a:pt x="14288" y="7594"/>
                        <a:pt x="15240" y="7023"/>
                        <a:pt x="16383" y="6927"/>
                      </a:cubicBezTo>
                      <a:cubicBezTo>
                        <a:pt x="16478" y="6927"/>
                        <a:pt x="16669" y="7023"/>
                        <a:pt x="16859" y="7023"/>
                      </a:cubicBezTo>
                      <a:cubicBezTo>
                        <a:pt x="17145" y="7499"/>
                        <a:pt x="17050" y="7689"/>
                        <a:pt x="15431" y="10642"/>
                      </a:cubicBezTo>
                      <a:cubicBezTo>
                        <a:pt x="14288" y="12642"/>
                        <a:pt x="14288" y="12928"/>
                        <a:pt x="14288" y="13404"/>
                      </a:cubicBezTo>
                      <a:cubicBezTo>
                        <a:pt x="14859" y="13785"/>
                        <a:pt x="15716" y="13500"/>
                        <a:pt x="18955" y="11690"/>
                      </a:cubicBezTo>
                      <a:cubicBezTo>
                        <a:pt x="23241" y="9404"/>
                        <a:pt x="24289" y="9023"/>
                        <a:pt x="25622" y="9213"/>
                      </a:cubicBezTo>
                      <a:cubicBezTo>
                        <a:pt x="26861" y="9309"/>
                        <a:pt x="28385" y="9785"/>
                        <a:pt x="28861" y="10928"/>
                      </a:cubicBezTo>
                      <a:cubicBezTo>
                        <a:pt x="29432" y="12357"/>
                        <a:pt x="27527" y="12642"/>
                        <a:pt x="27432" y="13785"/>
                      </a:cubicBezTo>
                      <a:cubicBezTo>
                        <a:pt x="27432" y="13785"/>
                        <a:pt x="27813" y="15690"/>
                        <a:pt x="32480" y="14547"/>
                      </a:cubicBezTo>
                      <a:cubicBezTo>
                        <a:pt x="33147" y="14357"/>
                        <a:pt x="34290" y="14166"/>
                        <a:pt x="35147" y="14166"/>
                      </a:cubicBezTo>
                      <a:cubicBezTo>
                        <a:pt x="37148" y="14262"/>
                        <a:pt x="38386" y="16167"/>
                        <a:pt x="40291" y="16643"/>
                      </a:cubicBezTo>
                      <a:cubicBezTo>
                        <a:pt x="40577" y="16738"/>
                        <a:pt x="40862" y="16738"/>
                        <a:pt x="41148" y="16643"/>
                      </a:cubicBezTo>
                      <a:cubicBezTo>
                        <a:pt x="41720" y="16548"/>
                        <a:pt x="43625" y="16357"/>
                        <a:pt x="51911" y="10928"/>
                      </a:cubicBezTo>
                      <a:cubicBezTo>
                        <a:pt x="52007" y="10833"/>
                        <a:pt x="52102" y="10833"/>
                        <a:pt x="52197" y="10737"/>
                      </a:cubicBezTo>
                      <a:cubicBezTo>
                        <a:pt x="47625" y="11499"/>
                        <a:pt x="48197" y="9880"/>
                        <a:pt x="48578" y="9023"/>
                      </a:cubicBezTo>
                      <a:cubicBezTo>
                        <a:pt x="50387" y="4356"/>
                        <a:pt x="50292" y="4070"/>
                        <a:pt x="50102" y="3498"/>
                      </a:cubicBezTo>
                      <a:cubicBezTo>
                        <a:pt x="48863" y="3022"/>
                        <a:pt x="47530" y="3117"/>
                        <a:pt x="46387" y="2641"/>
                      </a:cubicBezTo>
                      <a:cubicBezTo>
                        <a:pt x="45244" y="2165"/>
                        <a:pt x="45434" y="641"/>
                        <a:pt x="44387" y="69"/>
                      </a:cubicBezTo>
                      <a:quadBezTo>
                        <a:pt x="43625" y="-121"/>
                        <a:pt x="36004" y="2832"/>
                      </a:quadBezTo>
                      <a:cubicBezTo>
                        <a:pt x="30956" y="4737"/>
                        <a:pt x="30861" y="4641"/>
                        <a:pt x="28004" y="3403"/>
                      </a:cubicBezTo>
                      <a:cubicBezTo>
                        <a:pt x="28004" y="3403"/>
                        <a:pt x="20955" y="1689"/>
                        <a:pt x="20383" y="1689"/>
                      </a:cubicBezTo>
                      <a:cubicBezTo>
                        <a:pt x="20288" y="1689"/>
                        <a:pt x="20098" y="1689"/>
                        <a:pt x="20003" y="1689"/>
                      </a:cubicBezTo>
                      <a:quadBezTo>
                        <a:pt x="191" y="4737"/>
                        <a:pt x="0" y="6832"/>
                      </a:quadBezTo>
                      <a:cubicBezTo>
                        <a:pt x="762" y="7308"/>
                        <a:pt x="953" y="8166"/>
                        <a:pt x="1429" y="8832"/>
                      </a:cubicBezTo>
                      <a:cubicBezTo>
                        <a:pt x="1143" y="9023"/>
                        <a:pt x="1238" y="9118"/>
                        <a:pt x="1333" y="911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80" name="Freeform: Shape 284"/>
                <p:cNvSpPr/>
                <p:nvPr/>
              </p:nvSpPr>
              <p:spPr>
                <a:xfrm>
                  <a:off x="5111566" y="953452"/>
                  <a:ext cx="57150" cy="19050"/>
                </a:xfrm>
                <a:custGeom>
                  <a:avLst/>
                  <a:gdLst>
                    <a:gd name="connsiteX0" fmla="*/ 787 w 57150"/>
                    <a:gd name="connsiteY0" fmla="*/ 9620 h 19050"/>
                    <a:gd name="connsiteX1" fmla="*/ 25 w 57150"/>
                    <a:gd name="connsiteY1" fmla="*/ 15907 h 19050"/>
                    <a:gd name="connsiteX2" fmla="*/ 1930 w 57150"/>
                    <a:gd name="connsiteY2" fmla="*/ 17812 h 19050"/>
                    <a:gd name="connsiteX3" fmla="*/ 1645 w 57150"/>
                    <a:gd name="connsiteY3" fmla="*/ 18574 h 19050"/>
                    <a:gd name="connsiteX4" fmla="*/ 8598 w 57150"/>
                    <a:gd name="connsiteY4" fmla="*/ 18002 h 19050"/>
                    <a:gd name="connsiteX5" fmla="*/ 14503 w 57150"/>
                    <a:gd name="connsiteY5" fmla="*/ 17812 h 19050"/>
                    <a:gd name="connsiteX6" fmla="*/ 18313 w 57150"/>
                    <a:gd name="connsiteY6" fmla="*/ 18479 h 19050"/>
                    <a:gd name="connsiteX7" fmla="*/ 21171 w 57150"/>
                    <a:gd name="connsiteY7" fmla="*/ 20669 h 19050"/>
                    <a:gd name="connsiteX8" fmla="*/ 21933 w 57150"/>
                    <a:gd name="connsiteY8" fmla="*/ 20669 h 19050"/>
                    <a:gd name="connsiteX9" fmla="*/ 34220 w 57150"/>
                    <a:gd name="connsiteY9" fmla="*/ 17335 h 19050"/>
                    <a:gd name="connsiteX10" fmla="*/ 36601 w 57150"/>
                    <a:gd name="connsiteY10" fmla="*/ 9620 h 19050"/>
                    <a:gd name="connsiteX11" fmla="*/ 41840 w 57150"/>
                    <a:gd name="connsiteY11" fmla="*/ 11144 h 19050"/>
                    <a:gd name="connsiteX12" fmla="*/ 57556 w 57150"/>
                    <a:gd name="connsiteY12" fmla="*/ 6858 h 19050"/>
                    <a:gd name="connsiteX13" fmla="*/ 57556 w 57150"/>
                    <a:gd name="connsiteY13" fmla="*/ 6668 h 19050"/>
                    <a:gd name="connsiteX14" fmla="*/ 53746 w 57150"/>
                    <a:gd name="connsiteY14" fmla="*/ 5048 h 19050"/>
                    <a:gd name="connsiteX15" fmla="*/ 40602 w 57150"/>
                    <a:gd name="connsiteY15" fmla="*/ 4572 h 19050"/>
                    <a:gd name="connsiteX16" fmla="*/ 29458 w 57150"/>
                    <a:gd name="connsiteY16" fmla="*/ 953 h 19050"/>
                    <a:gd name="connsiteX17" fmla="*/ 28505 w 57150"/>
                    <a:gd name="connsiteY17" fmla="*/ 857 h 19050"/>
                    <a:gd name="connsiteX18" fmla="*/ 17456 w 57150"/>
                    <a:gd name="connsiteY18" fmla="*/ 1619 h 19050"/>
                    <a:gd name="connsiteX19" fmla="*/ 12408 w 57150"/>
                    <a:gd name="connsiteY19" fmla="*/ 0 h 19050"/>
                    <a:gd name="connsiteX20" fmla="*/ 7169 w 57150"/>
                    <a:gd name="connsiteY20" fmla="*/ 3334 h 19050"/>
                    <a:gd name="connsiteX21" fmla="*/ 787 w 57150"/>
                    <a:gd name="connsiteY21" fmla="*/ 962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7150" h="19050">
                      <a:moveTo>
                        <a:pt x="787" y="9620"/>
                      </a:moveTo>
                      <a:cubicBezTo>
                        <a:pt x="787" y="9620"/>
                        <a:pt x="-165" y="14764"/>
                        <a:pt x="25" y="15907"/>
                      </a:cubicBezTo>
                      <a:quadBezTo>
                        <a:pt x="121" y="16478"/>
                        <a:pt x="1930" y="17812"/>
                      </a:quadBezTo>
                      <a:cubicBezTo>
                        <a:pt x="1835" y="18002"/>
                        <a:pt x="1740" y="18383"/>
                        <a:pt x="1645" y="18574"/>
                      </a:cubicBezTo>
                      <a:cubicBezTo>
                        <a:pt x="1930" y="18860"/>
                        <a:pt x="2597" y="19431"/>
                        <a:pt x="8598" y="18002"/>
                      </a:cubicBezTo>
                      <a:quadBezTo>
                        <a:pt x="12789" y="16955"/>
                        <a:pt x="14503" y="17812"/>
                      </a:quadBezTo>
                      <a:cubicBezTo>
                        <a:pt x="15742" y="18479"/>
                        <a:pt x="17075" y="17907"/>
                        <a:pt x="18313" y="18479"/>
                      </a:cubicBezTo>
                      <a:cubicBezTo>
                        <a:pt x="19456" y="18955"/>
                        <a:pt x="19742" y="20574"/>
                        <a:pt x="21171" y="20669"/>
                      </a:cubicBezTo>
                      <a:cubicBezTo>
                        <a:pt x="21361" y="20669"/>
                        <a:pt x="21647" y="20669"/>
                        <a:pt x="21933" y="20669"/>
                      </a:cubicBezTo>
                      <a:cubicBezTo>
                        <a:pt x="23552" y="20574"/>
                        <a:pt x="29458" y="18860"/>
                        <a:pt x="34220" y="17335"/>
                      </a:cubicBezTo>
                      <a:quadBezTo>
                        <a:pt x="41078" y="13526"/>
                        <a:pt x="36601" y="9620"/>
                      </a:quadBezTo>
                      <a:cubicBezTo>
                        <a:pt x="38316" y="10097"/>
                        <a:pt x="40030" y="10668"/>
                        <a:pt x="41840" y="11144"/>
                      </a:cubicBezTo>
                      <a:cubicBezTo>
                        <a:pt x="46888" y="9144"/>
                        <a:pt x="52508" y="9049"/>
                        <a:pt x="57556" y="6858"/>
                      </a:cubicBezTo>
                      <a:cubicBezTo>
                        <a:pt x="57556" y="6763"/>
                        <a:pt x="57461" y="6763"/>
                        <a:pt x="57556" y="6668"/>
                      </a:cubicBezTo>
                      <a:quadBezTo>
                        <a:pt x="54794" y="5429"/>
                        <a:pt x="53746" y="5048"/>
                      </a:quadBezTo>
                      <a:cubicBezTo>
                        <a:pt x="49365" y="3905"/>
                        <a:pt x="44983" y="5715"/>
                        <a:pt x="40602" y="4572"/>
                      </a:cubicBezTo>
                      <a:cubicBezTo>
                        <a:pt x="36792" y="3620"/>
                        <a:pt x="33363" y="1619"/>
                        <a:pt x="29458" y="953"/>
                      </a:cubicBezTo>
                      <a:cubicBezTo>
                        <a:pt x="29172" y="857"/>
                        <a:pt x="28791" y="857"/>
                        <a:pt x="28505" y="857"/>
                      </a:cubicBezTo>
                      <a:cubicBezTo>
                        <a:pt x="28219" y="857"/>
                        <a:pt x="20599" y="1143"/>
                        <a:pt x="17456" y="1619"/>
                      </a:cubicBezTo>
                      <a:cubicBezTo>
                        <a:pt x="16408" y="1810"/>
                        <a:pt x="14694" y="1619"/>
                        <a:pt x="12408" y="0"/>
                      </a:cubicBezTo>
                      <a:cubicBezTo>
                        <a:pt x="10693" y="1048"/>
                        <a:pt x="9074" y="2191"/>
                        <a:pt x="7169" y="3334"/>
                      </a:cubicBezTo>
                      <a:cubicBezTo>
                        <a:pt x="3359" y="5334"/>
                        <a:pt x="1168" y="8668"/>
                        <a:pt x="787" y="962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81" name="Freeform: Shape 285"/>
                <p:cNvSpPr/>
                <p:nvPr/>
              </p:nvSpPr>
              <p:spPr>
                <a:xfrm>
                  <a:off x="5105786" y="944690"/>
                  <a:ext cx="9525" cy="9525"/>
                </a:xfrm>
                <a:custGeom>
                  <a:avLst/>
                  <a:gdLst>
                    <a:gd name="connsiteX0" fmla="*/ 2567 w 9525"/>
                    <a:gd name="connsiteY0" fmla="*/ 10763 h 9525"/>
                    <a:gd name="connsiteX1" fmla="*/ 2948 w 9525"/>
                    <a:gd name="connsiteY1" fmla="*/ 11716 h 9525"/>
                    <a:gd name="connsiteX2" fmla="*/ 3329 w 9525"/>
                    <a:gd name="connsiteY2" fmla="*/ 11906 h 9525"/>
                    <a:gd name="connsiteX3" fmla="*/ 8854 w 9525"/>
                    <a:gd name="connsiteY3" fmla="*/ 12287 h 9525"/>
                    <a:gd name="connsiteX4" fmla="*/ 13330 w 9525"/>
                    <a:gd name="connsiteY4" fmla="*/ 8953 h 9525"/>
                    <a:gd name="connsiteX5" fmla="*/ 15045 w 9525"/>
                    <a:gd name="connsiteY5" fmla="*/ 5620 h 9525"/>
                    <a:gd name="connsiteX6" fmla="*/ 15426 w 9525"/>
                    <a:gd name="connsiteY6" fmla="*/ 3715 h 9525"/>
                    <a:gd name="connsiteX7" fmla="*/ 15521 w 9525"/>
                    <a:gd name="connsiteY7" fmla="*/ 2953 h 9525"/>
                    <a:gd name="connsiteX8" fmla="*/ 16474 w 9525"/>
                    <a:gd name="connsiteY8" fmla="*/ 1048 h 9525"/>
                    <a:gd name="connsiteX9" fmla="*/ 16474 w 9525"/>
                    <a:gd name="connsiteY9" fmla="*/ 667 h 9525"/>
                    <a:gd name="connsiteX10" fmla="*/ 16283 w 9525"/>
                    <a:gd name="connsiteY10" fmla="*/ 476 h 9525"/>
                    <a:gd name="connsiteX11" fmla="*/ 10759 w 9525"/>
                    <a:gd name="connsiteY11" fmla="*/ 1429 h 9525"/>
                    <a:gd name="connsiteX12" fmla="*/ 5996 w 9525"/>
                    <a:gd name="connsiteY12" fmla="*/ 2191 h 9525"/>
                    <a:gd name="connsiteX13" fmla="*/ 6091 w 9525"/>
                    <a:gd name="connsiteY13" fmla="*/ 381 h 9525"/>
                    <a:gd name="connsiteX14" fmla="*/ 2567 w 9525"/>
                    <a:gd name="connsiteY14" fmla="*/ 2191 h 9525"/>
                    <a:gd name="connsiteX15" fmla="*/ 1329 w 9525"/>
                    <a:gd name="connsiteY15" fmla="*/ 6286 h 9525"/>
                    <a:gd name="connsiteX16" fmla="*/ 91 w 9525"/>
                    <a:gd name="connsiteY16" fmla="*/ 8477 h 9525"/>
                    <a:gd name="connsiteX17" fmla="*/ 2567 w 9525"/>
                    <a:gd name="connsiteY17" fmla="*/ 10763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525" h="9525">
                      <a:moveTo>
                        <a:pt x="2567" y="10763"/>
                      </a:moveTo>
                      <a:cubicBezTo>
                        <a:pt x="2853" y="11049"/>
                        <a:pt x="2662" y="11430"/>
                        <a:pt x="2948" y="11716"/>
                      </a:cubicBezTo>
                      <a:cubicBezTo>
                        <a:pt x="3043" y="11811"/>
                        <a:pt x="3234" y="11906"/>
                        <a:pt x="3329" y="11906"/>
                      </a:cubicBezTo>
                      <a:cubicBezTo>
                        <a:pt x="4186" y="12287"/>
                        <a:pt x="8377" y="12478"/>
                        <a:pt x="8854" y="12287"/>
                      </a:cubicBezTo>
                      <a:cubicBezTo>
                        <a:pt x="8854" y="12287"/>
                        <a:pt x="12378" y="10287"/>
                        <a:pt x="13330" y="8953"/>
                      </a:cubicBezTo>
                      <a:cubicBezTo>
                        <a:pt x="13807" y="8287"/>
                        <a:pt x="14759" y="6382"/>
                        <a:pt x="15045" y="5620"/>
                      </a:cubicBezTo>
                      <a:cubicBezTo>
                        <a:pt x="15521" y="4381"/>
                        <a:pt x="15521" y="4286"/>
                        <a:pt x="15426" y="3715"/>
                      </a:cubicBezTo>
                      <a:cubicBezTo>
                        <a:pt x="15426" y="3524"/>
                        <a:pt x="15426" y="3238"/>
                        <a:pt x="15521" y="2953"/>
                      </a:cubicBezTo>
                      <a:cubicBezTo>
                        <a:pt x="15712" y="2286"/>
                        <a:pt x="16283" y="1714"/>
                        <a:pt x="16474" y="1048"/>
                      </a:cubicBezTo>
                      <a:cubicBezTo>
                        <a:pt x="16474" y="952"/>
                        <a:pt x="16474" y="762"/>
                        <a:pt x="16474" y="667"/>
                      </a:cubicBezTo>
                      <a:cubicBezTo>
                        <a:pt x="16378" y="571"/>
                        <a:pt x="16283" y="476"/>
                        <a:pt x="16283" y="476"/>
                      </a:cubicBezTo>
                      <a:cubicBezTo>
                        <a:pt x="15807" y="381"/>
                        <a:pt x="14473" y="667"/>
                        <a:pt x="10759" y="1429"/>
                      </a:cubicBezTo>
                      <a:cubicBezTo>
                        <a:pt x="7044" y="2191"/>
                        <a:pt x="6758" y="2191"/>
                        <a:pt x="5996" y="2191"/>
                      </a:cubicBezTo>
                      <a:quadBezTo>
                        <a:pt x="6187" y="571"/>
                        <a:pt x="6091" y="381"/>
                      </a:quadBezTo>
                      <a:cubicBezTo>
                        <a:pt x="5425" y="-857"/>
                        <a:pt x="3329" y="1238"/>
                        <a:pt x="2567" y="2191"/>
                      </a:cubicBezTo>
                      <a:cubicBezTo>
                        <a:pt x="1710" y="3429"/>
                        <a:pt x="1805" y="4953"/>
                        <a:pt x="1329" y="6286"/>
                      </a:cubicBezTo>
                      <a:cubicBezTo>
                        <a:pt x="1043" y="7048"/>
                        <a:pt x="281" y="7620"/>
                        <a:pt x="91" y="8477"/>
                      </a:cubicBezTo>
                      <a:cubicBezTo>
                        <a:pt x="-481" y="10287"/>
                        <a:pt x="1805" y="10001"/>
                        <a:pt x="2567" y="1076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82" name="Freeform: Shape 286"/>
                <p:cNvSpPr/>
                <p:nvPr/>
              </p:nvSpPr>
              <p:spPr>
                <a:xfrm>
                  <a:off x="4954905" y="948263"/>
                  <a:ext cx="123825" cy="28575"/>
                </a:xfrm>
                <a:custGeom>
                  <a:avLst/>
                  <a:gdLst>
                    <a:gd name="connsiteX0" fmla="*/ 2096 w 123825"/>
                    <a:gd name="connsiteY0" fmla="*/ 20334 h 28575"/>
                    <a:gd name="connsiteX1" fmla="*/ 2572 w 123825"/>
                    <a:gd name="connsiteY1" fmla="*/ 20906 h 28575"/>
                    <a:gd name="connsiteX2" fmla="*/ 2191 w 123825"/>
                    <a:gd name="connsiteY2" fmla="*/ 21477 h 28575"/>
                    <a:gd name="connsiteX3" fmla="*/ 4191 w 123825"/>
                    <a:gd name="connsiteY3" fmla="*/ 22144 h 28575"/>
                    <a:gd name="connsiteX4" fmla="*/ 11144 w 123825"/>
                    <a:gd name="connsiteY4" fmla="*/ 19191 h 28575"/>
                    <a:gd name="connsiteX5" fmla="*/ 13430 w 123825"/>
                    <a:gd name="connsiteY5" fmla="*/ 19953 h 28575"/>
                    <a:gd name="connsiteX6" fmla="*/ 15145 w 123825"/>
                    <a:gd name="connsiteY6" fmla="*/ 24620 h 28575"/>
                    <a:gd name="connsiteX7" fmla="*/ 7906 w 123825"/>
                    <a:gd name="connsiteY7" fmla="*/ 30621 h 28575"/>
                    <a:gd name="connsiteX8" fmla="*/ 27908 w 123825"/>
                    <a:gd name="connsiteY8" fmla="*/ 20715 h 28575"/>
                    <a:gd name="connsiteX9" fmla="*/ 19621 w 123825"/>
                    <a:gd name="connsiteY9" fmla="*/ 28526 h 28575"/>
                    <a:gd name="connsiteX10" fmla="*/ 16764 w 123825"/>
                    <a:gd name="connsiteY10" fmla="*/ 31002 h 28575"/>
                    <a:gd name="connsiteX11" fmla="*/ 20479 w 123825"/>
                    <a:gd name="connsiteY11" fmla="*/ 32431 h 28575"/>
                    <a:gd name="connsiteX12" fmla="*/ 29623 w 123825"/>
                    <a:gd name="connsiteY12" fmla="*/ 31193 h 28575"/>
                    <a:gd name="connsiteX13" fmla="*/ 34862 w 123825"/>
                    <a:gd name="connsiteY13" fmla="*/ 29478 h 28575"/>
                    <a:gd name="connsiteX14" fmla="*/ 39338 w 123825"/>
                    <a:gd name="connsiteY14" fmla="*/ 26621 h 28575"/>
                    <a:gd name="connsiteX15" fmla="*/ 42958 w 123825"/>
                    <a:gd name="connsiteY15" fmla="*/ 28049 h 28575"/>
                    <a:gd name="connsiteX16" fmla="*/ 47816 w 123825"/>
                    <a:gd name="connsiteY16" fmla="*/ 28049 h 28575"/>
                    <a:gd name="connsiteX17" fmla="*/ 58483 w 123825"/>
                    <a:gd name="connsiteY17" fmla="*/ 23573 h 28575"/>
                    <a:gd name="connsiteX18" fmla="*/ 66484 w 123825"/>
                    <a:gd name="connsiteY18" fmla="*/ 20429 h 28575"/>
                    <a:gd name="connsiteX19" fmla="*/ 72581 w 123825"/>
                    <a:gd name="connsiteY19" fmla="*/ 17858 h 28575"/>
                    <a:gd name="connsiteX20" fmla="*/ 81248 w 123825"/>
                    <a:gd name="connsiteY20" fmla="*/ 16048 h 28575"/>
                    <a:gd name="connsiteX21" fmla="*/ 64389 w 123825"/>
                    <a:gd name="connsiteY21" fmla="*/ 26811 h 28575"/>
                    <a:gd name="connsiteX22" fmla="*/ 66389 w 123825"/>
                    <a:gd name="connsiteY22" fmla="*/ 33479 h 28575"/>
                    <a:gd name="connsiteX23" fmla="*/ 81153 w 123825"/>
                    <a:gd name="connsiteY23" fmla="*/ 26430 h 28575"/>
                    <a:gd name="connsiteX24" fmla="*/ 96298 w 123825"/>
                    <a:gd name="connsiteY24" fmla="*/ 26525 h 28575"/>
                    <a:gd name="connsiteX25" fmla="*/ 100965 w 123825"/>
                    <a:gd name="connsiteY25" fmla="*/ 23573 h 28575"/>
                    <a:gd name="connsiteX26" fmla="*/ 102489 w 123825"/>
                    <a:gd name="connsiteY26" fmla="*/ 19763 h 28575"/>
                    <a:gd name="connsiteX27" fmla="*/ 106108 w 123825"/>
                    <a:gd name="connsiteY27" fmla="*/ 20429 h 28575"/>
                    <a:gd name="connsiteX28" fmla="*/ 107442 w 123825"/>
                    <a:gd name="connsiteY28" fmla="*/ 20906 h 28575"/>
                    <a:gd name="connsiteX29" fmla="*/ 111824 w 123825"/>
                    <a:gd name="connsiteY29" fmla="*/ 14238 h 28575"/>
                    <a:gd name="connsiteX30" fmla="*/ 124778 w 123825"/>
                    <a:gd name="connsiteY30" fmla="*/ 13286 h 28575"/>
                    <a:gd name="connsiteX31" fmla="*/ 125063 w 123825"/>
                    <a:gd name="connsiteY31" fmla="*/ 13190 h 28575"/>
                    <a:gd name="connsiteX32" fmla="*/ 128873 w 123825"/>
                    <a:gd name="connsiteY32" fmla="*/ 9476 h 28575"/>
                    <a:gd name="connsiteX33" fmla="*/ 126206 w 123825"/>
                    <a:gd name="connsiteY33" fmla="*/ 8333 h 28575"/>
                    <a:gd name="connsiteX34" fmla="*/ 126587 w 123825"/>
                    <a:gd name="connsiteY34" fmla="*/ 5189 h 28575"/>
                    <a:gd name="connsiteX35" fmla="*/ 123444 w 123825"/>
                    <a:gd name="connsiteY35" fmla="*/ 236 h 28575"/>
                    <a:gd name="connsiteX36" fmla="*/ 114681 w 123825"/>
                    <a:gd name="connsiteY36" fmla="*/ 5094 h 28575"/>
                    <a:gd name="connsiteX37" fmla="*/ 109252 w 123825"/>
                    <a:gd name="connsiteY37" fmla="*/ 4142 h 28575"/>
                    <a:gd name="connsiteX38" fmla="*/ 104584 w 123825"/>
                    <a:gd name="connsiteY38" fmla="*/ 427 h 28575"/>
                    <a:gd name="connsiteX39" fmla="*/ 89440 w 123825"/>
                    <a:gd name="connsiteY39" fmla="*/ 332 h 28575"/>
                    <a:gd name="connsiteX40" fmla="*/ 58769 w 123825"/>
                    <a:gd name="connsiteY40" fmla="*/ 6999 h 28575"/>
                    <a:gd name="connsiteX41" fmla="*/ 50863 w 123825"/>
                    <a:gd name="connsiteY41" fmla="*/ 9380 h 28575"/>
                    <a:gd name="connsiteX42" fmla="*/ 49816 w 123825"/>
                    <a:gd name="connsiteY42" fmla="*/ 5570 h 28575"/>
                    <a:gd name="connsiteX43" fmla="*/ 25717 w 123825"/>
                    <a:gd name="connsiteY43" fmla="*/ 9190 h 28575"/>
                    <a:gd name="connsiteX44" fmla="*/ 13430 w 123825"/>
                    <a:gd name="connsiteY44" fmla="*/ 10809 h 28575"/>
                    <a:gd name="connsiteX45" fmla="*/ 0 w 123825"/>
                    <a:gd name="connsiteY45" fmla="*/ 20334 h 28575"/>
                    <a:gd name="connsiteX46" fmla="*/ 2096 w 123825"/>
                    <a:gd name="connsiteY46" fmla="*/ 20334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123825" h="28575">
                      <a:moveTo>
                        <a:pt x="2096" y="20334"/>
                      </a:moveTo>
                      <a:cubicBezTo>
                        <a:pt x="2191" y="20525"/>
                        <a:pt x="2381" y="20715"/>
                        <a:pt x="2572" y="20906"/>
                      </a:cubicBezTo>
                      <a:cubicBezTo>
                        <a:pt x="2477" y="21096"/>
                        <a:pt x="2286" y="21382"/>
                        <a:pt x="2191" y="21477"/>
                      </a:cubicBezTo>
                      <a:quadBezTo>
                        <a:pt x="2667" y="22144"/>
                        <a:pt x="4191" y="22144"/>
                      </a:quadBezTo>
                      <a:lnTo>
                        <a:pt x="11144" y="19191"/>
                      </a:lnTo>
                      <a:cubicBezTo>
                        <a:pt x="11811" y="19382"/>
                        <a:pt x="12763" y="19667"/>
                        <a:pt x="13430" y="19953"/>
                      </a:cubicBezTo>
                      <a:quadBezTo>
                        <a:pt x="12954" y="20810"/>
                        <a:pt x="15145" y="24620"/>
                      </a:quadBezTo>
                      <a:cubicBezTo>
                        <a:pt x="13621" y="27668"/>
                        <a:pt x="9620" y="27764"/>
                        <a:pt x="7906" y="30621"/>
                      </a:cubicBezTo>
                      <a:cubicBezTo>
                        <a:pt x="15812" y="29859"/>
                        <a:pt x="19907" y="21191"/>
                        <a:pt x="27908" y="20715"/>
                      </a:cubicBezTo>
                      <a:quadBezTo>
                        <a:pt x="22193" y="27002"/>
                        <a:pt x="19621" y="28526"/>
                      </a:quadBezTo>
                      <a:quadBezTo>
                        <a:pt x="17050" y="30050"/>
                        <a:pt x="16764" y="31002"/>
                      </a:quadBezTo>
                      <a:quadBezTo>
                        <a:pt x="17621" y="31574"/>
                        <a:pt x="20479" y="32431"/>
                      </a:quadBezTo>
                      <a:lnTo>
                        <a:pt x="29623" y="31193"/>
                      </a:lnTo>
                      <a:lnTo>
                        <a:pt x="34862" y="29478"/>
                      </a:lnTo>
                      <a:lnTo>
                        <a:pt x="39338" y="26621"/>
                      </a:lnTo>
                      <a:cubicBezTo>
                        <a:pt x="40577" y="27097"/>
                        <a:pt x="41720" y="27573"/>
                        <a:pt x="42958" y="28049"/>
                      </a:cubicBezTo>
                      <a:lnTo>
                        <a:pt x="47816" y="28049"/>
                      </a:lnTo>
                      <a:quadBezTo>
                        <a:pt x="57341" y="24906"/>
                        <a:pt x="58483" y="23573"/>
                      </a:quadBezTo>
                      <a:cubicBezTo>
                        <a:pt x="59246" y="22620"/>
                        <a:pt x="61055" y="20334"/>
                        <a:pt x="66484" y="20429"/>
                      </a:cubicBezTo>
                      <a:lnTo>
                        <a:pt x="72581" y="17858"/>
                      </a:lnTo>
                      <a:cubicBezTo>
                        <a:pt x="75152" y="17286"/>
                        <a:pt x="78677" y="16619"/>
                        <a:pt x="81248" y="16048"/>
                      </a:cubicBezTo>
                      <a:cubicBezTo>
                        <a:pt x="77057" y="21763"/>
                        <a:pt x="69056" y="21668"/>
                        <a:pt x="64389" y="26811"/>
                      </a:cubicBezTo>
                      <a:cubicBezTo>
                        <a:pt x="65246" y="29002"/>
                        <a:pt x="63056" y="33574"/>
                        <a:pt x="66389" y="33479"/>
                      </a:cubicBezTo>
                      <a:cubicBezTo>
                        <a:pt x="72390" y="33383"/>
                        <a:pt x="76009" y="28145"/>
                        <a:pt x="81153" y="26430"/>
                      </a:cubicBezTo>
                      <a:cubicBezTo>
                        <a:pt x="83153" y="27573"/>
                        <a:pt x="91440" y="28716"/>
                        <a:pt x="96298" y="26525"/>
                      </a:cubicBezTo>
                      <a:cubicBezTo>
                        <a:pt x="97822" y="25573"/>
                        <a:pt x="99346" y="24525"/>
                        <a:pt x="100965" y="23573"/>
                      </a:cubicBezTo>
                      <a:lnTo>
                        <a:pt x="102489" y="19763"/>
                      </a:lnTo>
                      <a:lnTo>
                        <a:pt x="106108" y="20429"/>
                      </a:lnTo>
                      <a:cubicBezTo>
                        <a:pt x="106585" y="20620"/>
                        <a:pt x="106966" y="20715"/>
                        <a:pt x="107442" y="20906"/>
                      </a:cubicBezTo>
                      <a:quadBezTo>
                        <a:pt x="111538" y="14333"/>
                        <a:pt x="111824" y="14238"/>
                      </a:quadBezTo>
                      <a:cubicBezTo>
                        <a:pt x="116015" y="12428"/>
                        <a:pt x="120491" y="14333"/>
                        <a:pt x="124778" y="13286"/>
                      </a:cubicBezTo>
                      <a:cubicBezTo>
                        <a:pt x="124873" y="13286"/>
                        <a:pt x="124968" y="13190"/>
                        <a:pt x="125063" y="13190"/>
                      </a:cubicBezTo>
                      <a:cubicBezTo>
                        <a:pt x="126206" y="12047"/>
                        <a:pt x="127730" y="10619"/>
                        <a:pt x="128873" y="9476"/>
                      </a:cubicBezTo>
                      <a:cubicBezTo>
                        <a:pt x="127349" y="9761"/>
                        <a:pt x="126778" y="9761"/>
                        <a:pt x="126206" y="8333"/>
                      </a:cubicBezTo>
                      <a:lnTo>
                        <a:pt x="126587" y="5189"/>
                      </a:lnTo>
                      <a:quadBezTo>
                        <a:pt x="124873" y="1094"/>
                        <a:pt x="123444" y="236"/>
                      </a:quadBezTo>
                      <a:quadBezTo>
                        <a:pt x="123063" y="141"/>
                        <a:pt x="114681" y="5094"/>
                      </a:quadBezTo>
                      <a:cubicBezTo>
                        <a:pt x="113157" y="3284"/>
                        <a:pt x="110966" y="4713"/>
                        <a:pt x="109252" y="4142"/>
                      </a:cubicBezTo>
                      <a:cubicBezTo>
                        <a:pt x="107156" y="3570"/>
                        <a:pt x="106775" y="903"/>
                        <a:pt x="104584" y="427"/>
                      </a:cubicBezTo>
                      <a:cubicBezTo>
                        <a:pt x="99536" y="-526"/>
                        <a:pt x="94488" y="427"/>
                        <a:pt x="89440" y="332"/>
                      </a:cubicBezTo>
                      <a:cubicBezTo>
                        <a:pt x="72771" y="2046"/>
                        <a:pt x="70390" y="2903"/>
                        <a:pt x="58769" y="6999"/>
                      </a:cubicBezTo>
                      <a:cubicBezTo>
                        <a:pt x="52578" y="9190"/>
                        <a:pt x="52197" y="9190"/>
                        <a:pt x="50863" y="9380"/>
                      </a:cubicBezTo>
                      <a:cubicBezTo>
                        <a:pt x="49816" y="8333"/>
                        <a:pt x="50387" y="6809"/>
                        <a:pt x="49816" y="5570"/>
                      </a:cubicBezTo>
                      <a:quadBezTo>
                        <a:pt x="28861" y="12143"/>
                        <a:pt x="25717" y="9190"/>
                      </a:quadBezTo>
                      <a:quadBezTo>
                        <a:pt x="24479" y="8047"/>
                        <a:pt x="13430" y="10809"/>
                      </a:quadBezTo>
                      <a:cubicBezTo>
                        <a:pt x="8954" y="11952"/>
                        <a:pt x="5048" y="12905"/>
                        <a:pt x="0" y="20334"/>
                      </a:cubicBezTo>
                      <a:quadBezTo>
                        <a:pt x="476" y="20525"/>
                        <a:pt x="2096" y="20334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83" name="Freeform: Shape 287"/>
                <p:cNvSpPr/>
                <p:nvPr/>
              </p:nvSpPr>
              <p:spPr>
                <a:xfrm>
                  <a:off x="4975384" y="981075"/>
                  <a:ext cx="28575" cy="9525"/>
                </a:xfrm>
                <a:custGeom>
                  <a:avLst/>
                  <a:gdLst>
                    <a:gd name="connsiteX0" fmla="*/ 30861 w 28575"/>
                    <a:gd name="connsiteY0" fmla="*/ 0 h 9525"/>
                    <a:gd name="connsiteX1" fmla="*/ 28003 w 28575"/>
                    <a:gd name="connsiteY1" fmla="*/ 952 h 9525"/>
                    <a:gd name="connsiteX2" fmla="*/ 20479 w 28575"/>
                    <a:gd name="connsiteY2" fmla="*/ 1619 h 9525"/>
                    <a:gd name="connsiteX3" fmla="*/ 14954 w 28575"/>
                    <a:gd name="connsiteY3" fmla="*/ 2857 h 9525"/>
                    <a:gd name="connsiteX4" fmla="*/ 10001 w 28575"/>
                    <a:gd name="connsiteY4" fmla="*/ 3620 h 9525"/>
                    <a:gd name="connsiteX5" fmla="*/ 0 w 28575"/>
                    <a:gd name="connsiteY5" fmla="*/ 6191 h 9525"/>
                    <a:gd name="connsiteX6" fmla="*/ 1238 w 28575"/>
                    <a:gd name="connsiteY6" fmla="*/ 11621 h 9525"/>
                    <a:gd name="connsiteX7" fmla="*/ 1048 w 28575"/>
                    <a:gd name="connsiteY7" fmla="*/ 14478 h 9525"/>
                    <a:gd name="connsiteX8" fmla="*/ 1810 w 28575"/>
                    <a:gd name="connsiteY8" fmla="*/ 15335 h 9525"/>
                    <a:gd name="connsiteX9" fmla="*/ 4191 w 28575"/>
                    <a:gd name="connsiteY9" fmla="*/ 14669 h 9525"/>
                    <a:gd name="connsiteX10" fmla="*/ 17145 w 28575"/>
                    <a:gd name="connsiteY10" fmla="*/ 9334 h 9525"/>
                    <a:gd name="connsiteX11" fmla="*/ 17145 w 28575"/>
                    <a:gd name="connsiteY11" fmla="*/ 9334 h 9525"/>
                    <a:gd name="connsiteX12" fmla="*/ 17145 w 28575"/>
                    <a:gd name="connsiteY12" fmla="*/ 9334 h 9525"/>
                    <a:gd name="connsiteX13" fmla="*/ 17145 w 28575"/>
                    <a:gd name="connsiteY13" fmla="*/ 9334 h 9525"/>
                    <a:gd name="connsiteX14" fmla="*/ 17145 w 28575"/>
                    <a:gd name="connsiteY14" fmla="*/ 9334 h 9525"/>
                    <a:gd name="connsiteX15" fmla="*/ 17145 w 28575"/>
                    <a:gd name="connsiteY15" fmla="*/ 9334 h 9525"/>
                    <a:gd name="connsiteX16" fmla="*/ 17145 w 28575"/>
                    <a:gd name="connsiteY16" fmla="*/ 9334 h 9525"/>
                    <a:gd name="connsiteX17" fmla="*/ 17145 w 28575"/>
                    <a:gd name="connsiteY17" fmla="*/ 9334 h 9525"/>
                    <a:gd name="connsiteX18" fmla="*/ 17145 w 28575"/>
                    <a:gd name="connsiteY18" fmla="*/ 9430 h 9525"/>
                    <a:gd name="connsiteX19" fmla="*/ 34004 w 28575"/>
                    <a:gd name="connsiteY19" fmla="*/ 5334 h 9525"/>
                    <a:gd name="connsiteX20" fmla="*/ 34004 w 28575"/>
                    <a:gd name="connsiteY20" fmla="*/ 5334 h 9525"/>
                    <a:gd name="connsiteX21" fmla="*/ 35623 w 28575"/>
                    <a:gd name="connsiteY21" fmla="*/ 286 h 9525"/>
                    <a:gd name="connsiteX22" fmla="*/ 31242 w 28575"/>
                    <a:gd name="connsiteY22" fmla="*/ 1143 h 9525"/>
                    <a:gd name="connsiteX23" fmla="*/ 30861 w 28575"/>
                    <a:gd name="connsiteY23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8575" h="9525">
                      <a:moveTo>
                        <a:pt x="30861" y="0"/>
                      </a:moveTo>
                      <a:cubicBezTo>
                        <a:pt x="29813" y="95"/>
                        <a:pt x="28956" y="667"/>
                        <a:pt x="28003" y="952"/>
                      </a:cubicBezTo>
                      <a:cubicBezTo>
                        <a:pt x="25527" y="1715"/>
                        <a:pt x="22955" y="1333"/>
                        <a:pt x="20479" y="1619"/>
                      </a:cubicBezTo>
                      <a:lnTo>
                        <a:pt x="14954" y="2857"/>
                      </a:lnTo>
                      <a:lnTo>
                        <a:pt x="10001" y="3620"/>
                      </a:lnTo>
                      <a:cubicBezTo>
                        <a:pt x="7048" y="4381"/>
                        <a:pt x="3048" y="5429"/>
                        <a:pt x="0" y="6191"/>
                      </a:cubicBezTo>
                      <a:quadBezTo>
                        <a:pt x="1143" y="10382"/>
                        <a:pt x="1238" y="11621"/>
                      </a:quadBezTo>
                      <a:cubicBezTo>
                        <a:pt x="1333" y="12573"/>
                        <a:pt x="857" y="13430"/>
                        <a:pt x="1048" y="14478"/>
                      </a:cubicBezTo>
                      <a:cubicBezTo>
                        <a:pt x="1048" y="14669"/>
                        <a:pt x="1143" y="15240"/>
                        <a:pt x="1810" y="15335"/>
                      </a:cubicBezTo>
                      <a:cubicBezTo>
                        <a:pt x="2572" y="15526"/>
                        <a:pt x="3715" y="14954"/>
                        <a:pt x="4191" y="14669"/>
                      </a:cubicBezTo>
                      <a:cubicBezTo>
                        <a:pt x="7715" y="12954"/>
                        <a:pt x="15049" y="9716"/>
                        <a:pt x="17145" y="9334"/>
                      </a:cubic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430"/>
                      </a:quadBezTo>
                      <a:quadBezTo>
                        <a:pt x="18002" y="9906"/>
                        <a:pt x="34004" y="5334"/>
                      </a:quadBezTo>
                      <a:quadBezTo>
                        <a:pt x="34004" y="5334"/>
                        <a:pt x="34004" y="5334"/>
                      </a:quadBezTo>
                      <a:lnTo>
                        <a:pt x="35623" y="286"/>
                      </a:lnTo>
                      <a:cubicBezTo>
                        <a:pt x="34290" y="572"/>
                        <a:pt x="32575" y="857"/>
                        <a:pt x="31242" y="1143"/>
                      </a:cubicBezTo>
                      <a:cubicBezTo>
                        <a:pt x="31623" y="95"/>
                        <a:pt x="31242" y="0"/>
                        <a:pt x="30861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84" name="Freeform: Shape 288"/>
                <p:cNvSpPr/>
                <p:nvPr/>
              </p:nvSpPr>
              <p:spPr>
                <a:xfrm>
                  <a:off x="4751977" y="996665"/>
                  <a:ext cx="190500" cy="95250"/>
                </a:xfrm>
                <a:custGeom>
                  <a:avLst/>
                  <a:gdLst>
                    <a:gd name="connsiteX0" fmla="*/ 5570 w 190500"/>
                    <a:gd name="connsiteY0" fmla="*/ 56610 h 95250"/>
                    <a:gd name="connsiteX1" fmla="*/ 10904 w 190500"/>
                    <a:gd name="connsiteY1" fmla="*/ 59944 h 95250"/>
                    <a:gd name="connsiteX2" fmla="*/ 12524 w 190500"/>
                    <a:gd name="connsiteY2" fmla="*/ 70040 h 95250"/>
                    <a:gd name="connsiteX3" fmla="*/ 5761 w 190500"/>
                    <a:gd name="connsiteY3" fmla="*/ 81280 h 95250"/>
                    <a:gd name="connsiteX4" fmla="*/ 17191 w 190500"/>
                    <a:gd name="connsiteY4" fmla="*/ 93186 h 95250"/>
                    <a:gd name="connsiteX5" fmla="*/ 30716 w 190500"/>
                    <a:gd name="connsiteY5" fmla="*/ 89376 h 95250"/>
                    <a:gd name="connsiteX6" fmla="*/ 27573 w 190500"/>
                    <a:gd name="connsiteY6" fmla="*/ 96996 h 95250"/>
                    <a:gd name="connsiteX7" fmla="*/ 45290 w 190500"/>
                    <a:gd name="connsiteY7" fmla="*/ 93853 h 95250"/>
                    <a:gd name="connsiteX8" fmla="*/ 83199 w 190500"/>
                    <a:gd name="connsiteY8" fmla="*/ 75088 h 95250"/>
                    <a:gd name="connsiteX9" fmla="*/ 103202 w 190500"/>
                    <a:gd name="connsiteY9" fmla="*/ 71564 h 95250"/>
                    <a:gd name="connsiteX10" fmla="*/ 119966 w 190500"/>
                    <a:gd name="connsiteY10" fmla="*/ 68135 h 95250"/>
                    <a:gd name="connsiteX11" fmla="*/ 178830 w 190500"/>
                    <a:gd name="connsiteY11" fmla="*/ 63373 h 95250"/>
                    <a:gd name="connsiteX12" fmla="*/ 181783 w 190500"/>
                    <a:gd name="connsiteY12" fmla="*/ 62992 h 95250"/>
                    <a:gd name="connsiteX13" fmla="*/ 188736 w 190500"/>
                    <a:gd name="connsiteY13" fmla="*/ 62039 h 95250"/>
                    <a:gd name="connsiteX14" fmla="*/ 189403 w 190500"/>
                    <a:gd name="connsiteY14" fmla="*/ 61944 h 95250"/>
                    <a:gd name="connsiteX15" fmla="*/ 187879 w 190500"/>
                    <a:gd name="connsiteY15" fmla="*/ 54419 h 95250"/>
                    <a:gd name="connsiteX16" fmla="*/ 188927 w 190500"/>
                    <a:gd name="connsiteY16" fmla="*/ 47085 h 95250"/>
                    <a:gd name="connsiteX17" fmla="*/ 192260 w 190500"/>
                    <a:gd name="connsiteY17" fmla="*/ 39084 h 95250"/>
                    <a:gd name="connsiteX18" fmla="*/ 174734 w 190500"/>
                    <a:gd name="connsiteY18" fmla="*/ 26987 h 95250"/>
                    <a:gd name="connsiteX19" fmla="*/ 167686 w 190500"/>
                    <a:gd name="connsiteY19" fmla="*/ 26511 h 95250"/>
                    <a:gd name="connsiteX20" fmla="*/ 160066 w 190500"/>
                    <a:gd name="connsiteY20" fmla="*/ 19558 h 95250"/>
                    <a:gd name="connsiteX21" fmla="*/ 158732 w 190500"/>
                    <a:gd name="connsiteY21" fmla="*/ 12795 h 95250"/>
                    <a:gd name="connsiteX22" fmla="*/ 150922 w 190500"/>
                    <a:gd name="connsiteY22" fmla="*/ 10223 h 95250"/>
                    <a:gd name="connsiteX23" fmla="*/ 147874 w 190500"/>
                    <a:gd name="connsiteY23" fmla="*/ 6985 h 95250"/>
                    <a:gd name="connsiteX24" fmla="*/ 116632 w 190500"/>
                    <a:gd name="connsiteY24" fmla="*/ 31 h 95250"/>
                    <a:gd name="connsiteX25" fmla="*/ 94915 w 190500"/>
                    <a:gd name="connsiteY25" fmla="*/ 20796 h 95250"/>
                    <a:gd name="connsiteX26" fmla="*/ 62530 w 190500"/>
                    <a:gd name="connsiteY26" fmla="*/ 33083 h 95250"/>
                    <a:gd name="connsiteX27" fmla="*/ 61196 w 190500"/>
                    <a:gd name="connsiteY27" fmla="*/ 34798 h 95250"/>
                    <a:gd name="connsiteX28" fmla="*/ 55767 w 190500"/>
                    <a:gd name="connsiteY28" fmla="*/ 33369 h 95250"/>
                    <a:gd name="connsiteX29" fmla="*/ 26335 w 190500"/>
                    <a:gd name="connsiteY29" fmla="*/ 45847 h 95250"/>
                    <a:gd name="connsiteX30" fmla="*/ 5570 w 190500"/>
                    <a:gd name="connsiteY30" fmla="*/ 5661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90500" h="95250">
                      <a:moveTo>
                        <a:pt x="5570" y="56610"/>
                      </a:moveTo>
                      <a:quadBezTo>
                        <a:pt x="11190" y="57658"/>
                        <a:pt x="10904" y="59944"/>
                      </a:quadBezTo>
                      <a:cubicBezTo>
                        <a:pt x="10428" y="63468"/>
                        <a:pt x="12524" y="66611"/>
                        <a:pt x="12524" y="70040"/>
                      </a:cubicBezTo>
                      <a:cubicBezTo>
                        <a:pt x="12524" y="72802"/>
                        <a:pt x="10523" y="75279"/>
                        <a:pt x="5761" y="81280"/>
                      </a:cubicBezTo>
                      <a:cubicBezTo>
                        <a:pt x="-11956" y="103473"/>
                        <a:pt x="16810" y="93376"/>
                        <a:pt x="17191" y="93186"/>
                      </a:cubicBezTo>
                      <a:cubicBezTo>
                        <a:pt x="21382" y="91090"/>
                        <a:pt x="29288" y="89281"/>
                        <a:pt x="30716" y="89376"/>
                      </a:cubicBezTo>
                      <a:cubicBezTo>
                        <a:pt x="30050" y="92043"/>
                        <a:pt x="26621" y="93662"/>
                        <a:pt x="27573" y="96996"/>
                      </a:cubicBezTo>
                      <a:cubicBezTo>
                        <a:pt x="29859" y="98044"/>
                        <a:pt x="30145" y="98044"/>
                        <a:pt x="45290" y="93853"/>
                      </a:cubicBezTo>
                      <a:cubicBezTo>
                        <a:pt x="70055" y="81280"/>
                        <a:pt x="82437" y="75184"/>
                        <a:pt x="83199" y="75088"/>
                      </a:cubicBezTo>
                      <a:cubicBezTo>
                        <a:pt x="85676" y="79470"/>
                        <a:pt x="89676" y="77660"/>
                        <a:pt x="103202" y="71564"/>
                      </a:cubicBezTo>
                      <a:cubicBezTo>
                        <a:pt x="106916" y="69850"/>
                        <a:pt x="119489" y="68135"/>
                        <a:pt x="119966" y="68135"/>
                      </a:cubicBezTo>
                      <a:cubicBezTo>
                        <a:pt x="136730" y="68326"/>
                        <a:pt x="178449" y="63468"/>
                        <a:pt x="178830" y="63373"/>
                      </a:cubicBezTo>
                      <a:cubicBezTo>
                        <a:pt x="179687" y="63277"/>
                        <a:pt x="180926" y="63087"/>
                        <a:pt x="181783" y="62992"/>
                      </a:cubicBezTo>
                      <a:cubicBezTo>
                        <a:pt x="184069" y="62706"/>
                        <a:pt x="186450" y="62325"/>
                        <a:pt x="188736" y="62039"/>
                      </a:cubicBezTo>
                      <a:cubicBezTo>
                        <a:pt x="188927" y="62039"/>
                        <a:pt x="189212" y="61944"/>
                        <a:pt x="189403" y="61944"/>
                      </a:cubicBezTo>
                      <a:lnTo>
                        <a:pt x="187879" y="54419"/>
                      </a:lnTo>
                      <a:lnTo>
                        <a:pt x="188927" y="47085"/>
                      </a:lnTo>
                      <a:lnTo>
                        <a:pt x="192260" y="39084"/>
                      </a:lnTo>
                      <a:cubicBezTo>
                        <a:pt x="182735" y="28702"/>
                        <a:pt x="179878" y="25558"/>
                        <a:pt x="174734" y="26987"/>
                      </a:cubicBezTo>
                      <a:cubicBezTo>
                        <a:pt x="172544" y="27559"/>
                        <a:pt x="170448" y="28130"/>
                        <a:pt x="167686" y="26511"/>
                      </a:cubicBezTo>
                      <a:lnTo>
                        <a:pt x="160066" y="19558"/>
                      </a:lnTo>
                      <a:cubicBezTo>
                        <a:pt x="158732" y="17462"/>
                        <a:pt x="159971" y="14890"/>
                        <a:pt x="158732" y="12795"/>
                      </a:cubicBezTo>
                      <a:cubicBezTo>
                        <a:pt x="153208" y="11366"/>
                        <a:pt x="152636" y="11271"/>
                        <a:pt x="150922" y="10223"/>
                      </a:cubicBezTo>
                      <a:cubicBezTo>
                        <a:pt x="150731" y="8318"/>
                        <a:pt x="150446" y="8223"/>
                        <a:pt x="147874" y="6985"/>
                      </a:cubicBezTo>
                      <a:cubicBezTo>
                        <a:pt x="147683" y="6889"/>
                        <a:pt x="118537" y="-540"/>
                        <a:pt x="116632" y="31"/>
                      </a:cubicBezTo>
                      <a:cubicBezTo>
                        <a:pt x="105869" y="3270"/>
                        <a:pt x="105583" y="17557"/>
                        <a:pt x="94915" y="20796"/>
                      </a:cubicBezTo>
                      <a:cubicBezTo>
                        <a:pt x="65102" y="29845"/>
                        <a:pt x="64625" y="30416"/>
                        <a:pt x="62530" y="33083"/>
                      </a:cubicBezTo>
                      <a:cubicBezTo>
                        <a:pt x="62149" y="33559"/>
                        <a:pt x="61577" y="34321"/>
                        <a:pt x="61196" y="34798"/>
                      </a:cubicBezTo>
                      <a:quadBezTo>
                        <a:pt x="55958" y="35179"/>
                        <a:pt x="55767" y="33369"/>
                      </a:quadBezTo>
                      <a:quadBezTo>
                        <a:pt x="49195" y="36988"/>
                        <a:pt x="26335" y="45847"/>
                      </a:quadBezTo>
                      <a:cubicBezTo>
                        <a:pt x="7475" y="53657"/>
                        <a:pt x="6428" y="54133"/>
                        <a:pt x="5570" y="5661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85" name="Freeform: Shape 289"/>
                <p:cNvSpPr/>
                <p:nvPr/>
              </p:nvSpPr>
              <p:spPr>
                <a:xfrm>
                  <a:off x="4772821" y="1064228"/>
                  <a:ext cx="304800" cy="180975"/>
                </a:xfrm>
                <a:custGeom>
                  <a:avLst/>
                  <a:gdLst>
                    <a:gd name="connsiteX0" fmla="*/ 124839 w 304800"/>
                    <a:gd name="connsiteY0" fmla="*/ 2572 h 180975"/>
                    <a:gd name="connsiteX1" fmla="*/ 122934 w 304800"/>
                    <a:gd name="connsiteY1" fmla="*/ 0 h 180975"/>
                    <a:gd name="connsiteX2" fmla="*/ 85310 w 304800"/>
                    <a:gd name="connsiteY2" fmla="*/ 8668 h 180975"/>
                    <a:gd name="connsiteX3" fmla="*/ 84262 w 304800"/>
                    <a:gd name="connsiteY3" fmla="*/ 15907 h 180975"/>
                    <a:gd name="connsiteX4" fmla="*/ 78452 w 304800"/>
                    <a:gd name="connsiteY4" fmla="*/ 17050 h 180975"/>
                    <a:gd name="connsiteX5" fmla="*/ 47210 w 304800"/>
                    <a:gd name="connsiteY5" fmla="*/ 33433 h 180975"/>
                    <a:gd name="connsiteX6" fmla="*/ 56735 w 304800"/>
                    <a:gd name="connsiteY6" fmla="*/ 32671 h 180975"/>
                    <a:gd name="connsiteX7" fmla="*/ 58735 w 304800"/>
                    <a:gd name="connsiteY7" fmla="*/ 37338 h 180975"/>
                    <a:gd name="connsiteX8" fmla="*/ 51592 w 304800"/>
                    <a:gd name="connsiteY8" fmla="*/ 38386 h 180975"/>
                    <a:gd name="connsiteX9" fmla="*/ 75785 w 304800"/>
                    <a:gd name="connsiteY9" fmla="*/ 46196 h 180975"/>
                    <a:gd name="connsiteX10" fmla="*/ 32732 w 304800"/>
                    <a:gd name="connsiteY10" fmla="*/ 50482 h 180975"/>
                    <a:gd name="connsiteX11" fmla="*/ 26446 w 304800"/>
                    <a:gd name="connsiteY11" fmla="*/ 65627 h 180975"/>
                    <a:gd name="connsiteX12" fmla="*/ 43400 w 304800"/>
                    <a:gd name="connsiteY12" fmla="*/ 77819 h 180975"/>
                    <a:gd name="connsiteX13" fmla="*/ 54735 w 304800"/>
                    <a:gd name="connsiteY13" fmla="*/ 75819 h 180975"/>
                    <a:gd name="connsiteX14" fmla="*/ 55592 w 304800"/>
                    <a:gd name="connsiteY14" fmla="*/ 76105 h 180975"/>
                    <a:gd name="connsiteX15" fmla="*/ 56640 w 304800"/>
                    <a:gd name="connsiteY15" fmla="*/ 76486 h 180975"/>
                    <a:gd name="connsiteX16" fmla="*/ 57688 w 304800"/>
                    <a:gd name="connsiteY16" fmla="*/ 76867 h 180975"/>
                    <a:gd name="connsiteX17" fmla="*/ 58735 w 304800"/>
                    <a:gd name="connsiteY17" fmla="*/ 77248 h 180975"/>
                    <a:gd name="connsiteX18" fmla="*/ 59688 w 304800"/>
                    <a:gd name="connsiteY18" fmla="*/ 77533 h 180975"/>
                    <a:gd name="connsiteX19" fmla="*/ 60545 w 304800"/>
                    <a:gd name="connsiteY19" fmla="*/ 77819 h 180975"/>
                    <a:gd name="connsiteX20" fmla="*/ 61212 w 304800"/>
                    <a:gd name="connsiteY20" fmla="*/ 78010 h 180975"/>
                    <a:gd name="connsiteX21" fmla="*/ 61593 w 304800"/>
                    <a:gd name="connsiteY21" fmla="*/ 78105 h 180975"/>
                    <a:gd name="connsiteX22" fmla="*/ 81881 w 304800"/>
                    <a:gd name="connsiteY22" fmla="*/ 79057 h 180975"/>
                    <a:gd name="connsiteX23" fmla="*/ 96264 w 304800"/>
                    <a:gd name="connsiteY23" fmla="*/ 91345 h 180975"/>
                    <a:gd name="connsiteX24" fmla="*/ 96931 w 304800"/>
                    <a:gd name="connsiteY24" fmla="*/ 95155 h 180975"/>
                    <a:gd name="connsiteX25" fmla="*/ 51877 w 304800"/>
                    <a:gd name="connsiteY25" fmla="*/ 88106 h 180975"/>
                    <a:gd name="connsiteX26" fmla="*/ 14920 w 304800"/>
                    <a:gd name="connsiteY26" fmla="*/ 85153 h 180975"/>
                    <a:gd name="connsiteX27" fmla="*/ 10539 w 304800"/>
                    <a:gd name="connsiteY27" fmla="*/ 84296 h 180975"/>
                    <a:gd name="connsiteX28" fmla="*/ 4062 w 304800"/>
                    <a:gd name="connsiteY28" fmla="*/ 113252 h 180975"/>
                    <a:gd name="connsiteX29" fmla="*/ 7586 w 304800"/>
                    <a:gd name="connsiteY29" fmla="*/ 113252 h 180975"/>
                    <a:gd name="connsiteX30" fmla="*/ 13015 w 304800"/>
                    <a:gd name="connsiteY30" fmla="*/ 116205 h 180975"/>
                    <a:gd name="connsiteX31" fmla="*/ 32827 w 304800"/>
                    <a:gd name="connsiteY31" fmla="*/ 122015 h 180975"/>
                    <a:gd name="connsiteX32" fmla="*/ 16444 w 304800"/>
                    <a:gd name="connsiteY32" fmla="*/ 143637 h 180975"/>
                    <a:gd name="connsiteX33" fmla="*/ 16921 w 304800"/>
                    <a:gd name="connsiteY33" fmla="*/ 153829 h 180975"/>
                    <a:gd name="connsiteX34" fmla="*/ 25207 w 304800"/>
                    <a:gd name="connsiteY34" fmla="*/ 152876 h 180975"/>
                    <a:gd name="connsiteX35" fmla="*/ 26446 w 304800"/>
                    <a:gd name="connsiteY35" fmla="*/ 153257 h 180975"/>
                    <a:gd name="connsiteX36" fmla="*/ 27684 w 304800"/>
                    <a:gd name="connsiteY36" fmla="*/ 153638 h 180975"/>
                    <a:gd name="connsiteX37" fmla="*/ 28827 w 304800"/>
                    <a:gd name="connsiteY37" fmla="*/ 154019 h 180975"/>
                    <a:gd name="connsiteX38" fmla="*/ 29970 w 304800"/>
                    <a:gd name="connsiteY38" fmla="*/ 154400 h 180975"/>
                    <a:gd name="connsiteX39" fmla="*/ 31018 w 304800"/>
                    <a:gd name="connsiteY39" fmla="*/ 154686 h 180975"/>
                    <a:gd name="connsiteX40" fmla="*/ 32065 w 304800"/>
                    <a:gd name="connsiteY40" fmla="*/ 154972 h 180975"/>
                    <a:gd name="connsiteX41" fmla="*/ 33018 w 304800"/>
                    <a:gd name="connsiteY41" fmla="*/ 155258 h 180975"/>
                    <a:gd name="connsiteX42" fmla="*/ 35018 w 304800"/>
                    <a:gd name="connsiteY42" fmla="*/ 155829 h 180975"/>
                    <a:gd name="connsiteX43" fmla="*/ 47782 w 304800"/>
                    <a:gd name="connsiteY43" fmla="*/ 163449 h 180975"/>
                    <a:gd name="connsiteX44" fmla="*/ 56926 w 304800"/>
                    <a:gd name="connsiteY44" fmla="*/ 159449 h 180975"/>
                    <a:gd name="connsiteX45" fmla="*/ 79214 w 304800"/>
                    <a:gd name="connsiteY45" fmla="*/ 164306 h 180975"/>
                    <a:gd name="connsiteX46" fmla="*/ 107884 w 304800"/>
                    <a:gd name="connsiteY46" fmla="*/ 159639 h 180975"/>
                    <a:gd name="connsiteX47" fmla="*/ 151128 w 304800"/>
                    <a:gd name="connsiteY47" fmla="*/ 150305 h 180975"/>
                    <a:gd name="connsiteX48" fmla="*/ 148080 w 304800"/>
                    <a:gd name="connsiteY48" fmla="*/ 161163 h 180975"/>
                    <a:gd name="connsiteX49" fmla="*/ 159415 w 304800"/>
                    <a:gd name="connsiteY49" fmla="*/ 168402 h 180975"/>
                    <a:gd name="connsiteX50" fmla="*/ 159510 w 304800"/>
                    <a:gd name="connsiteY50" fmla="*/ 168402 h 180975"/>
                    <a:gd name="connsiteX51" fmla="*/ 159605 w 304800"/>
                    <a:gd name="connsiteY51" fmla="*/ 168402 h 180975"/>
                    <a:gd name="connsiteX52" fmla="*/ 159700 w 304800"/>
                    <a:gd name="connsiteY52" fmla="*/ 168402 h 180975"/>
                    <a:gd name="connsiteX53" fmla="*/ 159796 w 304800"/>
                    <a:gd name="connsiteY53" fmla="*/ 168402 h 180975"/>
                    <a:gd name="connsiteX54" fmla="*/ 159891 w 304800"/>
                    <a:gd name="connsiteY54" fmla="*/ 168402 h 180975"/>
                    <a:gd name="connsiteX55" fmla="*/ 159986 w 304800"/>
                    <a:gd name="connsiteY55" fmla="*/ 168402 h 180975"/>
                    <a:gd name="connsiteX56" fmla="*/ 160081 w 304800"/>
                    <a:gd name="connsiteY56" fmla="*/ 168402 h 180975"/>
                    <a:gd name="connsiteX57" fmla="*/ 160462 w 304800"/>
                    <a:gd name="connsiteY57" fmla="*/ 168497 h 180975"/>
                    <a:gd name="connsiteX58" fmla="*/ 226852 w 304800"/>
                    <a:gd name="connsiteY58" fmla="*/ 182975 h 180975"/>
                    <a:gd name="connsiteX59" fmla="*/ 227709 w 304800"/>
                    <a:gd name="connsiteY59" fmla="*/ 168307 h 180975"/>
                    <a:gd name="connsiteX60" fmla="*/ 220756 w 304800"/>
                    <a:gd name="connsiteY60" fmla="*/ 164020 h 180975"/>
                    <a:gd name="connsiteX61" fmla="*/ 256189 w 304800"/>
                    <a:gd name="connsiteY61" fmla="*/ 162878 h 180975"/>
                    <a:gd name="connsiteX62" fmla="*/ 263713 w 304800"/>
                    <a:gd name="connsiteY62" fmla="*/ 153734 h 180975"/>
                    <a:gd name="connsiteX63" fmla="*/ 258570 w 304800"/>
                    <a:gd name="connsiteY63" fmla="*/ 142113 h 180975"/>
                    <a:gd name="connsiteX64" fmla="*/ 255998 w 304800"/>
                    <a:gd name="connsiteY64" fmla="*/ 140018 h 180975"/>
                    <a:gd name="connsiteX65" fmla="*/ 247902 w 304800"/>
                    <a:gd name="connsiteY65" fmla="*/ 124778 h 180975"/>
                    <a:gd name="connsiteX66" fmla="*/ 235138 w 304800"/>
                    <a:gd name="connsiteY66" fmla="*/ 114872 h 180975"/>
                    <a:gd name="connsiteX67" fmla="*/ 235329 w 304800"/>
                    <a:gd name="connsiteY67" fmla="*/ 107537 h 180975"/>
                    <a:gd name="connsiteX68" fmla="*/ 248188 w 304800"/>
                    <a:gd name="connsiteY68" fmla="*/ 96203 h 180975"/>
                    <a:gd name="connsiteX69" fmla="*/ 260284 w 304800"/>
                    <a:gd name="connsiteY69" fmla="*/ 72009 h 180975"/>
                    <a:gd name="connsiteX70" fmla="*/ 268095 w 304800"/>
                    <a:gd name="connsiteY70" fmla="*/ 60674 h 180975"/>
                    <a:gd name="connsiteX71" fmla="*/ 304099 w 304800"/>
                    <a:gd name="connsiteY71" fmla="*/ 39053 h 180975"/>
                    <a:gd name="connsiteX72" fmla="*/ 310100 w 304800"/>
                    <a:gd name="connsiteY72" fmla="*/ 34766 h 180975"/>
                    <a:gd name="connsiteX73" fmla="*/ 288478 w 304800"/>
                    <a:gd name="connsiteY73" fmla="*/ 20669 h 180975"/>
                    <a:gd name="connsiteX74" fmla="*/ 285145 w 304800"/>
                    <a:gd name="connsiteY74" fmla="*/ 20193 h 180975"/>
                    <a:gd name="connsiteX75" fmla="*/ 275524 w 304800"/>
                    <a:gd name="connsiteY75" fmla="*/ 24194 h 180975"/>
                    <a:gd name="connsiteX76" fmla="*/ 277334 w 304800"/>
                    <a:gd name="connsiteY76" fmla="*/ 35433 h 180975"/>
                    <a:gd name="connsiteX77" fmla="*/ 272572 w 304800"/>
                    <a:gd name="connsiteY77" fmla="*/ 37148 h 180975"/>
                    <a:gd name="connsiteX78" fmla="*/ 272286 w 304800"/>
                    <a:gd name="connsiteY78" fmla="*/ 31623 h 180975"/>
                    <a:gd name="connsiteX79" fmla="*/ 266380 w 304800"/>
                    <a:gd name="connsiteY79" fmla="*/ 32004 h 180975"/>
                    <a:gd name="connsiteX80" fmla="*/ 261713 w 304800"/>
                    <a:gd name="connsiteY80" fmla="*/ 32576 h 180975"/>
                    <a:gd name="connsiteX81" fmla="*/ 260665 w 304800"/>
                    <a:gd name="connsiteY81" fmla="*/ 27432 h 180975"/>
                    <a:gd name="connsiteX82" fmla="*/ 215898 w 304800"/>
                    <a:gd name="connsiteY82" fmla="*/ 68104 h 180975"/>
                    <a:gd name="connsiteX83" fmla="*/ 207611 w 304800"/>
                    <a:gd name="connsiteY83" fmla="*/ 75724 h 180975"/>
                    <a:gd name="connsiteX84" fmla="*/ 211421 w 304800"/>
                    <a:gd name="connsiteY84" fmla="*/ 59436 h 180975"/>
                    <a:gd name="connsiteX85" fmla="*/ 216755 w 304800"/>
                    <a:gd name="connsiteY85" fmla="*/ 51530 h 180975"/>
                    <a:gd name="connsiteX86" fmla="*/ 223804 w 304800"/>
                    <a:gd name="connsiteY86" fmla="*/ 46101 h 180975"/>
                    <a:gd name="connsiteX87" fmla="*/ 222470 w 304800"/>
                    <a:gd name="connsiteY87" fmla="*/ 42386 h 180975"/>
                    <a:gd name="connsiteX88" fmla="*/ 220089 w 304800"/>
                    <a:gd name="connsiteY88" fmla="*/ 38576 h 180975"/>
                    <a:gd name="connsiteX89" fmla="*/ 210564 w 304800"/>
                    <a:gd name="connsiteY89" fmla="*/ 27146 h 180975"/>
                    <a:gd name="connsiteX90" fmla="*/ 205992 w 304800"/>
                    <a:gd name="connsiteY90" fmla="*/ 27242 h 180975"/>
                    <a:gd name="connsiteX91" fmla="*/ 204944 w 304800"/>
                    <a:gd name="connsiteY91" fmla="*/ 30671 h 180975"/>
                    <a:gd name="connsiteX92" fmla="*/ 207421 w 304800"/>
                    <a:gd name="connsiteY92" fmla="*/ 33338 h 180975"/>
                    <a:gd name="connsiteX93" fmla="*/ 180655 w 304800"/>
                    <a:gd name="connsiteY93" fmla="*/ 39053 h 180975"/>
                    <a:gd name="connsiteX94" fmla="*/ 190371 w 304800"/>
                    <a:gd name="connsiteY94" fmla="*/ 33433 h 180975"/>
                    <a:gd name="connsiteX95" fmla="*/ 190466 w 304800"/>
                    <a:gd name="connsiteY95" fmla="*/ 30194 h 180975"/>
                    <a:gd name="connsiteX96" fmla="*/ 182941 w 304800"/>
                    <a:gd name="connsiteY96" fmla="*/ 27623 h 180975"/>
                    <a:gd name="connsiteX97" fmla="*/ 184180 w 304800"/>
                    <a:gd name="connsiteY97" fmla="*/ 22098 h 180975"/>
                    <a:gd name="connsiteX98" fmla="*/ 173035 w 304800"/>
                    <a:gd name="connsiteY98" fmla="*/ 16669 h 180975"/>
                    <a:gd name="connsiteX99" fmla="*/ 158367 w 304800"/>
                    <a:gd name="connsiteY99" fmla="*/ 18764 h 180975"/>
                    <a:gd name="connsiteX100" fmla="*/ 173035 w 304800"/>
                    <a:gd name="connsiteY100" fmla="*/ 6286 h 180975"/>
                    <a:gd name="connsiteX101" fmla="*/ 167987 w 304800"/>
                    <a:gd name="connsiteY101" fmla="*/ 953 h 180975"/>
                    <a:gd name="connsiteX102" fmla="*/ 124839 w 304800"/>
                    <a:gd name="connsiteY102" fmla="*/ 2572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</a:cxnLst>
                  <a:rect l="l" t="t" r="r" b="b"/>
                  <a:pathLst>
                    <a:path w="304800" h="180975">
                      <a:moveTo>
                        <a:pt x="124839" y="2572"/>
                      </a:moveTo>
                      <a:cubicBezTo>
                        <a:pt x="124363" y="1715"/>
                        <a:pt x="123601" y="667"/>
                        <a:pt x="122934" y="0"/>
                      </a:cubicBezTo>
                      <a:lnTo>
                        <a:pt x="85310" y="8668"/>
                      </a:lnTo>
                      <a:cubicBezTo>
                        <a:pt x="82834" y="9716"/>
                        <a:pt x="83881" y="14383"/>
                        <a:pt x="84262" y="15907"/>
                      </a:cubicBezTo>
                      <a:lnTo>
                        <a:pt x="78452" y="17050"/>
                      </a:lnTo>
                      <a:cubicBezTo>
                        <a:pt x="53497" y="24289"/>
                        <a:pt x="47591" y="26003"/>
                        <a:pt x="47210" y="33433"/>
                      </a:cubicBezTo>
                      <a:cubicBezTo>
                        <a:pt x="50353" y="33338"/>
                        <a:pt x="53497" y="31718"/>
                        <a:pt x="56735" y="32671"/>
                      </a:cubicBezTo>
                      <a:cubicBezTo>
                        <a:pt x="56926" y="34385"/>
                        <a:pt x="58069" y="35814"/>
                        <a:pt x="58735" y="37338"/>
                      </a:cubicBezTo>
                      <a:quadBezTo>
                        <a:pt x="52354" y="38005"/>
                        <a:pt x="51592" y="38386"/>
                      </a:quadBezTo>
                      <a:quadBezTo>
                        <a:pt x="51496" y="41243"/>
                        <a:pt x="75785" y="46196"/>
                      </a:quadBezTo>
                      <a:cubicBezTo>
                        <a:pt x="74356" y="49149"/>
                        <a:pt x="72928" y="52197"/>
                        <a:pt x="32732" y="50482"/>
                      </a:cubicBezTo>
                      <a:cubicBezTo>
                        <a:pt x="32732" y="50482"/>
                        <a:pt x="27684" y="61341"/>
                        <a:pt x="26446" y="65627"/>
                      </a:cubicBezTo>
                      <a:lnTo>
                        <a:pt x="43400" y="77819"/>
                      </a:lnTo>
                      <a:cubicBezTo>
                        <a:pt x="47591" y="79343"/>
                        <a:pt x="50830" y="75438"/>
                        <a:pt x="54735" y="75819"/>
                      </a:cubicBezTo>
                      <a:cubicBezTo>
                        <a:pt x="55021" y="75914"/>
                        <a:pt x="55306" y="76009"/>
                        <a:pt x="55592" y="76105"/>
                      </a:cubicBezTo>
                      <a:cubicBezTo>
                        <a:pt x="55973" y="76200"/>
                        <a:pt x="56259" y="76295"/>
                        <a:pt x="56640" y="76486"/>
                      </a:cubicBezTo>
                      <a:cubicBezTo>
                        <a:pt x="57021" y="76581"/>
                        <a:pt x="57307" y="76676"/>
                        <a:pt x="57688" y="76867"/>
                      </a:cubicBezTo>
                      <a:cubicBezTo>
                        <a:pt x="58069" y="76962"/>
                        <a:pt x="58354" y="77057"/>
                        <a:pt x="58735" y="77248"/>
                      </a:cubicBezTo>
                      <a:cubicBezTo>
                        <a:pt x="59021" y="77343"/>
                        <a:pt x="59402" y="77438"/>
                        <a:pt x="59688" y="77533"/>
                      </a:cubicBezTo>
                      <a:cubicBezTo>
                        <a:pt x="59974" y="77629"/>
                        <a:pt x="60259" y="77724"/>
                        <a:pt x="60545" y="77819"/>
                      </a:cubicBezTo>
                      <a:cubicBezTo>
                        <a:pt x="60736" y="77915"/>
                        <a:pt x="61021" y="78010"/>
                        <a:pt x="61212" y="78010"/>
                      </a:cubicBezTo>
                      <a:cubicBezTo>
                        <a:pt x="61307" y="78010"/>
                        <a:pt x="61498" y="78105"/>
                        <a:pt x="61593" y="78105"/>
                      </a:cubicBezTo>
                      <a:cubicBezTo>
                        <a:pt x="68260" y="79534"/>
                        <a:pt x="75214" y="76486"/>
                        <a:pt x="81881" y="79057"/>
                      </a:cubicBezTo>
                      <a:cubicBezTo>
                        <a:pt x="88168" y="81439"/>
                        <a:pt x="90263" y="88582"/>
                        <a:pt x="96264" y="91345"/>
                      </a:cubicBezTo>
                      <a:cubicBezTo>
                        <a:pt x="96645" y="92488"/>
                        <a:pt x="96931" y="94012"/>
                        <a:pt x="96931" y="95155"/>
                      </a:cubicBezTo>
                      <a:cubicBezTo>
                        <a:pt x="80071" y="104394"/>
                        <a:pt x="67308" y="87725"/>
                        <a:pt x="51877" y="88106"/>
                      </a:cubicBezTo>
                      <a:lnTo>
                        <a:pt x="14920" y="85153"/>
                      </a:lnTo>
                      <a:cubicBezTo>
                        <a:pt x="13587" y="84963"/>
                        <a:pt x="11872" y="84487"/>
                        <a:pt x="10539" y="84296"/>
                      </a:cubicBezTo>
                      <a:cubicBezTo>
                        <a:pt x="-415" y="82868"/>
                        <a:pt x="-3272" y="104203"/>
                        <a:pt x="4062" y="113252"/>
                      </a:cubicBezTo>
                      <a:cubicBezTo>
                        <a:pt x="5110" y="113157"/>
                        <a:pt x="6538" y="113252"/>
                        <a:pt x="7586" y="113252"/>
                      </a:cubicBezTo>
                      <a:quadBezTo>
                        <a:pt x="9301" y="115729"/>
                        <a:pt x="13015" y="116205"/>
                      </a:quadBezTo>
                      <a:cubicBezTo>
                        <a:pt x="18064" y="123253"/>
                        <a:pt x="26350" y="119539"/>
                        <a:pt x="32827" y="122015"/>
                      </a:cubicBezTo>
                      <a:cubicBezTo>
                        <a:pt x="27398" y="129254"/>
                        <a:pt x="20826" y="135541"/>
                        <a:pt x="16444" y="143637"/>
                      </a:cubicBezTo>
                      <a:cubicBezTo>
                        <a:pt x="16540" y="146685"/>
                        <a:pt x="16730" y="150781"/>
                        <a:pt x="16921" y="153829"/>
                      </a:cubicBezTo>
                      <a:quadBezTo>
                        <a:pt x="21493" y="152591"/>
                        <a:pt x="25207" y="152876"/>
                      </a:quadBezTo>
                      <a:cubicBezTo>
                        <a:pt x="25588" y="152972"/>
                        <a:pt x="26065" y="153162"/>
                        <a:pt x="26446" y="153257"/>
                      </a:cubicBezTo>
                      <a:cubicBezTo>
                        <a:pt x="26827" y="153353"/>
                        <a:pt x="27303" y="153543"/>
                        <a:pt x="27684" y="153638"/>
                      </a:cubicBezTo>
                      <a:cubicBezTo>
                        <a:pt x="28065" y="153734"/>
                        <a:pt x="28446" y="153924"/>
                        <a:pt x="28827" y="154019"/>
                      </a:cubicBezTo>
                      <a:cubicBezTo>
                        <a:pt x="29208" y="154115"/>
                        <a:pt x="29589" y="154210"/>
                        <a:pt x="29970" y="154400"/>
                      </a:cubicBezTo>
                      <a:cubicBezTo>
                        <a:pt x="30351" y="154495"/>
                        <a:pt x="30637" y="154591"/>
                        <a:pt x="31018" y="154686"/>
                      </a:cubicBezTo>
                      <a:cubicBezTo>
                        <a:pt x="31399" y="154781"/>
                        <a:pt x="31684" y="154876"/>
                        <a:pt x="32065" y="154972"/>
                      </a:cubicBezTo>
                      <a:cubicBezTo>
                        <a:pt x="32351" y="155067"/>
                        <a:pt x="32732" y="155162"/>
                        <a:pt x="33018" y="155258"/>
                      </a:cubicBezTo>
                      <a:cubicBezTo>
                        <a:pt x="33304" y="155353"/>
                        <a:pt x="33685" y="155448"/>
                        <a:pt x="35018" y="155829"/>
                      </a:cubicBezTo>
                      <a:quadBezTo>
                        <a:pt x="43972" y="157829"/>
                        <a:pt x="47782" y="163449"/>
                      </a:quadBezTo>
                      <a:cubicBezTo>
                        <a:pt x="51306" y="160877"/>
                        <a:pt x="53020" y="159925"/>
                        <a:pt x="56926" y="159449"/>
                      </a:cubicBezTo>
                      <a:cubicBezTo>
                        <a:pt x="64927" y="158401"/>
                        <a:pt x="71499" y="164211"/>
                        <a:pt x="79214" y="164306"/>
                      </a:cubicBezTo>
                      <a:cubicBezTo>
                        <a:pt x="89025" y="164497"/>
                        <a:pt x="97502" y="155924"/>
                        <a:pt x="107884" y="159639"/>
                      </a:cubicBezTo>
                      <a:cubicBezTo>
                        <a:pt x="124267" y="165545"/>
                        <a:pt x="135888" y="149447"/>
                        <a:pt x="151128" y="150305"/>
                      </a:cubicBezTo>
                      <a:cubicBezTo>
                        <a:pt x="151414" y="154305"/>
                        <a:pt x="145984" y="156686"/>
                        <a:pt x="148080" y="161163"/>
                      </a:cubicBezTo>
                      <a:cubicBezTo>
                        <a:pt x="148366" y="161830"/>
                        <a:pt x="156557" y="167830"/>
                        <a:pt x="159415" y="168402"/>
                      </a:cubicBezTo>
                      <a:quadBezTo>
                        <a:pt x="159415" y="168402"/>
                        <a:pt x="159510" y="168402"/>
                      </a:quadBezTo>
                      <a:quadBezTo>
                        <a:pt x="159510" y="168402"/>
                        <a:pt x="159605" y="168402"/>
                      </a:quadBezTo>
                      <a:quadBezTo>
                        <a:pt x="159605" y="168402"/>
                        <a:pt x="159700" y="168402"/>
                      </a:quadBezTo>
                      <a:quadBezTo>
                        <a:pt x="159700" y="168402"/>
                        <a:pt x="159796" y="168402"/>
                      </a:quadBezTo>
                      <a:quadBezTo>
                        <a:pt x="159796" y="168402"/>
                        <a:pt x="159891" y="168402"/>
                      </a:quadBezTo>
                      <a:quadBezTo>
                        <a:pt x="159891" y="168402"/>
                        <a:pt x="159986" y="168402"/>
                      </a:quadBezTo>
                      <a:quadBezTo>
                        <a:pt x="159986" y="168402"/>
                        <a:pt x="160081" y="168402"/>
                      </a:quadBezTo>
                      <a:quadBezTo>
                        <a:pt x="160081" y="168402"/>
                        <a:pt x="160462" y="168497"/>
                      </a:quadBezTo>
                      <a:cubicBezTo>
                        <a:pt x="178655" y="200501"/>
                        <a:pt x="226375" y="183261"/>
                        <a:pt x="226852" y="182975"/>
                      </a:cubicBezTo>
                      <a:cubicBezTo>
                        <a:pt x="227233" y="182690"/>
                        <a:pt x="227709" y="168497"/>
                        <a:pt x="227709" y="168307"/>
                      </a:cubicBezTo>
                      <a:quadBezTo>
                        <a:pt x="227137" y="166497"/>
                        <a:pt x="220756" y="164020"/>
                      </a:quadBezTo>
                      <a:cubicBezTo>
                        <a:pt x="230090" y="150114"/>
                        <a:pt x="244568" y="168688"/>
                        <a:pt x="256189" y="162878"/>
                      </a:cubicBezTo>
                      <a:cubicBezTo>
                        <a:pt x="258570" y="160115"/>
                        <a:pt x="260951" y="157258"/>
                        <a:pt x="263713" y="153734"/>
                      </a:cubicBezTo>
                      <a:cubicBezTo>
                        <a:pt x="266095" y="148209"/>
                        <a:pt x="258856" y="146590"/>
                        <a:pt x="258570" y="142113"/>
                      </a:cubicBezTo>
                      <a:cubicBezTo>
                        <a:pt x="257713" y="141541"/>
                        <a:pt x="256665" y="140780"/>
                        <a:pt x="255998" y="140018"/>
                      </a:cubicBezTo>
                      <a:cubicBezTo>
                        <a:pt x="252188" y="135541"/>
                        <a:pt x="250950" y="129730"/>
                        <a:pt x="247902" y="124778"/>
                      </a:cubicBezTo>
                      <a:cubicBezTo>
                        <a:pt x="244854" y="119920"/>
                        <a:pt x="234757" y="122492"/>
                        <a:pt x="235138" y="114872"/>
                      </a:cubicBezTo>
                      <a:lnTo>
                        <a:pt x="235329" y="107537"/>
                      </a:lnTo>
                      <a:quadBezTo>
                        <a:pt x="246759" y="98203"/>
                        <a:pt x="248188" y="96203"/>
                      </a:quadBezTo>
                      <a:cubicBezTo>
                        <a:pt x="253426" y="88773"/>
                        <a:pt x="255236" y="79629"/>
                        <a:pt x="260284" y="72009"/>
                      </a:cubicBezTo>
                      <a:lnTo>
                        <a:pt x="268095" y="60674"/>
                      </a:lnTo>
                      <a:quadBezTo>
                        <a:pt x="271429" y="57817"/>
                        <a:pt x="304099" y="39053"/>
                      </a:quadBezTo>
                      <a:cubicBezTo>
                        <a:pt x="305909" y="37814"/>
                        <a:pt x="308290" y="36100"/>
                        <a:pt x="310100" y="34766"/>
                      </a:cubicBezTo>
                      <a:cubicBezTo>
                        <a:pt x="307528" y="27813"/>
                        <a:pt x="303052" y="26099"/>
                        <a:pt x="288478" y="20669"/>
                      </a:cubicBezTo>
                      <a:cubicBezTo>
                        <a:pt x="287431" y="20479"/>
                        <a:pt x="286097" y="20288"/>
                        <a:pt x="285145" y="20193"/>
                      </a:cubicBezTo>
                      <a:lnTo>
                        <a:pt x="275524" y="24194"/>
                      </a:lnTo>
                      <a:cubicBezTo>
                        <a:pt x="276001" y="27908"/>
                        <a:pt x="276953" y="31623"/>
                        <a:pt x="277334" y="35433"/>
                      </a:cubicBezTo>
                      <a:lnTo>
                        <a:pt x="272572" y="37148"/>
                      </a:lnTo>
                      <a:lnTo>
                        <a:pt x="272286" y="31623"/>
                      </a:lnTo>
                      <a:lnTo>
                        <a:pt x="266380" y="32004"/>
                      </a:lnTo>
                      <a:lnTo>
                        <a:pt x="261713" y="32576"/>
                      </a:lnTo>
                      <a:cubicBezTo>
                        <a:pt x="261427" y="31052"/>
                        <a:pt x="260951" y="28956"/>
                        <a:pt x="260665" y="27432"/>
                      </a:cubicBezTo>
                      <a:cubicBezTo>
                        <a:pt x="244092" y="21146"/>
                        <a:pt x="216184" y="67532"/>
                        <a:pt x="215898" y="68104"/>
                      </a:cubicBezTo>
                      <a:cubicBezTo>
                        <a:pt x="214279" y="71056"/>
                        <a:pt x="212469" y="74390"/>
                        <a:pt x="207611" y="75724"/>
                      </a:cubicBezTo>
                      <a:quadBezTo>
                        <a:pt x="202087" y="77248"/>
                        <a:pt x="211421" y="59436"/>
                      </a:quadBezTo>
                      <a:lnTo>
                        <a:pt x="216755" y="51530"/>
                      </a:lnTo>
                      <a:lnTo>
                        <a:pt x="223804" y="46101"/>
                      </a:lnTo>
                      <a:lnTo>
                        <a:pt x="222470" y="42386"/>
                      </a:lnTo>
                      <a:lnTo>
                        <a:pt x="220089" y="38576"/>
                      </a:lnTo>
                      <a:quadBezTo>
                        <a:pt x="219803" y="28956"/>
                        <a:pt x="210564" y="27146"/>
                      </a:quadBezTo>
                      <a:cubicBezTo>
                        <a:pt x="209230" y="27146"/>
                        <a:pt x="207421" y="27242"/>
                        <a:pt x="205992" y="27242"/>
                      </a:cubicBezTo>
                      <a:cubicBezTo>
                        <a:pt x="205611" y="28194"/>
                        <a:pt x="205230" y="29623"/>
                        <a:pt x="204944" y="30671"/>
                      </a:cubicBezTo>
                      <a:cubicBezTo>
                        <a:pt x="205516" y="31528"/>
                        <a:pt x="206563" y="32671"/>
                        <a:pt x="207421" y="33338"/>
                      </a:cubicBezTo>
                      <a:cubicBezTo>
                        <a:pt x="204563" y="36576"/>
                        <a:pt x="189228" y="44863"/>
                        <a:pt x="180655" y="39053"/>
                      </a:cubicBezTo>
                      <a:lnTo>
                        <a:pt x="190371" y="33433"/>
                      </a:lnTo>
                      <a:lnTo>
                        <a:pt x="190466" y="30194"/>
                      </a:lnTo>
                      <a:cubicBezTo>
                        <a:pt x="187894" y="29432"/>
                        <a:pt x="185418" y="28670"/>
                        <a:pt x="182941" y="27623"/>
                      </a:cubicBezTo>
                      <a:quadBezTo>
                        <a:pt x="184084" y="24384"/>
                        <a:pt x="184180" y="22098"/>
                      </a:quadBezTo>
                      <a:quadBezTo>
                        <a:pt x="174083" y="16193"/>
                        <a:pt x="173035" y="16669"/>
                      </a:quadBezTo>
                      <a:cubicBezTo>
                        <a:pt x="163415" y="20193"/>
                        <a:pt x="159319" y="19145"/>
                        <a:pt x="158367" y="18764"/>
                      </a:cubicBezTo>
                      <a:cubicBezTo>
                        <a:pt x="162844" y="14192"/>
                        <a:pt x="168559" y="11049"/>
                        <a:pt x="173035" y="6286"/>
                      </a:cubicBezTo>
                      <a:quadBezTo>
                        <a:pt x="172464" y="4572"/>
                        <a:pt x="167987" y="953"/>
                      </a:quadBezTo>
                      <a:cubicBezTo>
                        <a:pt x="148747" y="2857"/>
                        <a:pt x="125029" y="2572"/>
                        <a:pt x="124839" y="257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86" name="Freeform: Shape 290"/>
                <p:cNvSpPr/>
                <p:nvPr/>
              </p:nvSpPr>
              <p:spPr>
                <a:xfrm>
                  <a:off x="4975326" y="980130"/>
                  <a:ext cx="161925" cy="66675"/>
                </a:xfrm>
                <a:custGeom>
                  <a:avLst/>
                  <a:gdLst>
                    <a:gd name="connsiteX0" fmla="*/ 107309 w 161925"/>
                    <a:gd name="connsiteY0" fmla="*/ 49999 h 66675"/>
                    <a:gd name="connsiteX1" fmla="*/ 100356 w 161925"/>
                    <a:gd name="connsiteY1" fmla="*/ 47427 h 66675"/>
                    <a:gd name="connsiteX2" fmla="*/ 98546 w 161925"/>
                    <a:gd name="connsiteY2" fmla="*/ 43712 h 66675"/>
                    <a:gd name="connsiteX3" fmla="*/ 97213 w 161925"/>
                    <a:gd name="connsiteY3" fmla="*/ 43331 h 66675"/>
                    <a:gd name="connsiteX4" fmla="*/ 95879 w 161925"/>
                    <a:gd name="connsiteY4" fmla="*/ 42950 h 66675"/>
                    <a:gd name="connsiteX5" fmla="*/ 94641 w 161925"/>
                    <a:gd name="connsiteY5" fmla="*/ 42569 h 66675"/>
                    <a:gd name="connsiteX6" fmla="*/ 93403 w 161925"/>
                    <a:gd name="connsiteY6" fmla="*/ 42188 h 66675"/>
                    <a:gd name="connsiteX7" fmla="*/ 92260 w 161925"/>
                    <a:gd name="connsiteY7" fmla="*/ 41903 h 66675"/>
                    <a:gd name="connsiteX8" fmla="*/ 91212 w 161925"/>
                    <a:gd name="connsiteY8" fmla="*/ 41617 h 66675"/>
                    <a:gd name="connsiteX9" fmla="*/ 90260 w 161925"/>
                    <a:gd name="connsiteY9" fmla="*/ 41331 h 66675"/>
                    <a:gd name="connsiteX10" fmla="*/ 88831 w 161925"/>
                    <a:gd name="connsiteY10" fmla="*/ 40760 h 66675"/>
                    <a:gd name="connsiteX11" fmla="*/ 90355 w 161925"/>
                    <a:gd name="connsiteY11" fmla="*/ 32663 h 66675"/>
                    <a:gd name="connsiteX12" fmla="*/ 92641 w 161925"/>
                    <a:gd name="connsiteY12" fmla="*/ 16280 h 66675"/>
                    <a:gd name="connsiteX13" fmla="*/ 81306 w 161925"/>
                    <a:gd name="connsiteY13" fmla="*/ 13137 h 66675"/>
                    <a:gd name="connsiteX14" fmla="*/ 80735 w 161925"/>
                    <a:gd name="connsiteY14" fmla="*/ 12375 h 66675"/>
                    <a:gd name="connsiteX15" fmla="*/ 86259 w 161925"/>
                    <a:gd name="connsiteY15" fmla="*/ 5898 h 66675"/>
                    <a:gd name="connsiteX16" fmla="*/ 66638 w 161925"/>
                    <a:gd name="connsiteY16" fmla="*/ 1040 h 66675"/>
                    <a:gd name="connsiteX17" fmla="*/ 62447 w 161925"/>
                    <a:gd name="connsiteY17" fmla="*/ 3803 h 66675"/>
                    <a:gd name="connsiteX18" fmla="*/ 61208 w 161925"/>
                    <a:gd name="connsiteY18" fmla="*/ 5708 h 66675"/>
                    <a:gd name="connsiteX19" fmla="*/ 39492 w 161925"/>
                    <a:gd name="connsiteY19" fmla="*/ 10756 h 66675"/>
                    <a:gd name="connsiteX20" fmla="*/ 47111 w 161925"/>
                    <a:gd name="connsiteY20" fmla="*/ 13042 h 66675"/>
                    <a:gd name="connsiteX21" fmla="*/ 33300 w 161925"/>
                    <a:gd name="connsiteY21" fmla="*/ 12661 h 66675"/>
                    <a:gd name="connsiteX22" fmla="*/ 19298 w 161925"/>
                    <a:gd name="connsiteY22" fmla="*/ 18947 h 66675"/>
                    <a:gd name="connsiteX23" fmla="*/ 29204 w 161925"/>
                    <a:gd name="connsiteY23" fmla="*/ 20186 h 66675"/>
                    <a:gd name="connsiteX24" fmla="*/ 25299 w 161925"/>
                    <a:gd name="connsiteY24" fmla="*/ 24853 h 66675"/>
                    <a:gd name="connsiteX25" fmla="*/ 17965 w 161925"/>
                    <a:gd name="connsiteY25" fmla="*/ 23710 h 66675"/>
                    <a:gd name="connsiteX26" fmla="*/ 17489 w 161925"/>
                    <a:gd name="connsiteY26" fmla="*/ 22948 h 66675"/>
                    <a:gd name="connsiteX27" fmla="*/ 18060 w 161925"/>
                    <a:gd name="connsiteY27" fmla="*/ 20948 h 66675"/>
                    <a:gd name="connsiteX28" fmla="*/ 915 w 161925"/>
                    <a:gd name="connsiteY28" fmla="*/ 24567 h 66675"/>
                    <a:gd name="connsiteX29" fmla="*/ 11964 w 161925"/>
                    <a:gd name="connsiteY29" fmla="*/ 31139 h 66675"/>
                    <a:gd name="connsiteX30" fmla="*/ 12440 w 161925"/>
                    <a:gd name="connsiteY30" fmla="*/ 31901 h 66675"/>
                    <a:gd name="connsiteX31" fmla="*/ 9202 w 161925"/>
                    <a:gd name="connsiteY31" fmla="*/ 36378 h 66675"/>
                    <a:gd name="connsiteX32" fmla="*/ 15107 w 161925"/>
                    <a:gd name="connsiteY32" fmla="*/ 39902 h 66675"/>
                    <a:gd name="connsiteX33" fmla="*/ 22823 w 161925"/>
                    <a:gd name="connsiteY33" fmla="*/ 34664 h 66675"/>
                    <a:gd name="connsiteX34" fmla="*/ 18822 w 161925"/>
                    <a:gd name="connsiteY34" fmla="*/ 41522 h 66675"/>
                    <a:gd name="connsiteX35" fmla="*/ 44635 w 161925"/>
                    <a:gd name="connsiteY35" fmla="*/ 36854 h 66675"/>
                    <a:gd name="connsiteX36" fmla="*/ 40920 w 161925"/>
                    <a:gd name="connsiteY36" fmla="*/ 39236 h 66675"/>
                    <a:gd name="connsiteX37" fmla="*/ 40349 w 161925"/>
                    <a:gd name="connsiteY37" fmla="*/ 43617 h 66675"/>
                    <a:gd name="connsiteX38" fmla="*/ 68543 w 161925"/>
                    <a:gd name="connsiteY38" fmla="*/ 48570 h 66675"/>
                    <a:gd name="connsiteX39" fmla="*/ 69019 w 161925"/>
                    <a:gd name="connsiteY39" fmla="*/ 49427 h 66675"/>
                    <a:gd name="connsiteX40" fmla="*/ 58351 w 161925"/>
                    <a:gd name="connsiteY40" fmla="*/ 54190 h 66675"/>
                    <a:gd name="connsiteX41" fmla="*/ 42063 w 161925"/>
                    <a:gd name="connsiteY41" fmla="*/ 48856 h 66675"/>
                    <a:gd name="connsiteX42" fmla="*/ 29871 w 161925"/>
                    <a:gd name="connsiteY42" fmla="*/ 49046 h 66675"/>
                    <a:gd name="connsiteX43" fmla="*/ 14631 w 161925"/>
                    <a:gd name="connsiteY43" fmla="*/ 51999 h 66675"/>
                    <a:gd name="connsiteX44" fmla="*/ 18441 w 161925"/>
                    <a:gd name="connsiteY44" fmla="*/ 57238 h 66675"/>
                    <a:gd name="connsiteX45" fmla="*/ 16917 w 161925"/>
                    <a:gd name="connsiteY45" fmla="*/ 64477 h 66675"/>
                    <a:gd name="connsiteX46" fmla="*/ 17679 w 161925"/>
                    <a:gd name="connsiteY46" fmla="*/ 65429 h 66675"/>
                    <a:gd name="connsiteX47" fmla="*/ 27680 w 161925"/>
                    <a:gd name="connsiteY47" fmla="*/ 66572 h 66675"/>
                    <a:gd name="connsiteX48" fmla="*/ 37110 w 161925"/>
                    <a:gd name="connsiteY48" fmla="*/ 64572 h 66675"/>
                    <a:gd name="connsiteX49" fmla="*/ 47397 w 161925"/>
                    <a:gd name="connsiteY49" fmla="*/ 66096 h 66675"/>
                    <a:gd name="connsiteX50" fmla="*/ 53969 w 161925"/>
                    <a:gd name="connsiteY50" fmla="*/ 65525 h 66675"/>
                    <a:gd name="connsiteX51" fmla="*/ 96832 w 161925"/>
                    <a:gd name="connsiteY51" fmla="*/ 65239 h 66675"/>
                    <a:gd name="connsiteX52" fmla="*/ 97594 w 161925"/>
                    <a:gd name="connsiteY52" fmla="*/ 65429 h 66675"/>
                    <a:gd name="connsiteX53" fmla="*/ 98261 w 161925"/>
                    <a:gd name="connsiteY53" fmla="*/ 65620 h 66675"/>
                    <a:gd name="connsiteX54" fmla="*/ 98832 w 161925"/>
                    <a:gd name="connsiteY54" fmla="*/ 65810 h 66675"/>
                    <a:gd name="connsiteX55" fmla="*/ 99404 w 161925"/>
                    <a:gd name="connsiteY55" fmla="*/ 66001 h 66675"/>
                    <a:gd name="connsiteX56" fmla="*/ 99975 w 161925"/>
                    <a:gd name="connsiteY56" fmla="*/ 66191 h 66675"/>
                    <a:gd name="connsiteX57" fmla="*/ 100451 w 161925"/>
                    <a:gd name="connsiteY57" fmla="*/ 66287 h 66675"/>
                    <a:gd name="connsiteX58" fmla="*/ 100928 w 161925"/>
                    <a:gd name="connsiteY58" fmla="*/ 66382 h 66675"/>
                    <a:gd name="connsiteX59" fmla="*/ 101785 w 161925"/>
                    <a:gd name="connsiteY59" fmla="*/ 66668 h 66675"/>
                    <a:gd name="connsiteX60" fmla="*/ 105500 w 161925"/>
                    <a:gd name="connsiteY60" fmla="*/ 67620 h 66675"/>
                    <a:gd name="connsiteX61" fmla="*/ 109691 w 161925"/>
                    <a:gd name="connsiteY61" fmla="*/ 68763 h 66675"/>
                    <a:gd name="connsiteX62" fmla="*/ 114644 w 161925"/>
                    <a:gd name="connsiteY62" fmla="*/ 69144 h 66675"/>
                    <a:gd name="connsiteX63" fmla="*/ 115120 w 161925"/>
                    <a:gd name="connsiteY63" fmla="*/ 70954 h 66675"/>
                    <a:gd name="connsiteX64" fmla="*/ 120835 w 161925"/>
                    <a:gd name="connsiteY64" fmla="*/ 71621 h 66675"/>
                    <a:gd name="connsiteX65" fmla="*/ 121121 w 161925"/>
                    <a:gd name="connsiteY65" fmla="*/ 72383 h 66675"/>
                    <a:gd name="connsiteX66" fmla="*/ 162840 w 161925"/>
                    <a:gd name="connsiteY66" fmla="*/ 55238 h 66675"/>
                    <a:gd name="connsiteX67" fmla="*/ 168174 w 161925"/>
                    <a:gd name="connsiteY67" fmla="*/ 48570 h 66675"/>
                    <a:gd name="connsiteX68" fmla="*/ 159888 w 161925"/>
                    <a:gd name="connsiteY68" fmla="*/ 38759 h 66675"/>
                    <a:gd name="connsiteX69" fmla="*/ 149029 w 161925"/>
                    <a:gd name="connsiteY69" fmla="*/ 43808 h 66675"/>
                    <a:gd name="connsiteX70" fmla="*/ 145314 w 161925"/>
                    <a:gd name="connsiteY70" fmla="*/ 41712 h 66675"/>
                    <a:gd name="connsiteX71" fmla="*/ 143790 w 161925"/>
                    <a:gd name="connsiteY71" fmla="*/ 35140 h 66675"/>
                    <a:gd name="connsiteX72" fmla="*/ 138171 w 161925"/>
                    <a:gd name="connsiteY72" fmla="*/ 34854 h 66675"/>
                    <a:gd name="connsiteX73" fmla="*/ 147314 w 161925"/>
                    <a:gd name="connsiteY73" fmla="*/ 30758 h 66675"/>
                    <a:gd name="connsiteX74" fmla="*/ 148648 w 161925"/>
                    <a:gd name="connsiteY74" fmla="*/ 25424 h 66675"/>
                    <a:gd name="connsiteX75" fmla="*/ 156458 w 161925"/>
                    <a:gd name="connsiteY75" fmla="*/ 19424 h 66675"/>
                    <a:gd name="connsiteX76" fmla="*/ 159888 w 161925"/>
                    <a:gd name="connsiteY76" fmla="*/ 13328 h 66675"/>
                    <a:gd name="connsiteX77" fmla="*/ 157030 w 161925"/>
                    <a:gd name="connsiteY77" fmla="*/ 11613 h 66675"/>
                    <a:gd name="connsiteX78" fmla="*/ 146933 w 161925"/>
                    <a:gd name="connsiteY78" fmla="*/ 14852 h 66675"/>
                    <a:gd name="connsiteX79" fmla="*/ 134360 w 161925"/>
                    <a:gd name="connsiteY79" fmla="*/ 19138 h 66675"/>
                    <a:gd name="connsiteX80" fmla="*/ 133979 w 161925"/>
                    <a:gd name="connsiteY80" fmla="*/ 19043 h 66675"/>
                    <a:gd name="connsiteX81" fmla="*/ 133408 w 161925"/>
                    <a:gd name="connsiteY81" fmla="*/ 18852 h 66675"/>
                    <a:gd name="connsiteX82" fmla="*/ 132741 w 161925"/>
                    <a:gd name="connsiteY82" fmla="*/ 18662 h 66675"/>
                    <a:gd name="connsiteX83" fmla="*/ 131979 w 161925"/>
                    <a:gd name="connsiteY83" fmla="*/ 18471 h 66675"/>
                    <a:gd name="connsiteX84" fmla="*/ 131313 w 161925"/>
                    <a:gd name="connsiteY84" fmla="*/ 18281 h 66675"/>
                    <a:gd name="connsiteX85" fmla="*/ 130646 w 161925"/>
                    <a:gd name="connsiteY85" fmla="*/ 18090 h 66675"/>
                    <a:gd name="connsiteX86" fmla="*/ 130169 w 161925"/>
                    <a:gd name="connsiteY86" fmla="*/ 17900 h 66675"/>
                    <a:gd name="connsiteX87" fmla="*/ 129884 w 161925"/>
                    <a:gd name="connsiteY87" fmla="*/ 17804 h 66675"/>
                    <a:gd name="connsiteX88" fmla="*/ 127121 w 161925"/>
                    <a:gd name="connsiteY88" fmla="*/ 17614 h 66675"/>
                    <a:gd name="connsiteX89" fmla="*/ 122645 w 161925"/>
                    <a:gd name="connsiteY89" fmla="*/ 21805 h 66675"/>
                    <a:gd name="connsiteX90" fmla="*/ 122930 w 161925"/>
                    <a:gd name="connsiteY90" fmla="*/ 29139 h 66675"/>
                    <a:gd name="connsiteX91" fmla="*/ 123788 w 161925"/>
                    <a:gd name="connsiteY91" fmla="*/ 32949 h 66675"/>
                    <a:gd name="connsiteX92" fmla="*/ 121025 w 161925"/>
                    <a:gd name="connsiteY92" fmla="*/ 33330 h 66675"/>
                    <a:gd name="connsiteX93" fmla="*/ 113691 w 161925"/>
                    <a:gd name="connsiteY93" fmla="*/ 34664 h 66675"/>
                    <a:gd name="connsiteX94" fmla="*/ 112358 w 161925"/>
                    <a:gd name="connsiteY94" fmla="*/ 37997 h 66675"/>
                    <a:gd name="connsiteX95" fmla="*/ 117596 w 161925"/>
                    <a:gd name="connsiteY95" fmla="*/ 42284 h 66675"/>
                    <a:gd name="connsiteX96" fmla="*/ 107309 w 161925"/>
                    <a:gd name="connsiteY96" fmla="*/ 49999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</a:cxnLst>
                  <a:rect l="l" t="t" r="r" b="b"/>
                  <a:pathLst>
                    <a:path w="161925" h="66675">
                      <a:moveTo>
                        <a:pt x="107309" y="49999"/>
                      </a:moveTo>
                      <a:cubicBezTo>
                        <a:pt x="104928" y="49332"/>
                        <a:pt x="102547" y="48665"/>
                        <a:pt x="100356" y="47427"/>
                      </a:cubicBezTo>
                      <a:cubicBezTo>
                        <a:pt x="100928" y="44760"/>
                        <a:pt x="100071" y="44379"/>
                        <a:pt x="98546" y="43712"/>
                      </a:cubicBezTo>
                      <a:cubicBezTo>
                        <a:pt x="98070" y="43617"/>
                        <a:pt x="97689" y="43427"/>
                        <a:pt x="97213" y="43331"/>
                      </a:cubicBezTo>
                      <a:cubicBezTo>
                        <a:pt x="96737" y="43236"/>
                        <a:pt x="96356" y="43046"/>
                        <a:pt x="95879" y="42950"/>
                      </a:cubicBezTo>
                      <a:cubicBezTo>
                        <a:pt x="95498" y="42855"/>
                        <a:pt x="95022" y="42665"/>
                        <a:pt x="94641" y="42569"/>
                      </a:cubicBezTo>
                      <a:cubicBezTo>
                        <a:pt x="94260" y="42474"/>
                        <a:pt x="93784" y="42379"/>
                        <a:pt x="93403" y="42188"/>
                      </a:cubicBezTo>
                      <a:cubicBezTo>
                        <a:pt x="93022" y="42093"/>
                        <a:pt x="92641" y="41998"/>
                        <a:pt x="92260" y="41903"/>
                      </a:cubicBezTo>
                      <a:cubicBezTo>
                        <a:pt x="91879" y="41807"/>
                        <a:pt x="91593" y="41712"/>
                        <a:pt x="91212" y="41617"/>
                      </a:cubicBezTo>
                      <a:cubicBezTo>
                        <a:pt x="90926" y="41522"/>
                        <a:pt x="90641" y="41426"/>
                        <a:pt x="90260" y="41331"/>
                      </a:cubicBezTo>
                      <a:cubicBezTo>
                        <a:pt x="89974" y="41236"/>
                        <a:pt x="89783" y="41141"/>
                        <a:pt x="88831" y="40760"/>
                      </a:cubicBezTo>
                      <a:cubicBezTo>
                        <a:pt x="86450" y="37902"/>
                        <a:pt x="86926" y="37140"/>
                        <a:pt x="90355" y="32663"/>
                      </a:cubicBezTo>
                      <a:cubicBezTo>
                        <a:pt x="91593" y="31044"/>
                        <a:pt x="93879" y="18757"/>
                        <a:pt x="92641" y="16280"/>
                      </a:cubicBezTo>
                      <a:quadBezTo>
                        <a:pt x="83783" y="13328"/>
                        <a:pt x="81306" y="13137"/>
                      </a:quadBezTo>
                      <a:cubicBezTo>
                        <a:pt x="81116" y="12947"/>
                        <a:pt x="80925" y="12661"/>
                        <a:pt x="80735" y="12375"/>
                      </a:cubicBezTo>
                      <a:cubicBezTo>
                        <a:pt x="82354" y="10470"/>
                        <a:pt x="84640" y="7898"/>
                        <a:pt x="86259" y="5898"/>
                      </a:cubicBezTo>
                      <a:cubicBezTo>
                        <a:pt x="82925" y="-3246"/>
                        <a:pt x="66733" y="945"/>
                        <a:pt x="66638" y="1040"/>
                      </a:cubicBezTo>
                      <a:cubicBezTo>
                        <a:pt x="65209" y="1993"/>
                        <a:pt x="63780" y="2850"/>
                        <a:pt x="62447" y="3803"/>
                      </a:cubicBezTo>
                      <a:cubicBezTo>
                        <a:pt x="62066" y="4374"/>
                        <a:pt x="61589" y="5136"/>
                        <a:pt x="61208" y="5708"/>
                      </a:cubicBezTo>
                      <a:quadBezTo>
                        <a:pt x="42254" y="6089"/>
                        <a:pt x="39492" y="10756"/>
                      </a:quadBezTo>
                      <a:quadBezTo>
                        <a:pt x="45302" y="13613"/>
                        <a:pt x="47111" y="13042"/>
                      </a:quadBezTo>
                      <a:cubicBezTo>
                        <a:pt x="42444" y="15137"/>
                        <a:pt x="36062" y="17900"/>
                        <a:pt x="33300" y="12661"/>
                      </a:cubicBezTo>
                      <a:cubicBezTo>
                        <a:pt x="33110" y="12661"/>
                        <a:pt x="18632" y="13232"/>
                        <a:pt x="19298" y="18947"/>
                      </a:cubicBezTo>
                      <a:cubicBezTo>
                        <a:pt x="22537" y="20186"/>
                        <a:pt x="25871" y="19709"/>
                        <a:pt x="29204" y="20186"/>
                      </a:cubicBezTo>
                      <a:quadBezTo>
                        <a:pt x="29014" y="21138"/>
                        <a:pt x="25299" y="24853"/>
                      </a:quadBezTo>
                      <a:quadBezTo>
                        <a:pt x="24537" y="24567"/>
                        <a:pt x="17965" y="23710"/>
                      </a:quadBezTo>
                      <a:cubicBezTo>
                        <a:pt x="17870" y="23519"/>
                        <a:pt x="17679" y="23234"/>
                        <a:pt x="17489" y="22948"/>
                      </a:cubicBezTo>
                      <a:cubicBezTo>
                        <a:pt x="17775" y="22376"/>
                        <a:pt x="17965" y="21614"/>
                        <a:pt x="18060" y="20948"/>
                      </a:cubicBezTo>
                      <a:cubicBezTo>
                        <a:pt x="16536" y="20090"/>
                        <a:pt x="6249" y="18947"/>
                        <a:pt x="915" y="24567"/>
                      </a:cubicBezTo>
                      <a:cubicBezTo>
                        <a:pt x="-2514" y="28187"/>
                        <a:pt x="4249" y="31235"/>
                        <a:pt x="11964" y="31139"/>
                      </a:cubicBezTo>
                      <a:cubicBezTo>
                        <a:pt x="12155" y="31330"/>
                        <a:pt x="12345" y="31616"/>
                        <a:pt x="12440" y="31901"/>
                      </a:cubicBezTo>
                      <a:cubicBezTo>
                        <a:pt x="11488" y="33425"/>
                        <a:pt x="9964" y="34664"/>
                        <a:pt x="9202" y="36378"/>
                      </a:cubicBezTo>
                      <a:cubicBezTo>
                        <a:pt x="7202" y="40855"/>
                        <a:pt x="15012" y="39902"/>
                        <a:pt x="15107" y="39902"/>
                      </a:cubicBezTo>
                      <a:cubicBezTo>
                        <a:pt x="18536" y="39426"/>
                        <a:pt x="19775" y="35616"/>
                        <a:pt x="22823" y="34664"/>
                      </a:cubicBezTo>
                      <a:cubicBezTo>
                        <a:pt x="21584" y="37045"/>
                        <a:pt x="19489" y="38855"/>
                        <a:pt x="18822" y="41522"/>
                      </a:cubicBezTo>
                      <a:cubicBezTo>
                        <a:pt x="28252" y="44474"/>
                        <a:pt x="35681" y="36283"/>
                        <a:pt x="44635" y="36854"/>
                      </a:cubicBezTo>
                      <a:cubicBezTo>
                        <a:pt x="43492" y="37712"/>
                        <a:pt x="41968" y="38283"/>
                        <a:pt x="40920" y="39236"/>
                      </a:cubicBezTo>
                      <a:cubicBezTo>
                        <a:pt x="39872" y="40188"/>
                        <a:pt x="37777" y="42760"/>
                        <a:pt x="40349" y="43617"/>
                      </a:cubicBezTo>
                      <a:cubicBezTo>
                        <a:pt x="41396" y="43998"/>
                        <a:pt x="68352" y="48475"/>
                        <a:pt x="68543" y="48570"/>
                      </a:cubicBezTo>
                      <a:cubicBezTo>
                        <a:pt x="68733" y="48856"/>
                        <a:pt x="68924" y="49142"/>
                        <a:pt x="69019" y="49427"/>
                      </a:cubicBezTo>
                      <a:cubicBezTo>
                        <a:pt x="67876" y="50189"/>
                        <a:pt x="62256" y="54095"/>
                        <a:pt x="58351" y="54190"/>
                      </a:cubicBezTo>
                      <a:cubicBezTo>
                        <a:pt x="59304" y="51237"/>
                        <a:pt x="53874" y="49427"/>
                        <a:pt x="42063" y="48856"/>
                      </a:cubicBezTo>
                      <a:cubicBezTo>
                        <a:pt x="37967" y="48665"/>
                        <a:pt x="33967" y="52475"/>
                        <a:pt x="29871" y="49046"/>
                      </a:cubicBezTo>
                      <a:cubicBezTo>
                        <a:pt x="26918" y="46570"/>
                        <a:pt x="26347" y="46094"/>
                        <a:pt x="14631" y="51999"/>
                      </a:cubicBezTo>
                      <a:cubicBezTo>
                        <a:pt x="15869" y="53714"/>
                        <a:pt x="18060" y="54857"/>
                        <a:pt x="18441" y="57238"/>
                      </a:cubicBezTo>
                      <a:cubicBezTo>
                        <a:pt x="18917" y="59905"/>
                        <a:pt x="16250" y="61810"/>
                        <a:pt x="16917" y="64477"/>
                      </a:cubicBezTo>
                      <a:cubicBezTo>
                        <a:pt x="17012" y="64858"/>
                        <a:pt x="17298" y="65334"/>
                        <a:pt x="17679" y="65429"/>
                      </a:cubicBezTo>
                      <a:cubicBezTo>
                        <a:pt x="19203" y="66001"/>
                        <a:pt x="25109" y="66572"/>
                        <a:pt x="27680" y="66572"/>
                      </a:cubicBezTo>
                      <a:cubicBezTo>
                        <a:pt x="31014" y="66572"/>
                        <a:pt x="33967" y="64953"/>
                        <a:pt x="37110" y="64572"/>
                      </a:cubicBezTo>
                      <a:cubicBezTo>
                        <a:pt x="40730" y="64096"/>
                        <a:pt x="43873" y="66191"/>
                        <a:pt x="47397" y="66096"/>
                      </a:cubicBezTo>
                      <a:cubicBezTo>
                        <a:pt x="49493" y="66001"/>
                        <a:pt x="51493" y="65810"/>
                        <a:pt x="53969" y="65525"/>
                      </a:cubicBezTo>
                      <a:cubicBezTo>
                        <a:pt x="82925" y="62191"/>
                        <a:pt x="93593" y="64286"/>
                        <a:pt x="96832" y="65239"/>
                      </a:cubicBezTo>
                      <a:cubicBezTo>
                        <a:pt x="97118" y="65334"/>
                        <a:pt x="97308" y="65334"/>
                        <a:pt x="97594" y="65429"/>
                      </a:cubicBezTo>
                      <a:cubicBezTo>
                        <a:pt x="97784" y="65525"/>
                        <a:pt x="98070" y="65525"/>
                        <a:pt x="98261" y="65620"/>
                      </a:cubicBezTo>
                      <a:cubicBezTo>
                        <a:pt x="98451" y="65715"/>
                        <a:pt x="98642" y="65715"/>
                        <a:pt x="98832" y="65810"/>
                      </a:cubicBezTo>
                      <a:cubicBezTo>
                        <a:pt x="99023" y="65906"/>
                        <a:pt x="99213" y="65906"/>
                        <a:pt x="99404" y="66001"/>
                      </a:cubicBezTo>
                      <a:cubicBezTo>
                        <a:pt x="99594" y="66096"/>
                        <a:pt x="99785" y="66096"/>
                        <a:pt x="99975" y="66191"/>
                      </a:cubicBezTo>
                      <a:cubicBezTo>
                        <a:pt x="100166" y="66191"/>
                        <a:pt x="100356" y="66287"/>
                        <a:pt x="100451" y="66287"/>
                      </a:cubicBezTo>
                      <a:cubicBezTo>
                        <a:pt x="100642" y="66287"/>
                        <a:pt x="100832" y="66382"/>
                        <a:pt x="100928" y="66382"/>
                      </a:cubicBezTo>
                      <a:cubicBezTo>
                        <a:pt x="101118" y="66477"/>
                        <a:pt x="101309" y="66477"/>
                        <a:pt x="101785" y="66668"/>
                      </a:cubicBezTo>
                      <a:quadBezTo>
                        <a:pt x="104166" y="67906"/>
                        <a:pt x="105500" y="67620"/>
                      </a:quadBezTo>
                      <a:cubicBezTo>
                        <a:pt x="106929" y="68001"/>
                        <a:pt x="108357" y="68382"/>
                        <a:pt x="109691" y="68763"/>
                      </a:cubicBezTo>
                      <a:cubicBezTo>
                        <a:pt x="112548" y="68573"/>
                        <a:pt x="113025" y="68668"/>
                        <a:pt x="114644" y="69144"/>
                      </a:cubicBezTo>
                      <a:cubicBezTo>
                        <a:pt x="114834" y="69716"/>
                        <a:pt x="115025" y="70382"/>
                        <a:pt x="115120" y="70954"/>
                      </a:cubicBezTo>
                      <a:cubicBezTo>
                        <a:pt x="117025" y="71430"/>
                        <a:pt x="119025" y="70954"/>
                        <a:pt x="120835" y="71621"/>
                      </a:cubicBezTo>
                      <a:cubicBezTo>
                        <a:pt x="120930" y="71906"/>
                        <a:pt x="121025" y="72192"/>
                        <a:pt x="121121" y="72383"/>
                      </a:cubicBezTo>
                      <a:cubicBezTo>
                        <a:pt x="132646" y="76669"/>
                        <a:pt x="162554" y="55428"/>
                        <a:pt x="162840" y="55238"/>
                      </a:cubicBezTo>
                      <a:cubicBezTo>
                        <a:pt x="165126" y="53523"/>
                        <a:pt x="168174" y="48570"/>
                        <a:pt x="168174" y="48570"/>
                      </a:cubicBezTo>
                      <a:cubicBezTo>
                        <a:pt x="168460" y="47427"/>
                        <a:pt x="161507" y="39140"/>
                        <a:pt x="159888" y="38759"/>
                      </a:cubicBezTo>
                      <a:cubicBezTo>
                        <a:pt x="154934" y="37521"/>
                        <a:pt x="152744" y="42379"/>
                        <a:pt x="149029" y="43808"/>
                      </a:cubicBezTo>
                      <a:lnTo>
                        <a:pt x="145314" y="41712"/>
                      </a:lnTo>
                      <a:cubicBezTo>
                        <a:pt x="144267" y="39712"/>
                        <a:pt x="144457" y="37331"/>
                        <a:pt x="143790" y="35140"/>
                      </a:cubicBezTo>
                      <a:cubicBezTo>
                        <a:pt x="141980" y="34283"/>
                        <a:pt x="140075" y="34949"/>
                        <a:pt x="138171" y="34854"/>
                      </a:cubicBezTo>
                      <a:cubicBezTo>
                        <a:pt x="140933" y="32854"/>
                        <a:pt x="144743" y="33140"/>
                        <a:pt x="147314" y="30758"/>
                      </a:cubicBezTo>
                      <a:cubicBezTo>
                        <a:pt x="148934" y="29234"/>
                        <a:pt x="147219" y="26948"/>
                        <a:pt x="148648" y="25424"/>
                      </a:cubicBezTo>
                      <a:cubicBezTo>
                        <a:pt x="151220" y="23424"/>
                        <a:pt x="153887" y="21424"/>
                        <a:pt x="156458" y="19424"/>
                      </a:cubicBezTo>
                      <a:cubicBezTo>
                        <a:pt x="159983" y="15899"/>
                        <a:pt x="160268" y="15709"/>
                        <a:pt x="159888" y="13328"/>
                      </a:cubicBezTo>
                      <a:cubicBezTo>
                        <a:pt x="158935" y="12851"/>
                        <a:pt x="157982" y="12185"/>
                        <a:pt x="157030" y="11613"/>
                      </a:cubicBezTo>
                      <a:cubicBezTo>
                        <a:pt x="155982" y="11327"/>
                        <a:pt x="155887" y="11327"/>
                        <a:pt x="146933" y="14852"/>
                      </a:cubicBezTo>
                      <a:cubicBezTo>
                        <a:pt x="138551" y="18185"/>
                        <a:pt x="135504" y="18852"/>
                        <a:pt x="134360" y="19138"/>
                      </a:cubicBezTo>
                      <a:cubicBezTo>
                        <a:pt x="134265" y="19138"/>
                        <a:pt x="134075" y="19043"/>
                        <a:pt x="133979" y="19043"/>
                      </a:cubicBezTo>
                      <a:cubicBezTo>
                        <a:pt x="133789" y="18947"/>
                        <a:pt x="133598" y="18947"/>
                        <a:pt x="133408" y="18852"/>
                      </a:cubicBezTo>
                      <a:cubicBezTo>
                        <a:pt x="133217" y="18757"/>
                        <a:pt x="132932" y="18757"/>
                        <a:pt x="132741" y="18662"/>
                      </a:cubicBezTo>
                      <a:cubicBezTo>
                        <a:pt x="132455" y="18566"/>
                        <a:pt x="132265" y="18566"/>
                        <a:pt x="131979" y="18471"/>
                      </a:cubicBezTo>
                      <a:cubicBezTo>
                        <a:pt x="131693" y="18376"/>
                        <a:pt x="131503" y="18376"/>
                        <a:pt x="131313" y="18281"/>
                      </a:cubicBezTo>
                      <a:cubicBezTo>
                        <a:pt x="131122" y="18185"/>
                        <a:pt x="130931" y="18185"/>
                        <a:pt x="130646" y="18090"/>
                      </a:cubicBezTo>
                      <a:cubicBezTo>
                        <a:pt x="130455" y="18090"/>
                        <a:pt x="130265" y="17995"/>
                        <a:pt x="130169" y="17900"/>
                      </a:cubicBezTo>
                      <a:cubicBezTo>
                        <a:pt x="130074" y="17900"/>
                        <a:pt x="129979" y="17804"/>
                        <a:pt x="129884" y="17804"/>
                      </a:cubicBezTo>
                      <a:lnTo>
                        <a:pt x="127121" y="17614"/>
                      </a:lnTo>
                      <a:cubicBezTo>
                        <a:pt x="125788" y="18852"/>
                        <a:pt x="123978" y="20567"/>
                        <a:pt x="122645" y="21805"/>
                      </a:cubicBezTo>
                      <a:cubicBezTo>
                        <a:pt x="123216" y="24281"/>
                        <a:pt x="122740" y="26758"/>
                        <a:pt x="122930" y="29139"/>
                      </a:cubicBezTo>
                      <a:lnTo>
                        <a:pt x="123788" y="32949"/>
                      </a:lnTo>
                      <a:lnTo>
                        <a:pt x="121025" y="33330"/>
                      </a:lnTo>
                      <a:cubicBezTo>
                        <a:pt x="118835" y="33711"/>
                        <a:pt x="115882" y="34283"/>
                        <a:pt x="113691" y="34664"/>
                      </a:cubicBezTo>
                      <a:cubicBezTo>
                        <a:pt x="112453" y="36759"/>
                        <a:pt x="112453" y="36854"/>
                        <a:pt x="112358" y="37997"/>
                      </a:cubicBezTo>
                      <a:cubicBezTo>
                        <a:pt x="114548" y="38950"/>
                        <a:pt x="115787" y="40855"/>
                        <a:pt x="117596" y="42284"/>
                      </a:cubicBezTo>
                      <a:cubicBezTo>
                        <a:pt x="117692" y="44855"/>
                        <a:pt x="109596" y="49808"/>
                        <a:pt x="107309" y="4999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87" name="Freeform: Shape 291"/>
                <p:cNvSpPr/>
                <p:nvPr/>
              </p:nvSpPr>
              <p:spPr>
                <a:xfrm>
                  <a:off x="5063933" y="973423"/>
                  <a:ext cx="9525" cy="9525"/>
                </a:xfrm>
                <a:custGeom>
                  <a:avLst/>
                  <a:gdLst>
                    <a:gd name="connsiteX0" fmla="*/ 14797 w 9525"/>
                    <a:gd name="connsiteY0" fmla="*/ 2508 h 0"/>
                    <a:gd name="connsiteX1" fmla="*/ 13845 w 9525"/>
                    <a:gd name="connsiteY1" fmla="*/ 1841 h 0"/>
                    <a:gd name="connsiteX2" fmla="*/ 12130 w 9525"/>
                    <a:gd name="connsiteY2" fmla="*/ 1651 h 0"/>
                    <a:gd name="connsiteX3" fmla="*/ 9558 w 9525"/>
                    <a:gd name="connsiteY3" fmla="*/ 32 h 0"/>
                    <a:gd name="connsiteX4" fmla="*/ 224 w 9525"/>
                    <a:gd name="connsiteY4" fmla="*/ 2794 h 0"/>
                    <a:gd name="connsiteX5" fmla="*/ 891 w 9525"/>
                    <a:gd name="connsiteY5" fmla="*/ 6223 h 0"/>
                    <a:gd name="connsiteX6" fmla="*/ 1176 w 9525"/>
                    <a:gd name="connsiteY6" fmla="*/ 6413 h 0"/>
                    <a:gd name="connsiteX7" fmla="*/ 3653 w 9525"/>
                    <a:gd name="connsiteY7" fmla="*/ 6890 h 0"/>
                    <a:gd name="connsiteX8" fmla="*/ 7653 w 9525"/>
                    <a:gd name="connsiteY8" fmla="*/ 8795 h 0"/>
                    <a:gd name="connsiteX9" fmla="*/ 17274 w 9525"/>
                    <a:gd name="connsiteY9" fmla="*/ 7080 h 0"/>
                    <a:gd name="connsiteX10" fmla="*/ 17464 w 9525"/>
                    <a:gd name="connsiteY10" fmla="*/ 6985 h 0"/>
                    <a:gd name="connsiteX11" fmla="*/ 15083 w 9525"/>
                    <a:gd name="connsiteY11" fmla="*/ 6223 h 0"/>
                    <a:gd name="connsiteX12" fmla="*/ 14797 w 9525"/>
                    <a:gd name="connsiteY12" fmla="*/ 2508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525">
                      <a:moveTo>
                        <a:pt x="14797" y="2508"/>
                      </a:moveTo>
                      <a:cubicBezTo>
                        <a:pt x="14606" y="2222"/>
                        <a:pt x="14130" y="1937"/>
                        <a:pt x="13845" y="1841"/>
                      </a:cubicBezTo>
                      <a:cubicBezTo>
                        <a:pt x="13273" y="1556"/>
                        <a:pt x="12701" y="1841"/>
                        <a:pt x="12130" y="1651"/>
                      </a:cubicBezTo>
                      <a:cubicBezTo>
                        <a:pt x="11178" y="1175"/>
                        <a:pt x="10511" y="413"/>
                        <a:pt x="9558" y="32"/>
                      </a:cubicBezTo>
                      <a:cubicBezTo>
                        <a:pt x="8701" y="-254"/>
                        <a:pt x="986" y="1460"/>
                        <a:pt x="224" y="2794"/>
                      </a:cubicBezTo>
                      <a:cubicBezTo>
                        <a:pt x="-538" y="4223"/>
                        <a:pt x="891" y="6223"/>
                        <a:pt x="891" y="6223"/>
                      </a:cubicBezTo>
                      <a:cubicBezTo>
                        <a:pt x="986" y="6318"/>
                        <a:pt x="1081" y="6318"/>
                        <a:pt x="1176" y="6413"/>
                      </a:cubicBezTo>
                      <a:cubicBezTo>
                        <a:pt x="1938" y="6699"/>
                        <a:pt x="2796" y="6604"/>
                        <a:pt x="3653" y="6890"/>
                      </a:cubicBezTo>
                      <a:cubicBezTo>
                        <a:pt x="5081" y="7366"/>
                        <a:pt x="6225" y="8414"/>
                        <a:pt x="7653" y="8795"/>
                      </a:cubicBezTo>
                      <a:cubicBezTo>
                        <a:pt x="9844" y="9366"/>
                        <a:pt x="10797" y="9557"/>
                        <a:pt x="17274" y="7080"/>
                      </a:cubicBezTo>
                      <a:cubicBezTo>
                        <a:pt x="17369" y="7080"/>
                        <a:pt x="17464" y="6985"/>
                        <a:pt x="17464" y="6985"/>
                      </a:cubicBezTo>
                      <a:cubicBezTo>
                        <a:pt x="16702" y="6699"/>
                        <a:pt x="15845" y="6509"/>
                        <a:pt x="15083" y="6223"/>
                      </a:cubicBezTo>
                      <a:cubicBezTo>
                        <a:pt x="16226" y="4508"/>
                        <a:pt x="15273" y="3080"/>
                        <a:pt x="14797" y="250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88" name="Freeform: Shape 292"/>
                <p:cNvSpPr/>
                <p:nvPr/>
              </p:nvSpPr>
              <p:spPr>
                <a:xfrm>
                  <a:off x="5124736" y="1045320"/>
                  <a:ext cx="19050" cy="9525"/>
                </a:xfrm>
                <a:custGeom>
                  <a:avLst/>
                  <a:gdLst>
                    <a:gd name="connsiteX0" fmla="*/ 2000 w 19050"/>
                    <a:gd name="connsiteY0" fmla="*/ 13765 h 9525"/>
                    <a:gd name="connsiteX1" fmla="*/ 14669 w 19050"/>
                    <a:gd name="connsiteY1" fmla="*/ 11669 h 9525"/>
                    <a:gd name="connsiteX2" fmla="*/ 19336 w 19050"/>
                    <a:gd name="connsiteY2" fmla="*/ 9097 h 9525"/>
                    <a:gd name="connsiteX3" fmla="*/ 24289 w 19050"/>
                    <a:gd name="connsiteY3" fmla="*/ 1668 h 9525"/>
                    <a:gd name="connsiteX4" fmla="*/ 18479 w 19050"/>
                    <a:gd name="connsiteY4" fmla="*/ 49 h 9525"/>
                    <a:gd name="connsiteX5" fmla="*/ 14573 w 19050"/>
                    <a:gd name="connsiteY5" fmla="*/ 1192 h 9525"/>
                    <a:gd name="connsiteX6" fmla="*/ 5810 w 19050"/>
                    <a:gd name="connsiteY6" fmla="*/ 3478 h 9525"/>
                    <a:gd name="connsiteX7" fmla="*/ 4953 w 19050"/>
                    <a:gd name="connsiteY7" fmla="*/ 3668 h 9525"/>
                    <a:gd name="connsiteX8" fmla="*/ 1524 w 19050"/>
                    <a:gd name="connsiteY8" fmla="*/ 6240 h 9525"/>
                    <a:gd name="connsiteX9" fmla="*/ 1143 w 19050"/>
                    <a:gd name="connsiteY9" fmla="*/ 9097 h 9525"/>
                    <a:gd name="connsiteX10" fmla="*/ 95 w 19050"/>
                    <a:gd name="connsiteY10" fmla="*/ 12336 h 9525"/>
                    <a:gd name="connsiteX11" fmla="*/ 0 w 19050"/>
                    <a:gd name="connsiteY11" fmla="*/ 13003 h 9525"/>
                    <a:gd name="connsiteX12" fmla="*/ 667 w 19050"/>
                    <a:gd name="connsiteY12" fmla="*/ 13860 h 9525"/>
                    <a:gd name="connsiteX13" fmla="*/ 2000 w 19050"/>
                    <a:gd name="connsiteY13" fmla="*/ 1376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9050" h="9525">
                      <a:moveTo>
                        <a:pt x="2000" y="13765"/>
                      </a:moveTo>
                      <a:cubicBezTo>
                        <a:pt x="6287" y="13098"/>
                        <a:pt x="10478" y="12336"/>
                        <a:pt x="14669" y="11669"/>
                      </a:cubicBezTo>
                      <a:lnTo>
                        <a:pt x="19336" y="9097"/>
                      </a:lnTo>
                      <a:cubicBezTo>
                        <a:pt x="20860" y="6907"/>
                        <a:pt x="22860" y="3954"/>
                        <a:pt x="24289" y="1668"/>
                      </a:cubicBezTo>
                      <a:cubicBezTo>
                        <a:pt x="22098" y="2144"/>
                        <a:pt x="20383" y="620"/>
                        <a:pt x="18479" y="49"/>
                      </a:cubicBezTo>
                      <a:cubicBezTo>
                        <a:pt x="16954" y="-237"/>
                        <a:pt x="15907" y="811"/>
                        <a:pt x="14573" y="1192"/>
                      </a:cubicBezTo>
                      <a:cubicBezTo>
                        <a:pt x="11621" y="1954"/>
                        <a:pt x="8763" y="2716"/>
                        <a:pt x="5810" y="3478"/>
                      </a:cubicBezTo>
                      <a:cubicBezTo>
                        <a:pt x="5525" y="3573"/>
                        <a:pt x="5144" y="3573"/>
                        <a:pt x="4953" y="3668"/>
                      </a:cubicBezTo>
                      <a:cubicBezTo>
                        <a:pt x="2762" y="4525"/>
                        <a:pt x="1524" y="6145"/>
                        <a:pt x="1524" y="6240"/>
                      </a:cubicBezTo>
                      <a:cubicBezTo>
                        <a:pt x="953" y="7097"/>
                        <a:pt x="1333" y="8145"/>
                        <a:pt x="1143" y="9097"/>
                      </a:cubicBezTo>
                      <a:cubicBezTo>
                        <a:pt x="857" y="10240"/>
                        <a:pt x="286" y="11193"/>
                        <a:pt x="95" y="12336"/>
                      </a:cubicBezTo>
                      <a:cubicBezTo>
                        <a:pt x="95" y="12526"/>
                        <a:pt x="0" y="12812"/>
                        <a:pt x="0" y="13003"/>
                      </a:cubicBezTo>
                      <a:cubicBezTo>
                        <a:pt x="0" y="13288"/>
                        <a:pt x="381" y="13669"/>
                        <a:pt x="667" y="13860"/>
                      </a:cubicBezTo>
                      <a:cubicBezTo>
                        <a:pt x="762" y="13860"/>
                        <a:pt x="1143" y="13955"/>
                        <a:pt x="2000" y="137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89" name="Freeform: Shape 293"/>
                <p:cNvSpPr/>
                <p:nvPr/>
              </p:nvSpPr>
              <p:spPr>
                <a:xfrm>
                  <a:off x="5762720" y="2138934"/>
                  <a:ext cx="9525" cy="9525"/>
                </a:xfrm>
                <a:custGeom>
                  <a:avLst/>
                  <a:gdLst>
                    <a:gd name="connsiteX0" fmla="*/ 95 w 0"/>
                    <a:gd name="connsiteY0" fmla="*/ 95 h 0"/>
                    <a:gd name="connsiteX1" fmla="*/ 95 w 0"/>
                    <a:gd name="connsiteY1" fmla="*/ 95 h 0"/>
                    <a:gd name="connsiteX2" fmla="*/ 95 w 0"/>
                    <a:gd name="connsiteY2" fmla="*/ 95 h 0"/>
                    <a:gd name="connsiteX3" fmla="*/ 95 w 0"/>
                    <a:gd name="connsiteY3" fmla="*/ 95 h 0"/>
                    <a:gd name="connsiteX4" fmla="*/ 95 w 0"/>
                    <a:gd name="connsiteY4" fmla="*/ 95 h 0"/>
                    <a:gd name="connsiteX5" fmla="*/ 95 w 0"/>
                    <a:gd name="connsiteY5" fmla="*/ 95 h 0"/>
                    <a:gd name="connsiteX6" fmla="*/ 95 w 0"/>
                    <a:gd name="connsiteY6" fmla="*/ 95 h 0"/>
                    <a:gd name="connsiteX7" fmla="*/ 95 w 0"/>
                    <a:gd name="connsiteY7" fmla="*/ 95 h 0"/>
                    <a:gd name="connsiteX8" fmla="*/ 0 w 0"/>
                    <a:gd name="connsiteY8" fmla="*/ 0 h 0"/>
                    <a:gd name="connsiteX9" fmla="*/ 95 w 0"/>
                    <a:gd name="connsiteY9" fmla="*/ 95 h 0"/>
                    <a:gd name="connsiteX10" fmla="*/ 95 w 0"/>
                    <a:gd name="connsiteY10" fmla="*/ 95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>
                      <a:moveTo>
                        <a:pt x="95" y="95"/>
                      </a:moveTo>
                      <a:quadBezTo>
                        <a:pt x="95" y="95"/>
                        <a:pt x="95" y="95"/>
                      </a:quadBezTo>
                      <a:quadBezTo>
                        <a:pt x="95" y="95"/>
                        <a:pt x="95" y="95"/>
                      </a:quadBezTo>
                      <a:quadBezTo>
                        <a:pt x="95" y="95"/>
                        <a:pt x="95" y="95"/>
                      </a:quadBezTo>
                      <a:quadBezTo>
                        <a:pt x="95" y="95"/>
                        <a:pt x="95" y="95"/>
                      </a:quadBezTo>
                      <a:quadBezTo>
                        <a:pt x="95" y="95"/>
                        <a:pt x="95" y="95"/>
                      </a:quadBezTo>
                      <a:quadBezTo>
                        <a:pt x="95" y="95"/>
                        <a:pt x="95" y="95"/>
                      </a:quadBezTo>
                      <a:quadBezTo>
                        <a:pt x="95" y="95"/>
                        <a:pt x="95" y="95"/>
                      </a:quadBezTo>
                      <a:cubicBezTo>
                        <a:pt x="95" y="0"/>
                        <a:pt x="0" y="0"/>
                        <a:pt x="0" y="0"/>
                      </a:cubicBezTo>
                      <a:cubicBezTo>
                        <a:pt x="0" y="0"/>
                        <a:pt x="0" y="95"/>
                        <a:pt x="95" y="95"/>
                      </a:cubicBezTo>
                      <a:quadBezTo>
                        <a:pt x="95" y="95"/>
                        <a:pt x="95" y="95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90" name="Freeform: Shape 294"/>
                <p:cNvSpPr/>
                <p:nvPr/>
              </p:nvSpPr>
              <p:spPr>
                <a:xfrm>
                  <a:off x="5762720" y="2138934"/>
                  <a:ext cx="9525" cy="9525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91" name="Freeform: Shape 295"/>
                <p:cNvSpPr/>
                <p:nvPr/>
              </p:nvSpPr>
              <p:spPr>
                <a:xfrm>
                  <a:off x="5736336" y="2118836"/>
                  <a:ext cx="95250" cy="38100"/>
                </a:xfrm>
                <a:custGeom>
                  <a:avLst/>
                  <a:gdLst>
                    <a:gd name="connsiteX0" fmla="*/ 93440 w 95250"/>
                    <a:gd name="connsiteY0" fmla="*/ 43910 h 38100"/>
                    <a:gd name="connsiteX1" fmla="*/ 96107 w 95250"/>
                    <a:gd name="connsiteY1" fmla="*/ 40291 h 38100"/>
                    <a:gd name="connsiteX2" fmla="*/ 89059 w 95250"/>
                    <a:gd name="connsiteY2" fmla="*/ 31242 h 38100"/>
                    <a:gd name="connsiteX3" fmla="*/ 77533 w 95250"/>
                    <a:gd name="connsiteY3" fmla="*/ 27242 h 38100"/>
                    <a:gd name="connsiteX4" fmla="*/ 70199 w 95250"/>
                    <a:gd name="connsiteY4" fmla="*/ 21812 h 38100"/>
                    <a:gd name="connsiteX5" fmla="*/ 35433 w 95250"/>
                    <a:gd name="connsiteY5" fmla="*/ 6572 h 38100"/>
                    <a:gd name="connsiteX6" fmla="*/ 26003 w 95250"/>
                    <a:gd name="connsiteY6" fmla="*/ 7049 h 38100"/>
                    <a:gd name="connsiteX7" fmla="*/ 9620 w 95250"/>
                    <a:gd name="connsiteY7" fmla="*/ 0 h 38100"/>
                    <a:gd name="connsiteX8" fmla="*/ 0 w 95250"/>
                    <a:gd name="connsiteY8" fmla="*/ 4286 h 38100"/>
                    <a:gd name="connsiteX9" fmla="*/ 5429 w 95250"/>
                    <a:gd name="connsiteY9" fmla="*/ 7429 h 38100"/>
                    <a:gd name="connsiteX10" fmla="*/ 16383 w 95250"/>
                    <a:gd name="connsiteY10" fmla="*/ 15145 h 38100"/>
                    <a:gd name="connsiteX11" fmla="*/ 24765 w 95250"/>
                    <a:gd name="connsiteY11" fmla="*/ 17907 h 38100"/>
                    <a:gd name="connsiteX12" fmla="*/ 34195 w 95250"/>
                    <a:gd name="connsiteY12" fmla="*/ 29813 h 38100"/>
                    <a:gd name="connsiteX13" fmla="*/ 35623 w 95250"/>
                    <a:gd name="connsiteY13" fmla="*/ 30575 h 38100"/>
                    <a:gd name="connsiteX14" fmla="*/ 44291 w 95250"/>
                    <a:gd name="connsiteY14" fmla="*/ 30671 h 38100"/>
                    <a:gd name="connsiteX15" fmla="*/ 50387 w 95250"/>
                    <a:gd name="connsiteY15" fmla="*/ 36195 h 38100"/>
                    <a:gd name="connsiteX16" fmla="*/ 61341 w 95250"/>
                    <a:gd name="connsiteY16" fmla="*/ 35052 h 38100"/>
                    <a:gd name="connsiteX17" fmla="*/ 63532 w 95250"/>
                    <a:gd name="connsiteY17" fmla="*/ 36290 h 38100"/>
                    <a:gd name="connsiteX18" fmla="*/ 80200 w 95250"/>
                    <a:gd name="connsiteY18" fmla="*/ 43720 h 38100"/>
                    <a:gd name="connsiteX19" fmla="*/ 81725 w 95250"/>
                    <a:gd name="connsiteY19" fmla="*/ 43720 h 38100"/>
                    <a:gd name="connsiteX20" fmla="*/ 83629 w 95250"/>
                    <a:gd name="connsiteY20" fmla="*/ 43720 h 38100"/>
                    <a:gd name="connsiteX21" fmla="*/ 85820 w 95250"/>
                    <a:gd name="connsiteY21" fmla="*/ 43720 h 38100"/>
                    <a:gd name="connsiteX22" fmla="*/ 88011 w 95250"/>
                    <a:gd name="connsiteY22" fmla="*/ 43720 h 38100"/>
                    <a:gd name="connsiteX23" fmla="*/ 90106 w 95250"/>
                    <a:gd name="connsiteY23" fmla="*/ 43720 h 38100"/>
                    <a:gd name="connsiteX24" fmla="*/ 91821 w 95250"/>
                    <a:gd name="connsiteY24" fmla="*/ 43720 h 38100"/>
                    <a:gd name="connsiteX25" fmla="*/ 92964 w 95250"/>
                    <a:gd name="connsiteY25" fmla="*/ 43720 h 38100"/>
                    <a:gd name="connsiteX26" fmla="*/ 93440 w 95250"/>
                    <a:gd name="connsiteY26" fmla="*/ 4391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5250" h="38100">
                      <a:moveTo>
                        <a:pt x="93440" y="43910"/>
                      </a:moveTo>
                      <a:lnTo>
                        <a:pt x="96107" y="40291"/>
                      </a:lnTo>
                      <a:lnTo>
                        <a:pt x="89059" y="31242"/>
                      </a:lnTo>
                      <a:lnTo>
                        <a:pt x="77533" y="27242"/>
                      </a:lnTo>
                      <a:cubicBezTo>
                        <a:pt x="74962" y="25622"/>
                        <a:pt x="72961" y="23146"/>
                        <a:pt x="70199" y="21812"/>
                      </a:cubicBezTo>
                      <a:lnTo>
                        <a:pt x="35433" y="6572"/>
                      </a:lnTo>
                      <a:quadBezTo>
                        <a:pt x="27813" y="7525"/>
                        <a:pt x="26003" y="7049"/>
                      </a:quadBezTo>
                      <a:cubicBezTo>
                        <a:pt x="20193" y="5525"/>
                        <a:pt x="16097" y="95"/>
                        <a:pt x="9620" y="0"/>
                      </a:cubicBezTo>
                      <a:cubicBezTo>
                        <a:pt x="7525" y="191"/>
                        <a:pt x="4286" y="1619"/>
                        <a:pt x="0" y="4286"/>
                      </a:cubicBezTo>
                      <a:cubicBezTo>
                        <a:pt x="1619" y="5239"/>
                        <a:pt x="3810" y="6477"/>
                        <a:pt x="5429" y="7429"/>
                      </a:cubicBezTo>
                      <a:cubicBezTo>
                        <a:pt x="12001" y="14954"/>
                        <a:pt x="14288" y="15050"/>
                        <a:pt x="16383" y="15145"/>
                      </a:cubicBezTo>
                      <a:cubicBezTo>
                        <a:pt x="18288" y="15240"/>
                        <a:pt x="22479" y="15907"/>
                        <a:pt x="24765" y="17907"/>
                      </a:cubicBezTo>
                      <a:cubicBezTo>
                        <a:pt x="28670" y="21241"/>
                        <a:pt x="30004" y="26670"/>
                        <a:pt x="34195" y="29813"/>
                      </a:cubicBezTo>
                      <a:cubicBezTo>
                        <a:pt x="34576" y="30099"/>
                        <a:pt x="35147" y="30385"/>
                        <a:pt x="35623" y="30575"/>
                      </a:cubicBezTo>
                      <a:cubicBezTo>
                        <a:pt x="38767" y="30575"/>
                        <a:pt x="41529" y="30575"/>
                        <a:pt x="44291" y="30671"/>
                      </a:cubicBezTo>
                      <a:cubicBezTo>
                        <a:pt x="45815" y="33147"/>
                        <a:pt x="47149" y="35052"/>
                        <a:pt x="50387" y="36195"/>
                      </a:cubicBezTo>
                      <a:cubicBezTo>
                        <a:pt x="54197" y="37624"/>
                        <a:pt x="57531" y="34195"/>
                        <a:pt x="61341" y="35052"/>
                      </a:cubicBezTo>
                      <a:cubicBezTo>
                        <a:pt x="62579" y="35338"/>
                        <a:pt x="63532" y="36195"/>
                        <a:pt x="63532" y="36290"/>
                      </a:cubicBezTo>
                      <a:cubicBezTo>
                        <a:pt x="69247" y="42100"/>
                        <a:pt x="76390" y="43434"/>
                        <a:pt x="80200" y="43720"/>
                      </a:cubicBezTo>
                      <a:cubicBezTo>
                        <a:pt x="80677" y="43720"/>
                        <a:pt x="81248" y="43720"/>
                        <a:pt x="81725" y="43720"/>
                      </a:cubicBezTo>
                      <a:cubicBezTo>
                        <a:pt x="82391" y="43720"/>
                        <a:pt x="83058" y="43720"/>
                        <a:pt x="83629" y="43720"/>
                      </a:cubicBezTo>
                      <a:cubicBezTo>
                        <a:pt x="84392" y="43720"/>
                        <a:pt x="85058" y="43720"/>
                        <a:pt x="85820" y="43720"/>
                      </a:cubicBezTo>
                      <a:cubicBezTo>
                        <a:pt x="86582" y="43720"/>
                        <a:pt x="87249" y="43720"/>
                        <a:pt x="88011" y="43720"/>
                      </a:cubicBezTo>
                      <a:cubicBezTo>
                        <a:pt x="88678" y="43720"/>
                        <a:pt x="89344" y="43720"/>
                        <a:pt x="90106" y="43720"/>
                      </a:cubicBezTo>
                      <a:cubicBezTo>
                        <a:pt x="90678" y="43720"/>
                        <a:pt x="91250" y="43720"/>
                        <a:pt x="91821" y="43720"/>
                      </a:cubicBezTo>
                      <a:cubicBezTo>
                        <a:pt x="92202" y="43720"/>
                        <a:pt x="92583" y="43720"/>
                        <a:pt x="92964" y="43720"/>
                      </a:cubicBezTo>
                      <a:cubicBezTo>
                        <a:pt x="93154" y="43910"/>
                        <a:pt x="93345" y="43910"/>
                        <a:pt x="93440" y="4391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92" name="Freeform: Shape 296"/>
                <p:cNvSpPr/>
                <p:nvPr/>
              </p:nvSpPr>
              <p:spPr>
                <a:xfrm>
                  <a:off x="5738336" y="2257330"/>
                  <a:ext cx="76200" cy="47625"/>
                </a:xfrm>
                <a:custGeom>
                  <a:avLst/>
                  <a:gdLst>
                    <a:gd name="connsiteX0" fmla="*/ 82963 w 76200"/>
                    <a:gd name="connsiteY0" fmla="*/ 34671 h 47625"/>
                    <a:gd name="connsiteX1" fmla="*/ 85249 w 76200"/>
                    <a:gd name="connsiteY1" fmla="*/ 30289 h 47625"/>
                    <a:gd name="connsiteX2" fmla="*/ 85249 w 76200"/>
                    <a:gd name="connsiteY2" fmla="*/ 28765 h 47625"/>
                    <a:gd name="connsiteX3" fmla="*/ 69723 w 76200"/>
                    <a:gd name="connsiteY3" fmla="*/ 28384 h 47625"/>
                    <a:gd name="connsiteX4" fmla="*/ 34576 w 76200"/>
                    <a:gd name="connsiteY4" fmla="*/ 26003 h 47625"/>
                    <a:gd name="connsiteX5" fmla="*/ 13145 w 76200"/>
                    <a:gd name="connsiteY5" fmla="*/ 10573 h 47625"/>
                    <a:gd name="connsiteX6" fmla="*/ 13240 w 76200"/>
                    <a:gd name="connsiteY6" fmla="*/ 4667 h 47625"/>
                    <a:gd name="connsiteX7" fmla="*/ 13240 w 76200"/>
                    <a:gd name="connsiteY7" fmla="*/ 0 h 47625"/>
                    <a:gd name="connsiteX8" fmla="*/ 6096 w 76200"/>
                    <a:gd name="connsiteY8" fmla="*/ 6001 h 47625"/>
                    <a:gd name="connsiteX9" fmla="*/ 0 w 76200"/>
                    <a:gd name="connsiteY9" fmla="*/ 15335 h 47625"/>
                    <a:gd name="connsiteX10" fmla="*/ 5525 w 76200"/>
                    <a:gd name="connsiteY10" fmla="*/ 15716 h 47625"/>
                    <a:gd name="connsiteX11" fmla="*/ 7429 w 76200"/>
                    <a:gd name="connsiteY11" fmla="*/ 28480 h 47625"/>
                    <a:gd name="connsiteX12" fmla="*/ 9239 w 76200"/>
                    <a:gd name="connsiteY12" fmla="*/ 31432 h 47625"/>
                    <a:gd name="connsiteX13" fmla="*/ 10858 w 76200"/>
                    <a:gd name="connsiteY13" fmla="*/ 31432 h 47625"/>
                    <a:gd name="connsiteX14" fmla="*/ 12573 w 76200"/>
                    <a:gd name="connsiteY14" fmla="*/ 31432 h 47625"/>
                    <a:gd name="connsiteX15" fmla="*/ 14288 w 76200"/>
                    <a:gd name="connsiteY15" fmla="*/ 31432 h 47625"/>
                    <a:gd name="connsiteX16" fmla="*/ 15907 w 76200"/>
                    <a:gd name="connsiteY16" fmla="*/ 31432 h 47625"/>
                    <a:gd name="connsiteX17" fmla="*/ 17336 w 76200"/>
                    <a:gd name="connsiteY17" fmla="*/ 31432 h 47625"/>
                    <a:gd name="connsiteX18" fmla="*/ 18479 w 76200"/>
                    <a:gd name="connsiteY18" fmla="*/ 31432 h 47625"/>
                    <a:gd name="connsiteX19" fmla="*/ 19241 w 76200"/>
                    <a:gd name="connsiteY19" fmla="*/ 31432 h 47625"/>
                    <a:gd name="connsiteX20" fmla="*/ 19526 w 76200"/>
                    <a:gd name="connsiteY20" fmla="*/ 31623 h 47625"/>
                    <a:gd name="connsiteX21" fmla="*/ 22384 w 76200"/>
                    <a:gd name="connsiteY21" fmla="*/ 35814 h 47625"/>
                    <a:gd name="connsiteX22" fmla="*/ 38100 w 76200"/>
                    <a:gd name="connsiteY22" fmla="*/ 41719 h 47625"/>
                    <a:gd name="connsiteX23" fmla="*/ 39433 w 76200"/>
                    <a:gd name="connsiteY23" fmla="*/ 41719 h 47625"/>
                    <a:gd name="connsiteX24" fmla="*/ 40767 w 76200"/>
                    <a:gd name="connsiteY24" fmla="*/ 41719 h 47625"/>
                    <a:gd name="connsiteX25" fmla="*/ 42005 w 76200"/>
                    <a:gd name="connsiteY25" fmla="*/ 41719 h 47625"/>
                    <a:gd name="connsiteX26" fmla="*/ 43148 w 76200"/>
                    <a:gd name="connsiteY26" fmla="*/ 41719 h 47625"/>
                    <a:gd name="connsiteX27" fmla="*/ 44196 w 76200"/>
                    <a:gd name="connsiteY27" fmla="*/ 41719 h 47625"/>
                    <a:gd name="connsiteX28" fmla="*/ 45053 w 76200"/>
                    <a:gd name="connsiteY28" fmla="*/ 41719 h 47625"/>
                    <a:gd name="connsiteX29" fmla="*/ 45720 w 76200"/>
                    <a:gd name="connsiteY29" fmla="*/ 41719 h 47625"/>
                    <a:gd name="connsiteX30" fmla="*/ 46101 w 76200"/>
                    <a:gd name="connsiteY30" fmla="*/ 41719 h 47625"/>
                    <a:gd name="connsiteX31" fmla="*/ 51816 w 76200"/>
                    <a:gd name="connsiteY31" fmla="*/ 47720 h 47625"/>
                    <a:gd name="connsiteX32" fmla="*/ 54197 w 76200"/>
                    <a:gd name="connsiteY32" fmla="*/ 46387 h 47625"/>
                    <a:gd name="connsiteX33" fmla="*/ 60579 w 76200"/>
                    <a:gd name="connsiteY33" fmla="*/ 50292 h 47625"/>
                    <a:gd name="connsiteX34" fmla="*/ 70961 w 76200"/>
                    <a:gd name="connsiteY34" fmla="*/ 47530 h 47625"/>
                    <a:gd name="connsiteX35" fmla="*/ 69818 w 76200"/>
                    <a:gd name="connsiteY35" fmla="*/ 48292 h 47625"/>
                    <a:gd name="connsiteX36" fmla="*/ 82963 w 76200"/>
                    <a:gd name="connsiteY36" fmla="*/ 34671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6200" h="47625">
                      <a:moveTo>
                        <a:pt x="82963" y="34671"/>
                      </a:moveTo>
                      <a:cubicBezTo>
                        <a:pt x="84868" y="34004"/>
                        <a:pt x="85154" y="32004"/>
                        <a:pt x="85249" y="30289"/>
                      </a:cubicBezTo>
                      <a:cubicBezTo>
                        <a:pt x="85249" y="29813"/>
                        <a:pt x="85249" y="29242"/>
                        <a:pt x="85249" y="28765"/>
                      </a:cubicBezTo>
                      <a:cubicBezTo>
                        <a:pt x="85154" y="28765"/>
                        <a:pt x="74009" y="26575"/>
                        <a:pt x="69723" y="28384"/>
                      </a:cubicBezTo>
                      <a:quadBezTo>
                        <a:pt x="57912" y="33338"/>
                        <a:pt x="34576" y="26003"/>
                      </a:quadBezTo>
                      <a:cubicBezTo>
                        <a:pt x="25908" y="23241"/>
                        <a:pt x="23908" y="22669"/>
                        <a:pt x="13145" y="10573"/>
                      </a:cubicBezTo>
                      <a:cubicBezTo>
                        <a:pt x="13145" y="8572"/>
                        <a:pt x="13145" y="6572"/>
                        <a:pt x="13240" y="4667"/>
                      </a:cubicBezTo>
                      <a:cubicBezTo>
                        <a:pt x="13240" y="3143"/>
                        <a:pt x="13240" y="1524"/>
                        <a:pt x="13240" y="0"/>
                      </a:cubicBezTo>
                      <a:lnTo>
                        <a:pt x="6096" y="6001"/>
                      </a:lnTo>
                      <a:lnTo>
                        <a:pt x="0" y="15335"/>
                      </a:lnTo>
                      <a:cubicBezTo>
                        <a:pt x="1810" y="15335"/>
                        <a:pt x="3620" y="15430"/>
                        <a:pt x="5525" y="15716"/>
                      </a:cubicBezTo>
                      <a:cubicBezTo>
                        <a:pt x="8858" y="24098"/>
                        <a:pt x="8477" y="25241"/>
                        <a:pt x="7429" y="28480"/>
                      </a:cubicBezTo>
                      <a:cubicBezTo>
                        <a:pt x="6667" y="30956"/>
                        <a:pt x="7334" y="31147"/>
                        <a:pt x="9239" y="31432"/>
                      </a:cubicBezTo>
                      <a:cubicBezTo>
                        <a:pt x="9811" y="31432"/>
                        <a:pt x="10382" y="31432"/>
                        <a:pt x="10858" y="31432"/>
                      </a:cubicBezTo>
                      <a:cubicBezTo>
                        <a:pt x="11430" y="31432"/>
                        <a:pt x="12002" y="31432"/>
                        <a:pt x="12573" y="31432"/>
                      </a:cubicBezTo>
                      <a:cubicBezTo>
                        <a:pt x="13145" y="31432"/>
                        <a:pt x="13716" y="31432"/>
                        <a:pt x="14288" y="31432"/>
                      </a:cubicBezTo>
                      <a:cubicBezTo>
                        <a:pt x="14859" y="31432"/>
                        <a:pt x="15335" y="31432"/>
                        <a:pt x="15907" y="31432"/>
                      </a:cubicBezTo>
                      <a:cubicBezTo>
                        <a:pt x="16383" y="31432"/>
                        <a:pt x="16859" y="31432"/>
                        <a:pt x="17336" y="31432"/>
                      </a:cubicBezTo>
                      <a:cubicBezTo>
                        <a:pt x="17717" y="31432"/>
                        <a:pt x="18098" y="31432"/>
                        <a:pt x="18479" y="31432"/>
                      </a:cubicBezTo>
                      <a:cubicBezTo>
                        <a:pt x="18764" y="31432"/>
                        <a:pt x="18955" y="31432"/>
                        <a:pt x="19241" y="31432"/>
                      </a:cubicBezTo>
                      <a:cubicBezTo>
                        <a:pt x="19336" y="31432"/>
                        <a:pt x="19431" y="31432"/>
                        <a:pt x="19526" y="31623"/>
                      </a:cubicBezTo>
                      <a:cubicBezTo>
                        <a:pt x="20098" y="34385"/>
                        <a:pt x="21146" y="35147"/>
                        <a:pt x="22384" y="35814"/>
                      </a:cubicBezTo>
                      <a:cubicBezTo>
                        <a:pt x="22479" y="35814"/>
                        <a:pt x="34385" y="41148"/>
                        <a:pt x="38100" y="41719"/>
                      </a:cubicBezTo>
                      <a:cubicBezTo>
                        <a:pt x="38576" y="41719"/>
                        <a:pt x="38957" y="41719"/>
                        <a:pt x="39433" y="41719"/>
                      </a:cubicBezTo>
                      <a:cubicBezTo>
                        <a:pt x="39910" y="41719"/>
                        <a:pt x="40291" y="41719"/>
                        <a:pt x="40767" y="41719"/>
                      </a:cubicBezTo>
                      <a:cubicBezTo>
                        <a:pt x="41148" y="41719"/>
                        <a:pt x="41624" y="41719"/>
                        <a:pt x="42005" y="41719"/>
                      </a:cubicBezTo>
                      <a:cubicBezTo>
                        <a:pt x="42386" y="41719"/>
                        <a:pt x="42767" y="41719"/>
                        <a:pt x="43148" y="41719"/>
                      </a:cubicBezTo>
                      <a:cubicBezTo>
                        <a:pt x="43529" y="41719"/>
                        <a:pt x="43815" y="41719"/>
                        <a:pt x="44196" y="41719"/>
                      </a:cubicBezTo>
                      <a:cubicBezTo>
                        <a:pt x="44482" y="41719"/>
                        <a:pt x="44767" y="41719"/>
                        <a:pt x="45053" y="41719"/>
                      </a:cubicBezTo>
                      <a:cubicBezTo>
                        <a:pt x="45244" y="41719"/>
                        <a:pt x="45529" y="41719"/>
                        <a:pt x="45720" y="41719"/>
                      </a:cubicBezTo>
                      <a:cubicBezTo>
                        <a:pt x="45815" y="41719"/>
                        <a:pt x="46006" y="41719"/>
                        <a:pt x="46101" y="41719"/>
                      </a:cubicBezTo>
                      <a:cubicBezTo>
                        <a:pt x="47816" y="43529"/>
                        <a:pt x="50102" y="45910"/>
                        <a:pt x="51816" y="47720"/>
                      </a:cubicBezTo>
                      <a:cubicBezTo>
                        <a:pt x="52102" y="46101"/>
                        <a:pt x="52959" y="46006"/>
                        <a:pt x="54197" y="46387"/>
                      </a:cubicBezTo>
                      <a:cubicBezTo>
                        <a:pt x="56674" y="47053"/>
                        <a:pt x="58293" y="49244"/>
                        <a:pt x="60579" y="50292"/>
                      </a:cubicBezTo>
                      <a:cubicBezTo>
                        <a:pt x="72676" y="55531"/>
                        <a:pt x="70961" y="47625"/>
                        <a:pt x="70961" y="47530"/>
                      </a:cubicBezTo>
                      <a:quadBezTo>
                        <a:pt x="70580" y="47720"/>
                        <a:pt x="69818" y="48292"/>
                      </a:quadBezTo>
                      <a:cubicBezTo>
                        <a:pt x="73724" y="40862"/>
                        <a:pt x="78200" y="36290"/>
                        <a:pt x="82963" y="346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93" name="Freeform: Shape 297"/>
                <p:cNvSpPr/>
                <p:nvPr/>
              </p:nvSpPr>
              <p:spPr>
                <a:xfrm>
                  <a:off x="5920835" y="2046256"/>
                  <a:ext cx="247650" cy="219075"/>
                </a:xfrm>
                <a:custGeom>
                  <a:avLst/>
                  <a:gdLst>
                    <a:gd name="connsiteX0" fmla="*/ 237363 w 247650"/>
                    <a:gd name="connsiteY0" fmla="*/ 225742 h 219075"/>
                    <a:gd name="connsiteX1" fmla="*/ 247269 w 247650"/>
                    <a:gd name="connsiteY1" fmla="*/ 193834 h 219075"/>
                    <a:gd name="connsiteX2" fmla="*/ 248126 w 247650"/>
                    <a:gd name="connsiteY2" fmla="*/ 183737 h 219075"/>
                    <a:gd name="connsiteX3" fmla="*/ 245269 w 247650"/>
                    <a:gd name="connsiteY3" fmla="*/ 174498 h 219075"/>
                    <a:gd name="connsiteX4" fmla="*/ 229076 w 247650"/>
                    <a:gd name="connsiteY4" fmla="*/ 186785 h 219075"/>
                    <a:gd name="connsiteX5" fmla="*/ 231267 w 247650"/>
                    <a:gd name="connsiteY5" fmla="*/ 163735 h 219075"/>
                    <a:gd name="connsiteX6" fmla="*/ 234315 w 247650"/>
                    <a:gd name="connsiteY6" fmla="*/ 156686 h 219075"/>
                    <a:gd name="connsiteX7" fmla="*/ 215551 w 247650"/>
                    <a:gd name="connsiteY7" fmla="*/ 182880 h 219075"/>
                    <a:gd name="connsiteX8" fmla="*/ 210217 w 247650"/>
                    <a:gd name="connsiteY8" fmla="*/ 154591 h 219075"/>
                    <a:gd name="connsiteX9" fmla="*/ 226981 w 247650"/>
                    <a:gd name="connsiteY9" fmla="*/ 135160 h 219075"/>
                    <a:gd name="connsiteX10" fmla="*/ 202216 w 247650"/>
                    <a:gd name="connsiteY10" fmla="*/ 136684 h 219075"/>
                    <a:gd name="connsiteX11" fmla="*/ 197930 w 247650"/>
                    <a:gd name="connsiteY11" fmla="*/ 130683 h 219075"/>
                    <a:gd name="connsiteX12" fmla="*/ 192595 w 247650"/>
                    <a:gd name="connsiteY12" fmla="*/ 124016 h 219075"/>
                    <a:gd name="connsiteX13" fmla="*/ 196977 w 247650"/>
                    <a:gd name="connsiteY13" fmla="*/ 118777 h 219075"/>
                    <a:gd name="connsiteX14" fmla="*/ 202120 w 247650"/>
                    <a:gd name="connsiteY14" fmla="*/ 113252 h 219075"/>
                    <a:gd name="connsiteX15" fmla="*/ 203359 w 247650"/>
                    <a:gd name="connsiteY15" fmla="*/ 105632 h 219075"/>
                    <a:gd name="connsiteX16" fmla="*/ 188024 w 247650"/>
                    <a:gd name="connsiteY16" fmla="*/ 91821 h 219075"/>
                    <a:gd name="connsiteX17" fmla="*/ 186404 w 247650"/>
                    <a:gd name="connsiteY17" fmla="*/ 92297 h 219075"/>
                    <a:gd name="connsiteX18" fmla="*/ 178594 w 247650"/>
                    <a:gd name="connsiteY18" fmla="*/ 98108 h 219075"/>
                    <a:gd name="connsiteX19" fmla="*/ 168212 w 247650"/>
                    <a:gd name="connsiteY19" fmla="*/ 92774 h 219075"/>
                    <a:gd name="connsiteX20" fmla="*/ 162878 w 247650"/>
                    <a:gd name="connsiteY20" fmla="*/ 89535 h 219075"/>
                    <a:gd name="connsiteX21" fmla="*/ 156591 w 247650"/>
                    <a:gd name="connsiteY21" fmla="*/ 89725 h 219075"/>
                    <a:gd name="connsiteX22" fmla="*/ 155543 w 247650"/>
                    <a:gd name="connsiteY22" fmla="*/ 97250 h 219075"/>
                    <a:gd name="connsiteX23" fmla="*/ 145828 w 247650"/>
                    <a:gd name="connsiteY23" fmla="*/ 101155 h 219075"/>
                    <a:gd name="connsiteX24" fmla="*/ 143923 w 247650"/>
                    <a:gd name="connsiteY24" fmla="*/ 93440 h 219075"/>
                    <a:gd name="connsiteX25" fmla="*/ 135255 w 247650"/>
                    <a:gd name="connsiteY25" fmla="*/ 93631 h 219075"/>
                    <a:gd name="connsiteX26" fmla="*/ 125635 w 247650"/>
                    <a:gd name="connsiteY26" fmla="*/ 93821 h 219075"/>
                    <a:gd name="connsiteX27" fmla="*/ 113729 w 247650"/>
                    <a:gd name="connsiteY27" fmla="*/ 84772 h 219075"/>
                    <a:gd name="connsiteX28" fmla="*/ 127445 w 247650"/>
                    <a:gd name="connsiteY28" fmla="*/ 77057 h 219075"/>
                    <a:gd name="connsiteX29" fmla="*/ 130778 w 247650"/>
                    <a:gd name="connsiteY29" fmla="*/ 72390 h 219075"/>
                    <a:gd name="connsiteX30" fmla="*/ 118300 w 247650"/>
                    <a:gd name="connsiteY30" fmla="*/ 72676 h 219075"/>
                    <a:gd name="connsiteX31" fmla="*/ 113919 w 247650"/>
                    <a:gd name="connsiteY31" fmla="*/ 72771 h 219075"/>
                    <a:gd name="connsiteX32" fmla="*/ 108299 w 247650"/>
                    <a:gd name="connsiteY32" fmla="*/ 67532 h 219075"/>
                    <a:gd name="connsiteX33" fmla="*/ 103727 w 247650"/>
                    <a:gd name="connsiteY33" fmla="*/ 72962 h 219075"/>
                    <a:gd name="connsiteX34" fmla="*/ 98584 w 247650"/>
                    <a:gd name="connsiteY34" fmla="*/ 79058 h 219075"/>
                    <a:gd name="connsiteX35" fmla="*/ 87249 w 247650"/>
                    <a:gd name="connsiteY35" fmla="*/ 86011 h 219075"/>
                    <a:gd name="connsiteX36" fmla="*/ 84963 w 247650"/>
                    <a:gd name="connsiteY36" fmla="*/ 72866 h 219075"/>
                    <a:gd name="connsiteX37" fmla="*/ 114109 w 247650"/>
                    <a:gd name="connsiteY37" fmla="*/ 26003 h 219075"/>
                    <a:gd name="connsiteX38" fmla="*/ 117538 w 247650"/>
                    <a:gd name="connsiteY38" fmla="*/ 16097 h 219075"/>
                    <a:gd name="connsiteX39" fmla="*/ 108109 w 247650"/>
                    <a:gd name="connsiteY39" fmla="*/ 14859 h 219075"/>
                    <a:gd name="connsiteX40" fmla="*/ 105251 w 247650"/>
                    <a:gd name="connsiteY40" fmla="*/ 9906 h 219075"/>
                    <a:gd name="connsiteX41" fmla="*/ 105632 w 247650"/>
                    <a:gd name="connsiteY41" fmla="*/ 9906 h 219075"/>
                    <a:gd name="connsiteX42" fmla="*/ 106585 w 247650"/>
                    <a:gd name="connsiteY42" fmla="*/ 9906 h 219075"/>
                    <a:gd name="connsiteX43" fmla="*/ 108013 w 247650"/>
                    <a:gd name="connsiteY43" fmla="*/ 9906 h 219075"/>
                    <a:gd name="connsiteX44" fmla="*/ 109728 w 247650"/>
                    <a:gd name="connsiteY44" fmla="*/ 9906 h 219075"/>
                    <a:gd name="connsiteX45" fmla="*/ 111538 w 247650"/>
                    <a:gd name="connsiteY45" fmla="*/ 9906 h 219075"/>
                    <a:gd name="connsiteX46" fmla="*/ 113252 w 247650"/>
                    <a:gd name="connsiteY46" fmla="*/ 9906 h 219075"/>
                    <a:gd name="connsiteX47" fmla="*/ 114776 w 247650"/>
                    <a:gd name="connsiteY47" fmla="*/ 9906 h 219075"/>
                    <a:gd name="connsiteX48" fmla="*/ 116967 w 247650"/>
                    <a:gd name="connsiteY48" fmla="*/ 9811 h 219075"/>
                    <a:gd name="connsiteX49" fmla="*/ 127349 w 247650"/>
                    <a:gd name="connsiteY49" fmla="*/ 8858 h 219075"/>
                    <a:gd name="connsiteX50" fmla="*/ 126873 w 247650"/>
                    <a:gd name="connsiteY50" fmla="*/ 0 h 219075"/>
                    <a:gd name="connsiteX51" fmla="*/ 116396 w 247650"/>
                    <a:gd name="connsiteY51" fmla="*/ 191 h 219075"/>
                    <a:gd name="connsiteX52" fmla="*/ 106585 w 247650"/>
                    <a:gd name="connsiteY52" fmla="*/ 381 h 219075"/>
                    <a:gd name="connsiteX53" fmla="*/ 80963 w 247650"/>
                    <a:gd name="connsiteY53" fmla="*/ 16097 h 219075"/>
                    <a:gd name="connsiteX54" fmla="*/ 63055 w 247650"/>
                    <a:gd name="connsiteY54" fmla="*/ 53054 h 219075"/>
                    <a:gd name="connsiteX55" fmla="*/ 59055 w 247650"/>
                    <a:gd name="connsiteY55" fmla="*/ 61531 h 219075"/>
                    <a:gd name="connsiteX56" fmla="*/ 48292 w 247650"/>
                    <a:gd name="connsiteY56" fmla="*/ 87154 h 219075"/>
                    <a:gd name="connsiteX57" fmla="*/ 50673 w 247650"/>
                    <a:gd name="connsiteY57" fmla="*/ 85820 h 219075"/>
                    <a:gd name="connsiteX58" fmla="*/ 38291 w 247650"/>
                    <a:gd name="connsiteY58" fmla="*/ 103822 h 219075"/>
                    <a:gd name="connsiteX59" fmla="*/ 38767 w 247650"/>
                    <a:gd name="connsiteY59" fmla="*/ 111157 h 219075"/>
                    <a:gd name="connsiteX60" fmla="*/ 43529 w 247650"/>
                    <a:gd name="connsiteY60" fmla="*/ 116300 h 219075"/>
                    <a:gd name="connsiteX61" fmla="*/ 28861 w 247650"/>
                    <a:gd name="connsiteY61" fmla="*/ 116586 h 219075"/>
                    <a:gd name="connsiteX62" fmla="*/ 20479 w 247650"/>
                    <a:gd name="connsiteY62" fmla="*/ 142304 h 219075"/>
                    <a:gd name="connsiteX63" fmla="*/ 30385 w 247650"/>
                    <a:gd name="connsiteY63" fmla="*/ 142208 h 219075"/>
                    <a:gd name="connsiteX64" fmla="*/ 0 w 247650"/>
                    <a:gd name="connsiteY64" fmla="*/ 171831 h 219075"/>
                    <a:gd name="connsiteX65" fmla="*/ 5048 w 247650"/>
                    <a:gd name="connsiteY65" fmla="*/ 188595 h 219075"/>
                    <a:gd name="connsiteX66" fmla="*/ 27527 w 247650"/>
                    <a:gd name="connsiteY66" fmla="*/ 184785 h 219075"/>
                    <a:gd name="connsiteX67" fmla="*/ 32480 w 247650"/>
                    <a:gd name="connsiteY67" fmla="*/ 180880 h 219075"/>
                    <a:gd name="connsiteX68" fmla="*/ 47530 w 247650"/>
                    <a:gd name="connsiteY68" fmla="*/ 186023 h 219075"/>
                    <a:gd name="connsiteX69" fmla="*/ 66389 w 247650"/>
                    <a:gd name="connsiteY69" fmla="*/ 184213 h 219075"/>
                    <a:gd name="connsiteX70" fmla="*/ 95250 w 247650"/>
                    <a:gd name="connsiteY70" fmla="*/ 190214 h 219075"/>
                    <a:gd name="connsiteX71" fmla="*/ 100965 w 247650"/>
                    <a:gd name="connsiteY71" fmla="*/ 188500 h 219075"/>
                    <a:gd name="connsiteX72" fmla="*/ 121729 w 247650"/>
                    <a:gd name="connsiteY72" fmla="*/ 181546 h 219075"/>
                    <a:gd name="connsiteX73" fmla="*/ 129921 w 247650"/>
                    <a:gd name="connsiteY73" fmla="*/ 189071 h 219075"/>
                    <a:gd name="connsiteX74" fmla="*/ 142208 w 247650"/>
                    <a:gd name="connsiteY74" fmla="*/ 189547 h 219075"/>
                    <a:gd name="connsiteX75" fmla="*/ 148209 w 247650"/>
                    <a:gd name="connsiteY75" fmla="*/ 184499 h 219075"/>
                    <a:gd name="connsiteX76" fmla="*/ 161068 w 247650"/>
                    <a:gd name="connsiteY76" fmla="*/ 181261 h 219075"/>
                    <a:gd name="connsiteX77" fmla="*/ 137350 w 247650"/>
                    <a:gd name="connsiteY77" fmla="*/ 207264 h 219075"/>
                    <a:gd name="connsiteX78" fmla="*/ 128683 w 247650"/>
                    <a:gd name="connsiteY78" fmla="*/ 215837 h 219075"/>
                    <a:gd name="connsiteX79" fmla="*/ 152781 w 247650"/>
                    <a:gd name="connsiteY79" fmla="*/ 222695 h 219075"/>
                    <a:gd name="connsiteX80" fmla="*/ 160115 w 247650"/>
                    <a:gd name="connsiteY80" fmla="*/ 205550 h 219075"/>
                    <a:gd name="connsiteX81" fmla="*/ 161354 w 247650"/>
                    <a:gd name="connsiteY81" fmla="*/ 200216 h 219075"/>
                    <a:gd name="connsiteX82" fmla="*/ 179642 w 247650"/>
                    <a:gd name="connsiteY82" fmla="*/ 190500 h 219075"/>
                    <a:gd name="connsiteX83" fmla="*/ 192215 w 247650"/>
                    <a:gd name="connsiteY83" fmla="*/ 172402 h 219075"/>
                    <a:gd name="connsiteX84" fmla="*/ 194882 w 247650"/>
                    <a:gd name="connsiteY84" fmla="*/ 209264 h 219075"/>
                    <a:gd name="connsiteX85" fmla="*/ 193548 w 247650"/>
                    <a:gd name="connsiteY85" fmla="*/ 218504 h 219075"/>
                    <a:gd name="connsiteX86" fmla="*/ 198596 w 247650"/>
                    <a:gd name="connsiteY86" fmla="*/ 221075 h 219075"/>
                    <a:gd name="connsiteX87" fmla="*/ 213455 w 247650"/>
                    <a:gd name="connsiteY87" fmla="*/ 202311 h 219075"/>
                    <a:gd name="connsiteX88" fmla="*/ 214789 w 247650"/>
                    <a:gd name="connsiteY88" fmla="*/ 202406 h 219075"/>
                    <a:gd name="connsiteX89" fmla="*/ 212979 w 247650"/>
                    <a:gd name="connsiteY89" fmla="*/ 226124 h 219075"/>
                    <a:gd name="connsiteX90" fmla="*/ 237363 w 247650"/>
                    <a:gd name="connsiteY90" fmla="*/ 225742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247650" h="219075">
                      <a:moveTo>
                        <a:pt x="237363" y="225742"/>
                      </a:moveTo>
                      <a:lnTo>
                        <a:pt x="247269" y="193834"/>
                      </a:lnTo>
                      <a:cubicBezTo>
                        <a:pt x="248031" y="190976"/>
                        <a:pt x="248507" y="188881"/>
                        <a:pt x="248126" y="183737"/>
                      </a:cubicBezTo>
                      <a:cubicBezTo>
                        <a:pt x="247555" y="176498"/>
                        <a:pt x="246221" y="175355"/>
                        <a:pt x="245269" y="174498"/>
                      </a:cubicBezTo>
                      <a:cubicBezTo>
                        <a:pt x="238411" y="176689"/>
                        <a:pt x="237458" y="186595"/>
                        <a:pt x="229076" y="186785"/>
                      </a:cubicBezTo>
                      <a:cubicBezTo>
                        <a:pt x="228886" y="186785"/>
                        <a:pt x="213932" y="185356"/>
                        <a:pt x="231267" y="163735"/>
                      </a:cubicBezTo>
                      <a:lnTo>
                        <a:pt x="234315" y="156686"/>
                      </a:lnTo>
                      <a:cubicBezTo>
                        <a:pt x="207074" y="164116"/>
                        <a:pt x="215456" y="182689"/>
                        <a:pt x="215551" y="182880"/>
                      </a:cubicBezTo>
                      <a:cubicBezTo>
                        <a:pt x="200597" y="179165"/>
                        <a:pt x="202216" y="174974"/>
                        <a:pt x="210217" y="154591"/>
                      </a:cubicBezTo>
                      <a:cubicBezTo>
                        <a:pt x="215646" y="148018"/>
                        <a:pt x="223457" y="143351"/>
                        <a:pt x="226981" y="135160"/>
                      </a:cubicBezTo>
                      <a:cubicBezTo>
                        <a:pt x="218694" y="135446"/>
                        <a:pt x="210598" y="138303"/>
                        <a:pt x="202216" y="136684"/>
                      </a:cubicBezTo>
                      <a:lnTo>
                        <a:pt x="197930" y="130683"/>
                      </a:lnTo>
                      <a:lnTo>
                        <a:pt x="192595" y="124016"/>
                      </a:lnTo>
                      <a:lnTo>
                        <a:pt x="196977" y="118777"/>
                      </a:lnTo>
                      <a:lnTo>
                        <a:pt x="202120" y="113252"/>
                      </a:lnTo>
                      <a:lnTo>
                        <a:pt x="203359" y="105632"/>
                      </a:lnTo>
                      <a:cubicBezTo>
                        <a:pt x="197739" y="101537"/>
                        <a:pt x="193453" y="96107"/>
                        <a:pt x="188024" y="91821"/>
                      </a:cubicBezTo>
                      <a:cubicBezTo>
                        <a:pt x="187547" y="91916"/>
                        <a:pt x="186881" y="92107"/>
                        <a:pt x="186404" y="92297"/>
                      </a:cubicBezTo>
                      <a:cubicBezTo>
                        <a:pt x="185737" y="93631"/>
                        <a:pt x="184214" y="96679"/>
                        <a:pt x="178594" y="98108"/>
                      </a:cubicBezTo>
                      <a:lnTo>
                        <a:pt x="168212" y="92774"/>
                      </a:lnTo>
                      <a:lnTo>
                        <a:pt x="162878" y="89535"/>
                      </a:lnTo>
                      <a:cubicBezTo>
                        <a:pt x="160782" y="89630"/>
                        <a:pt x="158687" y="89630"/>
                        <a:pt x="156591" y="89725"/>
                      </a:cubicBezTo>
                      <a:lnTo>
                        <a:pt x="155543" y="97250"/>
                      </a:lnTo>
                      <a:lnTo>
                        <a:pt x="145828" y="101155"/>
                      </a:lnTo>
                      <a:lnTo>
                        <a:pt x="143923" y="93440"/>
                      </a:lnTo>
                      <a:cubicBezTo>
                        <a:pt x="141065" y="93535"/>
                        <a:pt x="138113" y="93535"/>
                        <a:pt x="135255" y="93631"/>
                      </a:cubicBezTo>
                      <a:cubicBezTo>
                        <a:pt x="132017" y="93726"/>
                        <a:pt x="128873" y="93726"/>
                        <a:pt x="125635" y="93821"/>
                      </a:cubicBezTo>
                      <a:quadBezTo>
                        <a:pt x="114205" y="86773"/>
                        <a:pt x="113729" y="84772"/>
                      </a:quadBezTo>
                      <a:cubicBezTo>
                        <a:pt x="118015" y="81725"/>
                        <a:pt x="122968" y="79915"/>
                        <a:pt x="127445" y="77057"/>
                      </a:cubicBezTo>
                      <a:lnTo>
                        <a:pt x="130778" y="72390"/>
                      </a:lnTo>
                      <a:cubicBezTo>
                        <a:pt x="126587" y="72485"/>
                        <a:pt x="122492" y="72580"/>
                        <a:pt x="118300" y="72676"/>
                      </a:cubicBezTo>
                      <a:cubicBezTo>
                        <a:pt x="116872" y="72676"/>
                        <a:pt x="115348" y="72771"/>
                        <a:pt x="113919" y="72771"/>
                      </a:cubicBezTo>
                      <a:lnTo>
                        <a:pt x="108299" y="67532"/>
                      </a:lnTo>
                      <a:lnTo>
                        <a:pt x="103727" y="72962"/>
                      </a:lnTo>
                      <a:lnTo>
                        <a:pt x="98584" y="79058"/>
                      </a:lnTo>
                      <a:lnTo>
                        <a:pt x="87249" y="86011"/>
                      </a:lnTo>
                      <a:cubicBezTo>
                        <a:pt x="86582" y="82105"/>
                        <a:pt x="85630" y="76771"/>
                        <a:pt x="84963" y="72866"/>
                      </a:cubicBezTo>
                      <a:quadBezTo>
                        <a:pt x="94774" y="64008"/>
                        <a:pt x="114109" y="26003"/>
                      </a:quadBezTo>
                      <a:lnTo>
                        <a:pt x="117538" y="16097"/>
                      </a:lnTo>
                      <a:lnTo>
                        <a:pt x="108109" y="14859"/>
                      </a:lnTo>
                      <a:lnTo>
                        <a:pt x="105251" y="9906"/>
                      </a:lnTo>
                      <a:cubicBezTo>
                        <a:pt x="105346" y="9906"/>
                        <a:pt x="105537" y="9906"/>
                        <a:pt x="105632" y="9906"/>
                      </a:cubicBezTo>
                      <a:cubicBezTo>
                        <a:pt x="105918" y="9906"/>
                        <a:pt x="106299" y="9906"/>
                        <a:pt x="106585" y="9906"/>
                      </a:cubicBezTo>
                      <a:cubicBezTo>
                        <a:pt x="107061" y="9906"/>
                        <a:pt x="107537" y="9906"/>
                        <a:pt x="108013" y="9906"/>
                      </a:cubicBezTo>
                      <a:cubicBezTo>
                        <a:pt x="108585" y="9906"/>
                        <a:pt x="109157" y="9906"/>
                        <a:pt x="109728" y="9906"/>
                      </a:cubicBezTo>
                      <a:cubicBezTo>
                        <a:pt x="110300" y="9906"/>
                        <a:pt x="110871" y="9906"/>
                        <a:pt x="111538" y="9906"/>
                      </a:cubicBezTo>
                      <a:cubicBezTo>
                        <a:pt x="112109" y="9906"/>
                        <a:pt x="112681" y="9906"/>
                        <a:pt x="113252" y="9906"/>
                      </a:cubicBezTo>
                      <a:cubicBezTo>
                        <a:pt x="113729" y="9906"/>
                        <a:pt x="114300" y="9906"/>
                        <a:pt x="114776" y="9906"/>
                      </a:cubicBezTo>
                      <a:cubicBezTo>
                        <a:pt x="115157" y="9906"/>
                        <a:pt x="115538" y="9906"/>
                        <a:pt x="116967" y="9811"/>
                      </a:cubicBezTo>
                      <a:cubicBezTo>
                        <a:pt x="120396" y="9525"/>
                        <a:pt x="123920" y="9239"/>
                        <a:pt x="127349" y="8858"/>
                      </a:cubicBezTo>
                      <a:lnTo>
                        <a:pt x="126873" y="0"/>
                      </a:lnTo>
                      <a:cubicBezTo>
                        <a:pt x="123349" y="95"/>
                        <a:pt x="119920" y="191"/>
                        <a:pt x="116396" y="191"/>
                      </a:cubicBezTo>
                      <a:cubicBezTo>
                        <a:pt x="113157" y="286"/>
                        <a:pt x="109918" y="286"/>
                        <a:pt x="106585" y="381"/>
                      </a:cubicBezTo>
                      <a:quadBezTo>
                        <a:pt x="82582" y="13240"/>
                        <a:pt x="80963" y="16097"/>
                      </a:quadBezTo>
                      <a:cubicBezTo>
                        <a:pt x="77153" y="29432"/>
                        <a:pt x="66389" y="39433"/>
                        <a:pt x="63055" y="53054"/>
                      </a:cubicBezTo>
                      <a:cubicBezTo>
                        <a:pt x="61722" y="58388"/>
                        <a:pt x="60770" y="59531"/>
                        <a:pt x="59055" y="61531"/>
                      </a:cubicBezTo>
                      <a:cubicBezTo>
                        <a:pt x="51625" y="70390"/>
                        <a:pt x="46863" y="83249"/>
                        <a:pt x="48292" y="87154"/>
                      </a:cubicBezTo>
                      <a:cubicBezTo>
                        <a:pt x="49054" y="86773"/>
                        <a:pt x="50006" y="86201"/>
                        <a:pt x="50673" y="85820"/>
                      </a:cubicBezTo>
                      <a:cubicBezTo>
                        <a:pt x="41720" y="96583"/>
                        <a:pt x="41053" y="97536"/>
                        <a:pt x="38291" y="103822"/>
                      </a:cubicBezTo>
                      <a:cubicBezTo>
                        <a:pt x="38481" y="106204"/>
                        <a:pt x="38576" y="108680"/>
                        <a:pt x="38767" y="111157"/>
                      </a:cubicBezTo>
                      <a:cubicBezTo>
                        <a:pt x="40196" y="112681"/>
                        <a:pt x="42100" y="114776"/>
                        <a:pt x="43529" y="116300"/>
                      </a:cubicBezTo>
                      <a:cubicBezTo>
                        <a:pt x="38671" y="115824"/>
                        <a:pt x="33814" y="116967"/>
                        <a:pt x="28861" y="116586"/>
                      </a:cubicBezTo>
                      <a:cubicBezTo>
                        <a:pt x="28194" y="125825"/>
                        <a:pt x="23241" y="133731"/>
                        <a:pt x="20479" y="142304"/>
                      </a:cubicBezTo>
                      <a:cubicBezTo>
                        <a:pt x="23813" y="142304"/>
                        <a:pt x="27146" y="142304"/>
                        <a:pt x="30385" y="142208"/>
                      </a:cubicBezTo>
                      <a:cubicBezTo>
                        <a:pt x="20288" y="152114"/>
                        <a:pt x="11049" y="162877"/>
                        <a:pt x="0" y="171831"/>
                      </a:cubicBezTo>
                      <a:cubicBezTo>
                        <a:pt x="1524" y="176879"/>
                        <a:pt x="3524" y="183547"/>
                        <a:pt x="5048" y="188595"/>
                      </a:cubicBezTo>
                      <a:cubicBezTo>
                        <a:pt x="24193" y="193929"/>
                        <a:pt x="26575" y="187262"/>
                        <a:pt x="27527" y="184785"/>
                      </a:cubicBezTo>
                      <a:cubicBezTo>
                        <a:pt x="28861" y="181166"/>
                        <a:pt x="30099" y="180975"/>
                        <a:pt x="32480" y="180880"/>
                      </a:cubicBezTo>
                      <a:cubicBezTo>
                        <a:pt x="38100" y="180784"/>
                        <a:pt x="42100" y="185452"/>
                        <a:pt x="47530" y="186023"/>
                      </a:cubicBezTo>
                      <a:cubicBezTo>
                        <a:pt x="53912" y="186690"/>
                        <a:pt x="60008" y="183928"/>
                        <a:pt x="66389" y="184213"/>
                      </a:cubicBezTo>
                      <a:cubicBezTo>
                        <a:pt x="76295" y="184595"/>
                        <a:pt x="85439" y="188976"/>
                        <a:pt x="95250" y="190214"/>
                      </a:cubicBezTo>
                      <a:cubicBezTo>
                        <a:pt x="98679" y="190595"/>
                        <a:pt x="99346" y="190309"/>
                        <a:pt x="100965" y="188500"/>
                      </a:cubicBezTo>
                      <a:cubicBezTo>
                        <a:pt x="104584" y="184595"/>
                        <a:pt x="108395" y="180594"/>
                        <a:pt x="121729" y="181546"/>
                      </a:cubicBezTo>
                      <a:cubicBezTo>
                        <a:pt x="126492" y="181832"/>
                        <a:pt x="127063" y="186785"/>
                        <a:pt x="129921" y="189071"/>
                      </a:cubicBezTo>
                      <a:cubicBezTo>
                        <a:pt x="133921" y="192214"/>
                        <a:pt x="138208" y="188024"/>
                        <a:pt x="142208" y="189547"/>
                      </a:cubicBezTo>
                      <a:lnTo>
                        <a:pt x="148209" y="184499"/>
                      </a:lnTo>
                      <a:cubicBezTo>
                        <a:pt x="152019" y="183547"/>
                        <a:pt x="157163" y="182213"/>
                        <a:pt x="161068" y="181261"/>
                      </a:cubicBezTo>
                      <a:cubicBezTo>
                        <a:pt x="161068" y="181546"/>
                        <a:pt x="150304" y="206597"/>
                        <a:pt x="137350" y="207264"/>
                      </a:cubicBezTo>
                      <a:cubicBezTo>
                        <a:pt x="131731" y="207550"/>
                        <a:pt x="125825" y="207835"/>
                        <a:pt x="128683" y="215837"/>
                      </a:cubicBezTo>
                      <a:lnTo>
                        <a:pt x="152781" y="222695"/>
                      </a:lnTo>
                      <a:cubicBezTo>
                        <a:pt x="152876" y="222695"/>
                        <a:pt x="161068" y="214503"/>
                        <a:pt x="160115" y="205550"/>
                      </a:cubicBezTo>
                      <a:cubicBezTo>
                        <a:pt x="159734" y="202025"/>
                        <a:pt x="160306" y="201263"/>
                        <a:pt x="161354" y="200216"/>
                      </a:cubicBezTo>
                      <a:cubicBezTo>
                        <a:pt x="166402" y="194977"/>
                        <a:pt x="174403" y="195263"/>
                        <a:pt x="179642" y="190500"/>
                      </a:cubicBezTo>
                      <a:cubicBezTo>
                        <a:pt x="185261" y="185452"/>
                        <a:pt x="184690" y="176117"/>
                        <a:pt x="192215" y="172402"/>
                      </a:cubicBezTo>
                      <a:cubicBezTo>
                        <a:pt x="202597" y="167259"/>
                        <a:pt x="198596" y="198215"/>
                        <a:pt x="194882" y="209264"/>
                      </a:cubicBezTo>
                      <a:lnTo>
                        <a:pt x="193548" y="218504"/>
                      </a:lnTo>
                      <a:cubicBezTo>
                        <a:pt x="195072" y="219266"/>
                        <a:pt x="197072" y="220313"/>
                        <a:pt x="198596" y="221075"/>
                      </a:cubicBezTo>
                      <a:cubicBezTo>
                        <a:pt x="201073" y="212884"/>
                        <a:pt x="209931" y="209741"/>
                        <a:pt x="213455" y="202311"/>
                      </a:cubicBezTo>
                      <a:cubicBezTo>
                        <a:pt x="213836" y="202311"/>
                        <a:pt x="214408" y="202406"/>
                        <a:pt x="214789" y="202406"/>
                      </a:cubicBezTo>
                      <a:quadBezTo>
                        <a:pt x="217551" y="221361"/>
                        <a:pt x="212979" y="226124"/>
                      </a:quadBezTo>
                      <a:lnTo>
                        <a:pt x="237363" y="22574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94" name="Freeform: Shape 298"/>
                <p:cNvSpPr/>
                <p:nvPr/>
              </p:nvSpPr>
              <p:spPr>
                <a:xfrm>
                  <a:off x="6401086" y="708660"/>
                  <a:ext cx="66675" cy="19050"/>
                </a:xfrm>
                <a:custGeom>
                  <a:avLst/>
                  <a:gdLst>
                    <a:gd name="connsiteX0" fmla="*/ 54197 w 66675"/>
                    <a:gd name="connsiteY0" fmla="*/ 18669 h 19050"/>
                    <a:gd name="connsiteX1" fmla="*/ 71628 w 66675"/>
                    <a:gd name="connsiteY1" fmla="*/ 22860 h 19050"/>
                    <a:gd name="connsiteX2" fmla="*/ 71533 w 66675"/>
                    <a:gd name="connsiteY2" fmla="*/ 22765 h 19050"/>
                    <a:gd name="connsiteX3" fmla="*/ 71342 w 66675"/>
                    <a:gd name="connsiteY3" fmla="*/ 22574 h 19050"/>
                    <a:gd name="connsiteX4" fmla="*/ 71056 w 66675"/>
                    <a:gd name="connsiteY4" fmla="*/ 22384 h 19050"/>
                    <a:gd name="connsiteX5" fmla="*/ 70771 w 66675"/>
                    <a:gd name="connsiteY5" fmla="*/ 22098 h 19050"/>
                    <a:gd name="connsiteX6" fmla="*/ 70485 w 66675"/>
                    <a:gd name="connsiteY6" fmla="*/ 21812 h 19050"/>
                    <a:gd name="connsiteX7" fmla="*/ 70199 w 66675"/>
                    <a:gd name="connsiteY7" fmla="*/ 21527 h 19050"/>
                    <a:gd name="connsiteX8" fmla="*/ 69913 w 66675"/>
                    <a:gd name="connsiteY8" fmla="*/ 21336 h 19050"/>
                    <a:gd name="connsiteX9" fmla="*/ 69723 w 66675"/>
                    <a:gd name="connsiteY9" fmla="*/ 21241 h 19050"/>
                    <a:gd name="connsiteX10" fmla="*/ 63818 w 66675"/>
                    <a:gd name="connsiteY10" fmla="*/ 19241 h 19050"/>
                    <a:gd name="connsiteX11" fmla="*/ 59912 w 66675"/>
                    <a:gd name="connsiteY11" fmla="*/ 17431 h 19050"/>
                    <a:gd name="connsiteX12" fmla="*/ 52388 w 66675"/>
                    <a:gd name="connsiteY12" fmla="*/ 16574 h 19050"/>
                    <a:gd name="connsiteX13" fmla="*/ 44577 w 66675"/>
                    <a:gd name="connsiteY13" fmla="*/ 14288 h 19050"/>
                    <a:gd name="connsiteX14" fmla="*/ 45625 w 66675"/>
                    <a:gd name="connsiteY14" fmla="*/ 13907 h 19050"/>
                    <a:gd name="connsiteX15" fmla="*/ 45815 w 66675"/>
                    <a:gd name="connsiteY15" fmla="*/ 13526 h 19050"/>
                    <a:gd name="connsiteX16" fmla="*/ 45529 w 66675"/>
                    <a:gd name="connsiteY16" fmla="*/ 13335 h 19050"/>
                    <a:gd name="connsiteX17" fmla="*/ 45148 w 66675"/>
                    <a:gd name="connsiteY17" fmla="*/ 13049 h 19050"/>
                    <a:gd name="connsiteX18" fmla="*/ 44768 w 66675"/>
                    <a:gd name="connsiteY18" fmla="*/ 12764 h 19050"/>
                    <a:gd name="connsiteX19" fmla="*/ 44291 w 66675"/>
                    <a:gd name="connsiteY19" fmla="*/ 12478 h 19050"/>
                    <a:gd name="connsiteX20" fmla="*/ 43910 w 66675"/>
                    <a:gd name="connsiteY20" fmla="*/ 12192 h 19050"/>
                    <a:gd name="connsiteX21" fmla="*/ 43529 w 66675"/>
                    <a:gd name="connsiteY21" fmla="*/ 11906 h 19050"/>
                    <a:gd name="connsiteX22" fmla="*/ 43244 w 66675"/>
                    <a:gd name="connsiteY22" fmla="*/ 11716 h 19050"/>
                    <a:gd name="connsiteX23" fmla="*/ 43148 w 66675"/>
                    <a:gd name="connsiteY23" fmla="*/ 11621 h 19050"/>
                    <a:gd name="connsiteX24" fmla="*/ 33338 w 66675"/>
                    <a:gd name="connsiteY24" fmla="*/ 9620 h 19050"/>
                    <a:gd name="connsiteX25" fmla="*/ 33147 w 66675"/>
                    <a:gd name="connsiteY25" fmla="*/ 9525 h 19050"/>
                    <a:gd name="connsiteX26" fmla="*/ 32956 w 66675"/>
                    <a:gd name="connsiteY26" fmla="*/ 9335 h 19050"/>
                    <a:gd name="connsiteX27" fmla="*/ 32671 w 66675"/>
                    <a:gd name="connsiteY27" fmla="*/ 9144 h 19050"/>
                    <a:gd name="connsiteX28" fmla="*/ 32385 w 66675"/>
                    <a:gd name="connsiteY28" fmla="*/ 8954 h 19050"/>
                    <a:gd name="connsiteX29" fmla="*/ 32099 w 66675"/>
                    <a:gd name="connsiteY29" fmla="*/ 8763 h 19050"/>
                    <a:gd name="connsiteX30" fmla="*/ 31813 w 66675"/>
                    <a:gd name="connsiteY30" fmla="*/ 8573 h 19050"/>
                    <a:gd name="connsiteX31" fmla="*/ 31623 w 66675"/>
                    <a:gd name="connsiteY31" fmla="*/ 8382 h 19050"/>
                    <a:gd name="connsiteX32" fmla="*/ 31432 w 66675"/>
                    <a:gd name="connsiteY32" fmla="*/ 8096 h 19050"/>
                    <a:gd name="connsiteX33" fmla="*/ 31432 w 66675"/>
                    <a:gd name="connsiteY33" fmla="*/ 7715 h 19050"/>
                    <a:gd name="connsiteX34" fmla="*/ 11335 w 66675"/>
                    <a:gd name="connsiteY34" fmla="*/ 381 h 19050"/>
                    <a:gd name="connsiteX35" fmla="*/ 11335 w 66675"/>
                    <a:gd name="connsiteY35" fmla="*/ 381 h 19050"/>
                    <a:gd name="connsiteX36" fmla="*/ 11239 w 66675"/>
                    <a:gd name="connsiteY36" fmla="*/ 381 h 19050"/>
                    <a:gd name="connsiteX37" fmla="*/ 6096 w 66675"/>
                    <a:gd name="connsiteY37" fmla="*/ 0 h 19050"/>
                    <a:gd name="connsiteX38" fmla="*/ 6287 w 66675"/>
                    <a:gd name="connsiteY38" fmla="*/ 95 h 19050"/>
                    <a:gd name="connsiteX39" fmla="*/ 6382 w 66675"/>
                    <a:gd name="connsiteY39" fmla="*/ 191 h 19050"/>
                    <a:gd name="connsiteX40" fmla="*/ 6477 w 66675"/>
                    <a:gd name="connsiteY40" fmla="*/ 286 h 19050"/>
                    <a:gd name="connsiteX41" fmla="*/ 6572 w 66675"/>
                    <a:gd name="connsiteY41" fmla="*/ 381 h 19050"/>
                    <a:gd name="connsiteX42" fmla="*/ 6763 w 66675"/>
                    <a:gd name="connsiteY42" fmla="*/ 476 h 19050"/>
                    <a:gd name="connsiteX43" fmla="*/ 6953 w 66675"/>
                    <a:gd name="connsiteY43" fmla="*/ 667 h 19050"/>
                    <a:gd name="connsiteX44" fmla="*/ 7239 w 66675"/>
                    <a:gd name="connsiteY44" fmla="*/ 857 h 19050"/>
                    <a:gd name="connsiteX45" fmla="*/ 7620 w 66675"/>
                    <a:gd name="connsiteY45" fmla="*/ 1143 h 19050"/>
                    <a:gd name="connsiteX46" fmla="*/ 16383 w 66675"/>
                    <a:gd name="connsiteY46" fmla="*/ 4763 h 19050"/>
                    <a:gd name="connsiteX47" fmla="*/ 0 w 66675"/>
                    <a:gd name="connsiteY47" fmla="*/ 953 h 19050"/>
                    <a:gd name="connsiteX48" fmla="*/ 10478 w 66675"/>
                    <a:gd name="connsiteY48" fmla="*/ 4286 h 19050"/>
                    <a:gd name="connsiteX49" fmla="*/ 10192 w 66675"/>
                    <a:gd name="connsiteY49" fmla="*/ 4572 h 19050"/>
                    <a:gd name="connsiteX50" fmla="*/ 13240 w 66675"/>
                    <a:gd name="connsiteY50" fmla="*/ 6001 h 19050"/>
                    <a:gd name="connsiteX51" fmla="*/ 12097 w 66675"/>
                    <a:gd name="connsiteY51" fmla="*/ 6001 h 19050"/>
                    <a:gd name="connsiteX52" fmla="*/ 11811 w 66675"/>
                    <a:gd name="connsiteY52" fmla="*/ 6287 h 19050"/>
                    <a:gd name="connsiteX53" fmla="*/ 15240 w 66675"/>
                    <a:gd name="connsiteY53" fmla="*/ 7715 h 19050"/>
                    <a:gd name="connsiteX54" fmla="*/ 20669 w 66675"/>
                    <a:gd name="connsiteY54" fmla="*/ 7620 h 19050"/>
                    <a:gd name="connsiteX55" fmla="*/ 29623 w 66675"/>
                    <a:gd name="connsiteY55" fmla="*/ 10478 h 19050"/>
                    <a:gd name="connsiteX56" fmla="*/ 29242 w 66675"/>
                    <a:gd name="connsiteY56" fmla="*/ 10573 h 19050"/>
                    <a:gd name="connsiteX57" fmla="*/ 29051 w 66675"/>
                    <a:gd name="connsiteY57" fmla="*/ 10954 h 19050"/>
                    <a:gd name="connsiteX58" fmla="*/ 39053 w 66675"/>
                    <a:gd name="connsiteY58" fmla="*/ 14383 h 19050"/>
                    <a:gd name="connsiteX59" fmla="*/ 38862 w 66675"/>
                    <a:gd name="connsiteY59" fmla="*/ 14764 h 19050"/>
                    <a:gd name="connsiteX60" fmla="*/ 54197 w 66675"/>
                    <a:gd name="connsiteY60" fmla="*/ 18669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</a:cxnLst>
                  <a:rect l="l" t="t" r="r" b="b"/>
                  <a:pathLst>
                    <a:path w="66675" h="19050">
                      <a:moveTo>
                        <a:pt x="54197" y="18669"/>
                      </a:moveTo>
                      <a:lnTo>
                        <a:pt x="71628" y="22860"/>
                      </a:lnTo>
                      <a:quadBezTo>
                        <a:pt x="71628" y="22860"/>
                        <a:pt x="71533" y="22765"/>
                      </a:quadBezTo>
                      <a:quadBezTo>
                        <a:pt x="71438" y="22670"/>
                        <a:pt x="71342" y="22574"/>
                      </a:quadBezTo>
                      <a:cubicBezTo>
                        <a:pt x="71247" y="22479"/>
                        <a:pt x="71152" y="22479"/>
                        <a:pt x="71056" y="22384"/>
                      </a:cubicBezTo>
                      <a:cubicBezTo>
                        <a:pt x="70961" y="22289"/>
                        <a:pt x="70866" y="22193"/>
                        <a:pt x="70771" y="22098"/>
                      </a:cubicBezTo>
                      <a:cubicBezTo>
                        <a:pt x="70676" y="22003"/>
                        <a:pt x="70580" y="21908"/>
                        <a:pt x="70485" y="21812"/>
                      </a:cubicBezTo>
                      <a:cubicBezTo>
                        <a:pt x="70390" y="21717"/>
                        <a:pt x="70295" y="21622"/>
                        <a:pt x="70199" y="21527"/>
                      </a:cubicBezTo>
                      <a:cubicBezTo>
                        <a:pt x="70104" y="21431"/>
                        <a:pt x="70009" y="21431"/>
                        <a:pt x="69913" y="21336"/>
                      </a:cubicBezTo>
                      <a:cubicBezTo>
                        <a:pt x="69818" y="21336"/>
                        <a:pt x="69818" y="21241"/>
                        <a:pt x="69723" y="21241"/>
                      </a:cubicBezTo>
                      <a:cubicBezTo>
                        <a:pt x="69342" y="21050"/>
                        <a:pt x="68771" y="20765"/>
                        <a:pt x="63818" y="19241"/>
                      </a:cubicBezTo>
                      <a:lnTo>
                        <a:pt x="59912" y="17431"/>
                      </a:lnTo>
                      <a:lnTo>
                        <a:pt x="52388" y="16574"/>
                      </a:lnTo>
                      <a:cubicBezTo>
                        <a:pt x="50006" y="15907"/>
                        <a:pt x="46863" y="14954"/>
                        <a:pt x="44577" y="14288"/>
                      </a:cubicBezTo>
                      <a:cubicBezTo>
                        <a:pt x="44863" y="14192"/>
                        <a:pt x="45244" y="14002"/>
                        <a:pt x="45625" y="13907"/>
                      </a:cubicBezTo>
                      <a:cubicBezTo>
                        <a:pt x="45720" y="13811"/>
                        <a:pt x="45720" y="13621"/>
                        <a:pt x="45815" y="13526"/>
                      </a:cubicBezTo>
                      <a:cubicBezTo>
                        <a:pt x="45720" y="13430"/>
                        <a:pt x="45625" y="13430"/>
                        <a:pt x="45529" y="13335"/>
                      </a:cubicBezTo>
                      <a:cubicBezTo>
                        <a:pt x="45434" y="13240"/>
                        <a:pt x="45244" y="13145"/>
                        <a:pt x="45148" y="13049"/>
                      </a:cubicBezTo>
                      <a:cubicBezTo>
                        <a:pt x="45053" y="12954"/>
                        <a:pt x="44863" y="12859"/>
                        <a:pt x="44768" y="12764"/>
                      </a:cubicBezTo>
                      <a:cubicBezTo>
                        <a:pt x="44577" y="12668"/>
                        <a:pt x="44482" y="12573"/>
                        <a:pt x="44291" y="12478"/>
                      </a:cubicBezTo>
                      <a:cubicBezTo>
                        <a:pt x="44196" y="12383"/>
                        <a:pt x="44005" y="12287"/>
                        <a:pt x="43910" y="12192"/>
                      </a:cubicBezTo>
                      <a:cubicBezTo>
                        <a:pt x="43815" y="12097"/>
                        <a:pt x="43720" y="12002"/>
                        <a:pt x="43529" y="11906"/>
                      </a:cubicBezTo>
                      <a:cubicBezTo>
                        <a:pt x="43434" y="11811"/>
                        <a:pt x="43339" y="11811"/>
                        <a:pt x="43244" y="11716"/>
                      </a:cubicBezTo>
                      <a:cubicBezTo>
                        <a:pt x="43244" y="11716"/>
                        <a:pt x="43148" y="11716"/>
                        <a:pt x="43148" y="11621"/>
                      </a:cubicBezTo>
                      <a:cubicBezTo>
                        <a:pt x="34862" y="10097"/>
                        <a:pt x="33909" y="9811"/>
                        <a:pt x="33338" y="9620"/>
                      </a:cubicBezTo>
                      <a:cubicBezTo>
                        <a:pt x="33242" y="9620"/>
                        <a:pt x="33242" y="9525"/>
                        <a:pt x="33147" y="9525"/>
                      </a:cubicBezTo>
                      <a:cubicBezTo>
                        <a:pt x="33052" y="9430"/>
                        <a:pt x="32956" y="9430"/>
                        <a:pt x="32956" y="9335"/>
                      </a:cubicBezTo>
                      <a:cubicBezTo>
                        <a:pt x="32861" y="9239"/>
                        <a:pt x="32766" y="9239"/>
                        <a:pt x="32671" y="9144"/>
                      </a:cubicBezTo>
                      <a:cubicBezTo>
                        <a:pt x="32576" y="9049"/>
                        <a:pt x="32480" y="9049"/>
                        <a:pt x="32385" y="8954"/>
                      </a:cubicBezTo>
                      <a:cubicBezTo>
                        <a:pt x="32290" y="8858"/>
                        <a:pt x="32195" y="8858"/>
                        <a:pt x="32099" y="8763"/>
                      </a:cubicBezTo>
                      <a:cubicBezTo>
                        <a:pt x="32004" y="8668"/>
                        <a:pt x="31909" y="8668"/>
                        <a:pt x="31813" y="8573"/>
                      </a:cubicBezTo>
                      <a:cubicBezTo>
                        <a:pt x="31718" y="8477"/>
                        <a:pt x="31623" y="8477"/>
                        <a:pt x="31623" y="8382"/>
                      </a:cubicBezTo>
                      <a:cubicBezTo>
                        <a:pt x="31528" y="8382"/>
                        <a:pt x="31528" y="8287"/>
                        <a:pt x="31432" y="8096"/>
                      </a:cubicBezTo>
                      <a:cubicBezTo>
                        <a:pt x="31432" y="8001"/>
                        <a:pt x="31432" y="7811"/>
                        <a:pt x="31432" y="7715"/>
                      </a:cubicBezTo>
                      <a:cubicBezTo>
                        <a:pt x="30194" y="7049"/>
                        <a:pt x="11525" y="476"/>
                        <a:pt x="11335" y="381"/>
                      </a:cubicBezTo>
                      <a:lnTo>
                        <a:pt x="11335" y="381"/>
                      </a:lnTo>
                      <a:cubicBezTo>
                        <a:pt x="11335" y="381"/>
                        <a:pt x="11239" y="381"/>
                        <a:pt x="11239" y="381"/>
                      </a:cubicBezTo>
                      <a:lnTo>
                        <a:pt x="6096" y="0"/>
                      </a:lnTo>
                      <a:cubicBezTo>
                        <a:pt x="6191" y="0"/>
                        <a:pt x="6191" y="95"/>
                        <a:pt x="6287" y="95"/>
                      </a:cubicBezTo>
                      <a:cubicBezTo>
                        <a:pt x="6287" y="95"/>
                        <a:pt x="6382" y="191"/>
                        <a:pt x="6382" y="191"/>
                      </a:cubicBezTo>
                      <a:cubicBezTo>
                        <a:pt x="6382" y="191"/>
                        <a:pt x="6477" y="286"/>
                        <a:pt x="6477" y="286"/>
                      </a:cubicBezTo>
                      <a:cubicBezTo>
                        <a:pt x="6477" y="286"/>
                        <a:pt x="6572" y="381"/>
                        <a:pt x="6572" y="381"/>
                      </a:cubicBezTo>
                      <a:cubicBezTo>
                        <a:pt x="6668" y="381"/>
                        <a:pt x="6668" y="476"/>
                        <a:pt x="6763" y="476"/>
                      </a:cubicBezTo>
                      <a:cubicBezTo>
                        <a:pt x="6858" y="572"/>
                        <a:pt x="6953" y="572"/>
                        <a:pt x="6953" y="667"/>
                      </a:cubicBezTo>
                      <a:cubicBezTo>
                        <a:pt x="7048" y="762"/>
                        <a:pt x="7144" y="762"/>
                        <a:pt x="7239" y="857"/>
                      </a:cubicBezTo>
                      <a:cubicBezTo>
                        <a:pt x="7334" y="953"/>
                        <a:pt x="7525" y="1048"/>
                        <a:pt x="7620" y="1143"/>
                      </a:cubicBezTo>
                      <a:quadBezTo>
                        <a:pt x="7811" y="1905"/>
                        <a:pt x="16383" y="4763"/>
                      </a:quadBezTo>
                      <a:quadBezTo>
                        <a:pt x="476" y="953"/>
                        <a:pt x="0" y="953"/>
                      </a:quadBezTo>
                      <a:cubicBezTo>
                        <a:pt x="3429" y="2286"/>
                        <a:pt x="7334" y="1905"/>
                        <a:pt x="10478" y="4286"/>
                      </a:cubicBezTo>
                      <a:cubicBezTo>
                        <a:pt x="10382" y="4382"/>
                        <a:pt x="10287" y="4477"/>
                        <a:pt x="10192" y="4572"/>
                      </a:cubicBezTo>
                      <a:cubicBezTo>
                        <a:pt x="11144" y="5143"/>
                        <a:pt x="12382" y="5239"/>
                        <a:pt x="13240" y="6001"/>
                      </a:cubicBezTo>
                      <a:cubicBezTo>
                        <a:pt x="12859" y="6001"/>
                        <a:pt x="12478" y="6001"/>
                        <a:pt x="12097" y="6001"/>
                      </a:cubicBezTo>
                      <a:cubicBezTo>
                        <a:pt x="12002" y="6096"/>
                        <a:pt x="11906" y="6191"/>
                        <a:pt x="11811" y="6287"/>
                      </a:cubicBezTo>
                      <a:cubicBezTo>
                        <a:pt x="12763" y="7144"/>
                        <a:pt x="14383" y="7525"/>
                        <a:pt x="15240" y="7715"/>
                      </a:cubicBezTo>
                      <a:lnTo>
                        <a:pt x="20669" y="7620"/>
                      </a:lnTo>
                      <a:cubicBezTo>
                        <a:pt x="23336" y="8477"/>
                        <a:pt x="26956" y="9620"/>
                        <a:pt x="29623" y="10478"/>
                      </a:cubicBezTo>
                      <a:cubicBezTo>
                        <a:pt x="29528" y="10478"/>
                        <a:pt x="29337" y="10478"/>
                        <a:pt x="29242" y="10573"/>
                      </a:cubicBezTo>
                      <a:cubicBezTo>
                        <a:pt x="29242" y="10668"/>
                        <a:pt x="29146" y="10859"/>
                        <a:pt x="29051" y="10954"/>
                      </a:cubicBezTo>
                      <a:cubicBezTo>
                        <a:pt x="32290" y="12383"/>
                        <a:pt x="36004" y="12383"/>
                        <a:pt x="39053" y="14383"/>
                      </a:cubicBezTo>
                      <a:cubicBezTo>
                        <a:pt x="39053" y="14478"/>
                        <a:pt x="38957" y="14573"/>
                        <a:pt x="38862" y="14764"/>
                      </a:cubicBezTo>
                      <a:cubicBezTo>
                        <a:pt x="43148" y="18002"/>
                        <a:pt x="50292" y="18383"/>
                        <a:pt x="54197" y="1866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95" name="Freeform: Shape 299"/>
                <p:cNvSpPr/>
                <p:nvPr/>
              </p:nvSpPr>
              <p:spPr>
                <a:xfrm>
                  <a:off x="6388894" y="713327"/>
                  <a:ext cx="28575" cy="9525"/>
                </a:xfrm>
                <a:custGeom>
                  <a:avLst/>
                  <a:gdLst>
                    <a:gd name="connsiteX0" fmla="*/ 953 w 28575"/>
                    <a:gd name="connsiteY0" fmla="*/ 2762 h 9525"/>
                    <a:gd name="connsiteX1" fmla="*/ 11716 w 28575"/>
                    <a:gd name="connsiteY1" fmla="*/ 5810 h 9525"/>
                    <a:gd name="connsiteX2" fmla="*/ 14192 w 28575"/>
                    <a:gd name="connsiteY2" fmla="*/ 8382 h 9525"/>
                    <a:gd name="connsiteX3" fmla="*/ 14478 w 28575"/>
                    <a:gd name="connsiteY3" fmla="*/ 8477 h 9525"/>
                    <a:gd name="connsiteX4" fmla="*/ 16002 w 28575"/>
                    <a:gd name="connsiteY4" fmla="*/ 9430 h 9525"/>
                    <a:gd name="connsiteX5" fmla="*/ 16764 w 28575"/>
                    <a:gd name="connsiteY5" fmla="*/ 10763 h 9525"/>
                    <a:gd name="connsiteX6" fmla="*/ 29242 w 28575"/>
                    <a:gd name="connsiteY6" fmla="*/ 13240 h 9525"/>
                    <a:gd name="connsiteX7" fmla="*/ 27527 w 28575"/>
                    <a:gd name="connsiteY7" fmla="*/ 11620 h 9525"/>
                    <a:gd name="connsiteX8" fmla="*/ 27432 w 28575"/>
                    <a:gd name="connsiteY8" fmla="*/ 11430 h 9525"/>
                    <a:gd name="connsiteX9" fmla="*/ 33052 w 28575"/>
                    <a:gd name="connsiteY9" fmla="*/ 11430 h 9525"/>
                    <a:gd name="connsiteX10" fmla="*/ 31432 w 28575"/>
                    <a:gd name="connsiteY10" fmla="*/ 10763 h 9525"/>
                    <a:gd name="connsiteX11" fmla="*/ 23622 w 28575"/>
                    <a:gd name="connsiteY11" fmla="*/ 8382 h 9525"/>
                    <a:gd name="connsiteX12" fmla="*/ 23622 w 28575"/>
                    <a:gd name="connsiteY12" fmla="*/ 8191 h 9525"/>
                    <a:gd name="connsiteX13" fmla="*/ 24003 w 28575"/>
                    <a:gd name="connsiteY13" fmla="*/ 7906 h 9525"/>
                    <a:gd name="connsiteX14" fmla="*/ 10287 w 28575"/>
                    <a:gd name="connsiteY14" fmla="*/ 4286 h 9525"/>
                    <a:gd name="connsiteX15" fmla="*/ 8001 w 28575"/>
                    <a:gd name="connsiteY15" fmla="*/ 2953 h 9525"/>
                    <a:gd name="connsiteX16" fmla="*/ 12002 w 28575"/>
                    <a:gd name="connsiteY16" fmla="*/ 3238 h 9525"/>
                    <a:gd name="connsiteX17" fmla="*/ 12002 w 28575"/>
                    <a:gd name="connsiteY17" fmla="*/ 3238 h 9525"/>
                    <a:gd name="connsiteX18" fmla="*/ 12002 w 28575"/>
                    <a:gd name="connsiteY18" fmla="*/ 3238 h 9525"/>
                    <a:gd name="connsiteX19" fmla="*/ 12002 w 28575"/>
                    <a:gd name="connsiteY19" fmla="*/ 3238 h 9525"/>
                    <a:gd name="connsiteX20" fmla="*/ 12002 w 28575"/>
                    <a:gd name="connsiteY20" fmla="*/ 3238 h 9525"/>
                    <a:gd name="connsiteX21" fmla="*/ 12002 w 28575"/>
                    <a:gd name="connsiteY21" fmla="*/ 3238 h 9525"/>
                    <a:gd name="connsiteX22" fmla="*/ 12002 w 28575"/>
                    <a:gd name="connsiteY22" fmla="*/ 3238 h 9525"/>
                    <a:gd name="connsiteX23" fmla="*/ 12002 w 28575"/>
                    <a:gd name="connsiteY23" fmla="*/ 3238 h 9525"/>
                    <a:gd name="connsiteX24" fmla="*/ 12002 w 28575"/>
                    <a:gd name="connsiteY24" fmla="*/ 3238 h 9525"/>
                    <a:gd name="connsiteX25" fmla="*/ 11906 w 28575"/>
                    <a:gd name="connsiteY25" fmla="*/ 3143 h 9525"/>
                    <a:gd name="connsiteX26" fmla="*/ 11811 w 28575"/>
                    <a:gd name="connsiteY26" fmla="*/ 3048 h 9525"/>
                    <a:gd name="connsiteX27" fmla="*/ 11716 w 28575"/>
                    <a:gd name="connsiteY27" fmla="*/ 2953 h 9525"/>
                    <a:gd name="connsiteX28" fmla="*/ 11621 w 28575"/>
                    <a:gd name="connsiteY28" fmla="*/ 2857 h 9525"/>
                    <a:gd name="connsiteX29" fmla="*/ 11525 w 28575"/>
                    <a:gd name="connsiteY29" fmla="*/ 2762 h 9525"/>
                    <a:gd name="connsiteX30" fmla="*/ 11430 w 28575"/>
                    <a:gd name="connsiteY30" fmla="*/ 2667 h 9525"/>
                    <a:gd name="connsiteX31" fmla="*/ 11335 w 28575"/>
                    <a:gd name="connsiteY31" fmla="*/ 2572 h 9525"/>
                    <a:gd name="connsiteX32" fmla="*/ 11144 w 28575"/>
                    <a:gd name="connsiteY32" fmla="*/ 2381 h 9525"/>
                    <a:gd name="connsiteX33" fmla="*/ 10478 w 28575"/>
                    <a:gd name="connsiteY33" fmla="*/ 1905 h 9525"/>
                    <a:gd name="connsiteX34" fmla="*/ 9430 w 28575"/>
                    <a:gd name="connsiteY34" fmla="*/ 1143 h 9525"/>
                    <a:gd name="connsiteX35" fmla="*/ 1714 w 28575"/>
                    <a:gd name="connsiteY35" fmla="*/ 0 h 9525"/>
                    <a:gd name="connsiteX36" fmla="*/ 2191 w 28575"/>
                    <a:gd name="connsiteY36" fmla="*/ 1238 h 9525"/>
                    <a:gd name="connsiteX37" fmla="*/ 2857 w 28575"/>
                    <a:gd name="connsiteY37" fmla="*/ 1905 h 9525"/>
                    <a:gd name="connsiteX38" fmla="*/ 0 w 28575"/>
                    <a:gd name="connsiteY38" fmla="*/ 2381 h 9525"/>
                    <a:gd name="connsiteX39" fmla="*/ 953 w 28575"/>
                    <a:gd name="connsiteY39" fmla="*/ 2762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8575" h="9525">
                      <a:moveTo>
                        <a:pt x="953" y="2762"/>
                      </a:moveTo>
                      <a:cubicBezTo>
                        <a:pt x="1048" y="2762"/>
                        <a:pt x="11335" y="5334"/>
                        <a:pt x="11716" y="5810"/>
                      </a:cubicBezTo>
                      <a:cubicBezTo>
                        <a:pt x="13145" y="7525"/>
                        <a:pt x="14192" y="8382"/>
                        <a:pt x="14192" y="8382"/>
                      </a:cubicBezTo>
                      <a:cubicBezTo>
                        <a:pt x="14288" y="8382"/>
                        <a:pt x="14383" y="8477"/>
                        <a:pt x="14478" y="8477"/>
                      </a:cubicBezTo>
                      <a:quadBezTo>
                        <a:pt x="16097" y="9049"/>
                        <a:pt x="16002" y="9430"/>
                      </a:quadBezTo>
                      <a:cubicBezTo>
                        <a:pt x="15812" y="10096"/>
                        <a:pt x="15716" y="10477"/>
                        <a:pt x="16764" y="10763"/>
                      </a:cubicBezTo>
                      <a:cubicBezTo>
                        <a:pt x="26289" y="13811"/>
                        <a:pt x="26861" y="13716"/>
                        <a:pt x="29242" y="13240"/>
                      </a:cubicBezTo>
                      <a:cubicBezTo>
                        <a:pt x="29242" y="13240"/>
                        <a:pt x="28765" y="12192"/>
                        <a:pt x="27527" y="11620"/>
                      </a:cubicBezTo>
                      <a:quadBezTo>
                        <a:pt x="27527" y="11525"/>
                        <a:pt x="27432" y="11430"/>
                      </a:quadBezTo>
                      <a:cubicBezTo>
                        <a:pt x="29337" y="11335"/>
                        <a:pt x="31147" y="12382"/>
                        <a:pt x="33052" y="11430"/>
                      </a:cubicBezTo>
                      <a:cubicBezTo>
                        <a:pt x="32956" y="11239"/>
                        <a:pt x="32861" y="11144"/>
                        <a:pt x="31432" y="10763"/>
                      </a:cubicBezTo>
                      <a:cubicBezTo>
                        <a:pt x="27051" y="9525"/>
                        <a:pt x="23908" y="8477"/>
                        <a:pt x="23622" y="8382"/>
                      </a:cubicBezTo>
                      <a:quadBezTo>
                        <a:pt x="23622" y="8287"/>
                        <a:pt x="23622" y="8191"/>
                      </a:quadBezTo>
                      <a:cubicBezTo>
                        <a:pt x="23717" y="8096"/>
                        <a:pt x="23908" y="8001"/>
                        <a:pt x="24003" y="7906"/>
                      </a:cubicBezTo>
                      <a:quadBezTo>
                        <a:pt x="24003" y="7525"/>
                        <a:pt x="10287" y="4286"/>
                      </a:quadBezTo>
                      <a:cubicBezTo>
                        <a:pt x="9620" y="3905"/>
                        <a:pt x="8668" y="3334"/>
                        <a:pt x="8001" y="2953"/>
                      </a:cubicBezTo>
                      <a:cubicBezTo>
                        <a:pt x="11239" y="3334"/>
                        <a:pt x="11525" y="3334"/>
                        <a:pt x="12002" y="3238"/>
                      </a:cubic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cubicBezTo>
                        <a:pt x="12002" y="3238"/>
                        <a:pt x="11906" y="3238"/>
                        <a:pt x="11906" y="3143"/>
                      </a:cubicBezTo>
                      <a:cubicBezTo>
                        <a:pt x="11906" y="3143"/>
                        <a:pt x="11811" y="3048"/>
                        <a:pt x="11811" y="3048"/>
                      </a:cubicBezTo>
                      <a:cubicBezTo>
                        <a:pt x="11811" y="3048"/>
                        <a:pt x="11716" y="2953"/>
                        <a:pt x="11716" y="2953"/>
                      </a:cubicBezTo>
                      <a:cubicBezTo>
                        <a:pt x="11716" y="2953"/>
                        <a:pt x="11621" y="2857"/>
                        <a:pt x="11621" y="2857"/>
                      </a:cubicBezTo>
                      <a:cubicBezTo>
                        <a:pt x="11621" y="2857"/>
                        <a:pt x="11525" y="2762"/>
                        <a:pt x="11525" y="2762"/>
                      </a:cubicBezTo>
                      <a:cubicBezTo>
                        <a:pt x="11525" y="2762"/>
                        <a:pt x="11430" y="2667"/>
                        <a:pt x="11430" y="2667"/>
                      </a:cubicBezTo>
                      <a:cubicBezTo>
                        <a:pt x="11430" y="2667"/>
                        <a:pt x="11335" y="2572"/>
                        <a:pt x="11335" y="2572"/>
                      </a:cubicBezTo>
                      <a:cubicBezTo>
                        <a:pt x="11335" y="2572"/>
                        <a:pt x="11239" y="2476"/>
                        <a:pt x="11144" y="2381"/>
                      </a:cubicBezTo>
                      <a:cubicBezTo>
                        <a:pt x="10954" y="2191"/>
                        <a:pt x="10763" y="2095"/>
                        <a:pt x="10478" y="1905"/>
                      </a:cubicBezTo>
                      <a:cubicBezTo>
                        <a:pt x="10096" y="1619"/>
                        <a:pt x="9811" y="1333"/>
                        <a:pt x="9430" y="1143"/>
                      </a:cubicBezTo>
                      <a:lnTo>
                        <a:pt x="1714" y="0"/>
                      </a:lnTo>
                      <a:lnTo>
                        <a:pt x="2191" y="1238"/>
                      </a:lnTo>
                      <a:cubicBezTo>
                        <a:pt x="2381" y="1429"/>
                        <a:pt x="2667" y="1619"/>
                        <a:pt x="2857" y="1905"/>
                      </a:cubicBezTo>
                      <a:cubicBezTo>
                        <a:pt x="1905" y="2095"/>
                        <a:pt x="857" y="1810"/>
                        <a:pt x="0" y="2381"/>
                      </a:cubicBezTo>
                      <a:cubicBezTo>
                        <a:pt x="190" y="2667"/>
                        <a:pt x="571" y="2667"/>
                        <a:pt x="953" y="276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96" name="Freeform: Shape 300"/>
                <p:cNvSpPr/>
                <p:nvPr/>
              </p:nvSpPr>
              <p:spPr>
                <a:xfrm>
                  <a:off x="6451378" y="716566"/>
                  <a:ext cx="9525" cy="9525"/>
                </a:xfrm>
                <a:custGeom>
                  <a:avLst/>
                  <a:gdLst>
                    <a:gd name="connsiteX0" fmla="*/ 0 w 9525"/>
                    <a:gd name="connsiteY0" fmla="*/ 3810 h 0"/>
                    <a:gd name="connsiteX1" fmla="*/ 762 w 9525"/>
                    <a:gd name="connsiteY1" fmla="*/ 4572 h 0"/>
                    <a:gd name="connsiteX2" fmla="*/ 8382 w 9525"/>
                    <a:gd name="connsiteY2" fmla="*/ 7049 h 0"/>
                    <a:gd name="connsiteX3" fmla="*/ 12382 w 9525"/>
                    <a:gd name="connsiteY3" fmla="*/ 7144 h 0"/>
                    <a:gd name="connsiteX4" fmla="*/ 12382 w 9525"/>
                    <a:gd name="connsiteY4" fmla="*/ 7049 h 0"/>
                    <a:gd name="connsiteX5" fmla="*/ 10096 w 9525"/>
                    <a:gd name="connsiteY5" fmla="*/ 6001 h 0"/>
                    <a:gd name="connsiteX6" fmla="*/ 10096 w 9525"/>
                    <a:gd name="connsiteY6" fmla="*/ 5906 h 0"/>
                    <a:gd name="connsiteX7" fmla="*/ 15526 w 9525"/>
                    <a:gd name="connsiteY7" fmla="*/ 5810 h 0"/>
                    <a:gd name="connsiteX8" fmla="*/ 2572 w 9525"/>
                    <a:gd name="connsiteY8" fmla="*/ 667 h 0"/>
                    <a:gd name="connsiteX9" fmla="*/ 857 w 9525"/>
                    <a:gd name="connsiteY9" fmla="*/ 0 h 0"/>
                    <a:gd name="connsiteX10" fmla="*/ 2286 w 9525"/>
                    <a:gd name="connsiteY10" fmla="*/ 1238 h 0"/>
                    <a:gd name="connsiteX11" fmla="*/ 5525 w 9525"/>
                    <a:gd name="connsiteY11" fmla="*/ 2953 h 0"/>
                    <a:gd name="connsiteX12" fmla="*/ 6572 w 9525"/>
                    <a:gd name="connsiteY12" fmla="*/ 3429 h 0"/>
                    <a:gd name="connsiteX13" fmla="*/ 7429 w 9525"/>
                    <a:gd name="connsiteY13" fmla="*/ 4191 h 0"/>
                    <a:gd name="connsiteX14" fmla="*/ 9620 w 9525"/>
                    <a:gd name="connsiteY14" fmla="*/ 5334 h 0"/>
                    <a:gd name="connsiteX15" fmla="*/ 6287 w 9525"/>
                    <a:gd name="connsiteY15" fmla="*/ 4763 h 0"/>
                    <a:gd name="connsiteX16" fmla="*/ 0 w 9525"/>
                    <a:gd name="connsiteY16" fmla="*/ 381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525">
                      <a:moveTo>
                        <a:pt x="0" y="3810"/>
                      </a:moveTo>
                      <a:cubicBezTo>
                        <a:pt x="286" y="4001"/>
                        <a:pt x="476" y="4382"/>
                        <a:pt x="762" y="4572"/>
                      </a:cubicBezTo>
                      <a:cubicBezTo>
                        <a:pt x="1714" y="5144"/>
                        <a:pt x="8287" y="7049"/>
                        <a:pt x="8382" y="7049"/>
                      </a:cubicBezTo>
                      <a:cubicBezTo>
                        <a:pt x="8382" y="7049"/>
                        <a:pt x="11239" y="7334"/>
                        <a:pt x="12382" y="7144"/>
                      </a:cubicBezTo>
                      <a:cubicBezTo>
                        <a:pt x="12382" y="7144"/>
                        <a:pt x="12382" y="7049"/>
                        <a:pt x="12382" y="7049"/>
                      </a:cubicBezTo>
                      <a:cubicBezTo>
                        <a:pt x="11621" y="6668"/>
                        <a:pt x="10859" y="6382"/>
                        <a:pt x="10096" y="6001"/>
                      </a:cubicBezTo>
                      <a:cubicBezTo>
                        <a:pt x="10096" y="6001"/>
                        <a:pt x="10096" y="5906"/>
                        <a:pt x="10096" y="5906"/>
                      </a:cubicBezTo>
                      <a:cubicBezTo>
                        <a:pt x="11906" y="5715"/>
                        <a:pt x="13716" y="6668"/>
                        <a:pt x="15526" y="5810"/>
                      </a:cubicBezTo>
                      <a:cubicBezTo>
                        <a:pt x="15430" y="5620"/>
                        <a:pt x="15240" y="5334"/>
                        <a:pt x="2572" y="667"/>
                      </a:cubicBezTo>
                      <a:cubicBezTo>
                        <a:pt x="2096" y="476"/>
                        <a:pt x="1334" y="191"/>
                        <a:pt x="857" y="0"/>
                      </a:cubicBezTo>
                      <a:cubicBezTo>
                        <a:pt x="1429" y="286"/>
                        <a:pt x="1810" y="857"/>
                        <a:pt x="2286" y="1238"/>
                      </a:cubicBezTo>
                      <a:cubicBezTo>
                        <a:pt x="2381" y="1334"/>
                        <a:pt x="3620" y="2191"/>
                        <a:pt x="5525" y="2953"/>
                      </a:cubicBezTo>
                      <a:cubicBezTo>
                        <a:pt x="5905" y="3048"/>
                        <a:pt x="6191" y="3239"/>
                        <a:pt x="6572" y="3429"/>
                      </a:cubicBezTo>
                      <a:cubicBezTo>
                        <a:pt x="6953" y="3620"/>
                        <a:pt x="7144" y="3905"/>
                        <a:pt x="7429" y="4191"/>
                      </a:cubicBezTo>
                      <a:cubicBezTo>
                        <a:pt x="8096" y="4763"/>
                        <a:pt x="8954" y="4763"/>
                        <a:pt x="9620" y="5334"/>
                      </a:cubicBezTo>
                      <a:cubicBezTo>
                        <a:pt x="8477" y="5525"/>
                        <a:pt x="7334" y="5048"/>
                        <a:pt x="6287" y="4763"/>
                      </a:cubicBezTo>
                      <a:cubicBezTo>
                        <a:pt x="381" y="3715"/>
                        <a:pt x="95" y="3810"/>
                        <a:pt x="0" y="381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97" name="Freeform: Shape 301"/>
                <p:cNvSpPr/>
                <p:nvPr/>
              </p:nvSpPr>
              <p:spPr>
                <a:xfrm>
                  <a:off x="6425089" y="707351"/>
                  <a:ext cx="19050" cy="9525"/>
                </a:xfrm>
                <a:custGeom>
                  <a:avLst/>
                  <a:gdLst>
                    <a:gd name="connsiteX0" fmla="*/ 1524 w 19050"/>
                    <a:gd name="connsiteY0" fmla="*/ 1119 h 0"/>
                    <a:gd name="connsiteX1" fmla="*/ 7811 w 19050"/>
                    <a:gd name="connsiteY1" fmla="*/ 3024 h 0"/>
                    <a:gd name="connsiteX2" fmla="*/ 9525 w 19050"/>
                    <a:gd name="connsiteY2" fmla="*/ 4167 h 0"/>
                    <a:gd name="connsiteX3" fmla="*/ 13049 w 19050"/>
                    <a:gd name="connsiteY3" fmla="*/ 4643 h 0"/>
                    <a:gd name="connsiteX4" fmla="*/ 21146 w 19050"/>
                    <a:gd name="connsiteY4" fmla="*/ 5500 h 0"/>
                    <a:gd name="connsiteX5" fmla="*/ 18479 w 19050"/>
                    <a:gd name="connsiteY5" fmla="*/ 4548 h 0"/>
                    <a:gd name="connsiteX6" fmla="*/ 17336 w 19050"/>
                    <a:gd name="connsiteY6" fmla="*/ 3405 h 0"/>
                    <a:gd name="connsiteX7" fmla="*/ 0 w 19050"/>
                    <a:gd name="connsiteY7" fmla="*/ 71 h 0"/>
                    <a:gd name="connsiteX8" fmla="*/ 1524 w 19050"/>
                    <a:gd name="connsiteY8" fmla="*/ 111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>
                      <a:moveTo>
                        <a:pt x="1524" y="1119"/>
                      </a:moveTo>
                      <a:cubicBezTo>
                        <a:pt x="3524" y="1976"/>
                        <a:pt x="5810" y="2166"/>
                        <a:pt x="7811" y="3024"/>
                      </a:cubicBezTo>
                      <a:cubicBezTo>
                        <a:pt x="8477" y="3309"/>
                        <a:pt x="8763" y="3976"/>
                        <a:pt x="9525" y="4167"/>
                      </a:cubicBezTo>
                      <a:cubicBezTo>
                        <a:pt x="10668" y="4452"/>
                        <a:pt x="11906" y="4452"/>
                        <a:pt x="13049" y="4643"/>
                      </a:cubicBezTo>
                      <a:cubicBezTo>
                        <a:pt x="20193" y="5786"/>
                        <a:pt x="20669" y="5691"/>
                        <a:pt x="21146" y="5500"/>
                      </a:cubicBezTo>
                      <a:cubicBezTo>
                        <a:pt x="20288" y="5119"/>
                        <a:pt x="19336" y="5024"/>
                        <a:pt x="18479" y="4548"/>
                      </a:cubicBezTo>
                      <a:cubicBezTo>
                        <a:pt x="18002" y="4357"/>
                        <a:pt x="17907" y="3595"/>
                        <a:pt x="17336" y="3405"/>
                      </a:cubicBezTo>
                      <a:cubicBezTo>
                        <a:pt x="6001" y="261"/>
                        <a:pt x="4286" y="-215"/>
                        <a:pt x="0" y="71"/>
                      </a:cubicBezTo>
                      <a:cubicBezTo>
                        <a:pt x="1429" y="738"/>
                        <a:pt x="1524" y="928"/>
                        <a:pt x="1524" y="111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98" name="Freeform: Shape 302"/>
                <p:cNvSpPr/>
                <p:nvPr/>
              </p:nvSpPr>
              <p:spPr>
                <a:xfrm>
                  <a:off x="6296978" y="661892"/>
                  <a:ext cx="38100" cy="9525"/>
                </a:xfrm>
                <a:custGeom>
                  <a:avLst/>
                  <a:gdLst>
                    <a:gd name="connsiteX0" fmla="*/ 20479 w 38100"/>
                    <a:gd name="connsiteY0" fmla="*/ 5143 h 9525"/>
                    <a:gd name="connsiteX1" fmla="*/ 34195 w 38100"/>
                    <a:gd name="connsiteY1" fmla="*/ 9239 h 9525"/>
                    <a:gd name="connsiteX2" fmla="*/ 34576 w 38100"/>
                    <a:gd name="connsiteY2" fmla="*/ 9335 h 9525"/>
                    <a:gd name="connsiteX3" fmla="*/ 43053 w 38100"/>
                    <a:gd name="connsiteY3" fmla="*/ 9430 h 9525"/>
                    <a:gd name="connsiteX4" fmla="*/ 39719 w 38100"/>
                    <a:gd name="connsiteY4" fmla="*/ 8382 h 9525"/>
                    <a:gd name="connsiteX5" fmla="*/ 41053 w 38100"/>
                    <a:gd name="connsiteY5" fmla="*/ 8287 h 9525"/>
                    <a:gd name="connsiteX6" fmla="*/ 11239 w 38100"/>
                    <a:gd name="connsiteY6" fmla="*/ 1334 h 9525"/>
                    <a:gd name="connsiteX7" fmla="*/ 1619 w 38100"/>
                    <a:gd name="connsiteY7" fmla="*/ 0 h 9525"/>
                    <a:gd name="connsiteX8" fmla="*/ 0 w 38100"/>
                    <a:gd name="connsiteY8" fmla="*/ 572 h 9525"/>
                    <a:gd name="connsiteX9" fmla="*/ 1238 w 38100"/>
                    <a:gd name="connsiteY9" fmla="*/ 1524 h 9525"/>
                    <a:gd name="connsiteX10" fmla="*/ 20479 w 38100"/>
                    <a:gd name="connsiteY10" fmla="*/ 5143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100" h="9525">
                      <a:moveTo>
                        <a:pt x="20479" y="5143"/>
                      </a:moveTo>
                      <a:cubicBezTo>
                        <a:pt x="25146" y="6382"/>
                        <a:pt x="29528" y="8192"/>
                        <a:pt x="34195" y="9239"/>
                      </a:cubicBezTo>
                      <a:cubicBezTo>
                        <a:pt x="34290" y="9239"/>
                        <a:pt x="34480" y="9335"/>
                        <a:pt x="34576" y="9335"/>
                      </a:cubicBezTo>
                      <a:cubicBezTo>
                        <a:pt x="40862" y="10478"/>
                        <a:pt x="43053" y="9430"/>
                        <a:pt x="43053" y="9430"/>
                      </a:cubicBezTo>
                      <a:cubicBezTo>
                        <a:pt x="42005" y="9049"/>
                        <a:pt x="40672" y="9335"/>
                        <a:pt x="39719" y="8382"/>
                      </a:cubicBezTo>
                      <a:quadBezTo>
                        <a:pt x="40767" y="8382"/>
                        <a:pt x="41053" y="8287"/>
                      </a:quadBezTo>
                      <a:cubicBezTo>
                        <a:pt x="39338" y="7144"/>
                        <a:pt x="11525" y="1429"/>
                        <a:pt x="11239" y="1334"/>
                      </a:cubicBezTo>
                      <a:lnTo>
                        <a:pt x="1619" y="0"/>
                      </a:lnTo>
                      <a:cubicBezTo>
                        <a:pt x="1143" y="95"/>
                        <a:pt x="476" y="95"/>
                        <a:pt x="0" y="572"/>
                      </a:cubicBezTo>
                      <a:cubicBezTo>
                        <a:pt x="381" y="953"/>
                        <a:pt x="762" y="1334"/>
                        <a:pt x="1238" y="1524"/>
                      </a:cubicBezTo>
                      <a:cubicBezTo>
                        <a:pt x="7525" y="3905"/>
                        <a:pt x="14192" y="3524"/>
                        <a:pt x="20479" y="514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99" name="Freeform: Shape 303"/>
                <p:cNvSpPr/>
                <p:nvPr/>
              </p:nvSpPr>
              <p:spPr>
                <a:xfrm>
                  <a:off x="6333554" y="673227"/>
                  <a:ext cx="47625" cy="9525"/>
                </a:xfrm>
                <a:custGeom>
                  <a:avLst/>
                  <a:gdLst>
                    <a:gd name="connsiteX0" fmla="*/ 1333 w 47625"/>
                    <a:gd name="connsiteY0" fmla="*/ 762 h 9525"/>
                    <a:gd name="connsiteX1" fmla="*/ 12287 w 47625"/>
                    <a:gd name="connsiteY1" fmla="*/ 3334 h 9525"/>
                    <a:gd name="connsiteX2" fmla="*/ 12668 w 47625"/>
                    <a:gd name="connsiteY2" fmla="*/ 3524 h 9525"/>
                    <a:gd name="connsiteX3" fmla="*/ 13335 w 47625"/>
                    <a:gd name="connsiteY3" fmla="*/ 3810 h 9525"/>
                    <a:gd name="connsiteX4" fmla="*/ 14192 w 47625"/>
                    <a:gd name="connsiteY4" fmla="*/ 4191 h 9525"/>
                    <a:gd name="connsiteX5" fmla="*/ 15145 w 47625"/>
                    <a:gd name="connsiteY5" fmla="*/ 4572 h 9525"/>
                    <a:gd name="connsiteX6" fmla="*/ 16002 w 47625"/>
                    <a:gd name="connsiteY6" fmla="*/ 4953 h 9525"/>
                    <a:gd name="connsiteX7" fmla="*/ 16764 w 47625"/>
                    <a:gd name="connsiteY7" fmla="*/ 5334 h 9525"/>
                    <a:gd name="connsiteX8" fmla="*/ 17336 w 47625"/>
                    <a:gd name="connsiteY8" fmla="*/ 5620 h 9525"/>
                    <a:gd name="connsiteX9" fmla="*/ 17526 w 47625"/>
                    <a:gd name="connsiteY9" fmla="*/ 5715 h 9525"/>
                    <a:gd name="connsiteX10" fmla="*/ 20193 w 47625"/>
                    <a:gd name="connsiteY10" fmla="*/ 6953 h 9525"/>
                    <a:gd name="connsiteX11" fmla="*/ 18574 w 47625"/>
                    <a:gd name="connsiteY11" fmla="*/ 7144 h 9525"/>
                    <a:gd name="connsiteX12" fmla="*/ 50292 w 47625"/>
                    <a:gd name="connsiteY12" fmla="*/ 12478 h 9525"/>
                    <a:gd name="connsiteX13" fmla="*/ 43529 w 47625"/>
                    <a:gd name="connsiteY13" fmla="*/ 9334 h 9525"/>
                    <a:gd name="connsiteX14" fmla="*/ 26479 w 47625"/>
                    <a:gd name="connsiteY14" fmla="*/ 4382 h 9525"/>
                    <a:gd name="connsiteX15" fmla="*/ 27146 w 47625"/>
                    <a:gd name="connsiteY15" fmla="*/ 4191 h 9525"/>
                    <a:gd name="connsiteX16" fmla="*/ 13525 w 47625"/>
                    <a:gd name="connsiteY16" fmla="*/ 1238 h 9525"/>
                    <a:gd name="connsiteX17" fmla="*/ 13335 w 47625"/>
                    <a:gd name="connsiteY17" fmla="*/ 1238 h 9525"/>
                    <a:gd name="connsiteX18" fmla="*/ 0 w 47625"/>
                    <a:gd name="connsiteY18" fmla="*/ 0 h 9525"/>
                    <a:gd name="connsiteX19" fmla="*/ 1333 w 47625"/>
                    <a:gd name="connsiteY19" fmla="*/ 762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7625" h="9525">
                      <a:moveTo>
                        <a:pt x="1333" y="762"/>
                      </a:moveTo>
                      <a:cubicBezTo>
                        <a:pt x="4858" y="2191"/>
                        <a:pt x="8668" y="2286"/>
                        <a:pt x="12287" y="3334"/>
                      </a:cubicBezTo>
                      <a:cubicBezTo>
                        <a:pt x="12382" y="3429"/>
                        <a:pt x="12573" y="3429"/>
                        <a:pt x="12668" y="3524"/>
                      </a:cubicBezTo>
                      <a:cubicBezTo>
                        <a:pt x="12859" y="3620"/>
                        <a:pt x="13145" y="3715"/>
                        <a:pt x="13335" y="3810"/>
                      </a:cubicBezTo>
                      <a:cubicBezTo>
                        <a:pt x="13621" y="3905"/>
                        <a:pt x="13906" y="4096"/>
                        <a:pt x="14192" y="4191"/>
                      </a:cubicBezTo>
                      <a:cubicBezTo>
                        <a:pt x="14478" y="4286"/>
                        <a:pt x="14764" y="4477"/>
                        <a:pt x="15145" y="4572"/>
                      </a:cubicBezTo>
                      <a:cubicBezTo>
                        <a:pt x="15430" y="4667"/>
                        <a:pt x="15716" y="4858"/>
                        <a:pt x="16002" y="4953"/>
                      </a:cubicBezTo>
                      <a:cubicBezTo>
                        <a:pt x="16288" y="5048"/>
                        <a:pt x="16478" y="5143"/>
                        <a:pt x="16764" y="5334"/>
                      </a:cubicBezTo>
                      <a:cubicBezTo>
                        <a:pt x="16954" y="5429"/>
                        <a:pt x="17145" y="5524"/>
                        <a:pt x="17336" y="5620"/>
                      </a:cubicBezTo>
                      <a:cubicBezTo>
                        <a:pt x="17431" y="5620"/>
                        <a:pt x="17431" y="5715"/>
                        <a:pt x="17526" y="5715"/>
                      </a:cubicBezTo>
                      <a:cubicBezTo>
                        <a:pt x="18383" y="6096"/>
                        <a:pt x="19336" y="6572"/>
                        <a:pt x="20193" y="6953"/>
                      </a:cubicBezTo>
                      <a:cubicBezTo>
                        <a:pt x="19050" y="6953"/>
                        <a:pt x="18955" y="6953"/>
                        <a:pt x="18574" y="7144"/>
                      </a:cubicBezTo>
                      <a:cubicBezTo>
                        <a:pt x="19621" y="7715"/>
                        <a:pt x="46768" y="13145"/>
                        <a:pt x="50292" y="12478"/>
                      </a:cubicBezTo>
                      <a:lnTo>
                        <a:pt x="43529" y="9334"/>
                      </a:lnTo>
                      <a:cubicBezTo>
                        <a:pt x="38100" y="6953"/>
                        <a:pt x="32004" y="6667"/>
                        <a:pt x="26479" y="4382"/>
                      </a:cubicBezTo>
                      <a:cubicBezTo>
                        <a:pt x="26670" y="4382"/>
                        <a:pt x="26956" y="4286"/>
                        <a:pt x="27146" y="4191"/>
                      </a:cubicBezTo>
                      <a:quadBezTo>
                        <a:pt x="26765" y="3810"/>
                        <a:pt x="13525" y="1238"/>
                      </a:quadBezTo>
                      <a:quadBezTo>
                        <a:pt x="13430" y="1238"/>
                        <a:pt x="13335" y="1238"/>
                      </a:quadBezTo>
                      <a:cubicBezTo>
                        <a:pt x="9335" y="857"/>
                        <a:pt x="4000" y="381"/>
                        <a:pt x="0" y="0"/>
                      </a:cubicBezTo>
                      <a:cubicBezTo>
                        <a:pt x="476" y="286"/>
                        <a:pt x="953" y="571"/>
                        <a:pt x="1333" y="76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00" name="Freeform: Shape 304"/>
                <p:cNvSpPr/>
                <p:nvPr/>
              </p:nvSpPr>
              <p:spPr>
                <a:xfrm>
                  <a:off x="6275641" y="662559"/>
                  <a:ext cx="9525" cy="9525"/>
                </a:xfrm>
                <a:custGeom>
                  <a:avLst/>
                  <a:gdLst>
                    <a:gd name="connsiteX0" fmla="*/ 1238 w 9525"/>
                    <a:gd name="connsiteY0" fmla="*/ 762 h 0"/>
                    <a:gd name="connsiteX1" fmla="*/ 3334 w 9525"/>
                    <a:gd name="connsiteY1" fmla="*/ 1333 h 0"/>
                    <a:gd name="connsiteX2" fmla="*/ 5715 w 9525"/>
                    <a:gd name="connsiteY2" fmla="*/ 2000 h 0"/>
                    <a:gd name="connsiteX3" fmla="*/ 4477 w 9525"/>
                    <a:gd name="connsiteY3" fmla="*/ 2095 h 0"/>
                    <a:gd name="connsiteX4" fmla="*/ 6191 w 9525"/>
                    <a:gd name="connsiteY4" fmla="*/ 2762 h 0"/>
                    <a:gd name="connsiteX5" fmla="*/ 7906 w 9525"/>
                    <a:gd name="connsiteY5" fmla="*/ 3334 h 0"/>
                    <a:gd name="connsiteX6" fmla="*/ 7906 w 9525"/>
                    <a:gd name="connsiteY6" fmla="*/ 3429 h 0"/>
                    <a:gd name="connsiteX7" fmla="*/ 2286 w 9525"/>
                    <a:gd name="connsiteY7" fmla="*/ 3143 h 0"/>
                    <a:gd name="connsiteX8" fmla="*/ 15812 w 9525"/>
                    <a:gd name="connsiteY8" fmla="*/ 3524 h 0"/>
                    <a:gd name="connsiteX9" fmla="*/ 15335 w 9525"/>
                    <a:gd name="connsiteY9" fmla="*/ 3143 h 0"/>
                    <a:gd name="connsiteX10" fmla="*/ 14954 w 9525"/>
                    <a:gd name="connsiteY10" fmla="*/ 2953 h 0"/>
                    <a:gd name="connsiteX11" fmla="*/ 14478 w 9525"/>
                    <a:gd name="connsiteY11" fmla="*/ 2762 h 0"/>
                    <a:gd name="connsiteX12" fmla="*/ 14002 w 9525"/>
                    <a:gd name="connsiteY12" fmla="*/ 2572 h 0"/>
                    <a:gd name="connsiteX13" fmla="*/ 13526 w 9525"/>
                    <a:gd name="connsiteY13" fmla="*/ 2381 h 0"/>
                    <a:gd name="connsiteX14" fmla="*/ 13049 w 9525"/>
                    <a:gd name="connsiteY14" fmla="*/ 2191 h 0"/>
                    <a:gd name="connsiteX15" fmla="*/ 12668 w 9525"/>
                    <a:gd name="connsiteY15" fmla="*/ 2000 h 0"/>
                    <a:gd name="connsiteX16" fmla="*/ 12478 w 9525"/>
                    <a:gd name="connsiteY16" fmla="*/ 1905 h 0"/>
                    <a:gd name="connsiteX17" fmla="*/ 12383 w 9525"/>
                    <a:gd name="connsiteY17" fmla="*/ 1905 h 0"/>
                    <a:gd name="connsiteX18" fmla="*/ 0 w 9525"/>
                    <a:gd name="connsiteY18" fmla="*/ 0 h 0"/>
                    <a:gd name="connsiteX19" fmla="*/ 2762 w 9525"/>
                    <a:gd name="connsiteY19" fmla="*/ 667 h 0"/>
                    <a:gd name="connsiteX20" fmla="*/ 1238 w 9525"/>
                    <a:gd name="connsiteY20" fmla="*/ 762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9525">
                      <a:moveTo>
                        <a:pt x="1238" y="762"/>
                      </a:moveTo>
                      <a:cubicBezTo>
                        <a:pt x="1334" y="857"/>
                        <a:pt x="1524" y="952"/>
                        <a:pt x="3334" y="1333"/>
                      </a:cubicBezTo>
                      <a:cubicBezTo>
                        <a:pt x="4953" y="1714"/>
                        <a:pt x="5525" y="1810"/>
                        <a:pt x="5715" y="2000"/>
                      </a:cubicBezTo>
                      <a:cubicBezTo>
                        <a:pt x="5334" y="2191"/>
                        <a:pt x="4858" y="2000"/>
                        <a:pt x="4477" y="2095"/>
                      </a:cubicBezTo>
                      <a:cubicBezTo>
                        <a:pt x="4477" y="2191"/>
                        <a:pt x="4572" y="2286"/>
                        <a:pt x="6191" y="2762"/>
                      </a:cubicBezTo>
                      <a:cubicBezTo>
                        <a:pt x="6763" y="2953"/>
                        <a:pt x="7334" y="3048"/>
                        <a:pt x="7906" y="3334"/>
                      </a:cubicBezTo>
                      <a:cubicBezTo>
                        <a:pt x="7906" y="3334"/>
                        <a:pt x="7906" y="3429"/>
                        <a:pt x="7906" y="3429"/>
                      </a:cubicBezTo>
                      <a:cubicBezTo>
                        <a:pt x="6001" y="3619"/>
                        <a:pt x="4096" y="3238"/>
                        <a:pt x="2286" y="3143"/>
                      </a:cubicBezTo>
                      <a:cubicBezTo>
                        <a:pt x="5239" y="3429"/>
                        <a:pt x="14954" y="4382"/>
                        <a:pt x="15812" y="3524"/>
                      </a:cubicBezTo>
                      <a:cubicBezTo>
                        <a:pt x="15812" y="3334"/>
                        <a:pt x="15716" y="3334"/>
                        <a:pt x="15335" y="3143"/>
                      </a:cubicBezTo>
                      <a:cubicBezTo>
                        <a:pt x="15240" y="3048"/>
                        <a:pt x="15050" y="3048"/>
                        <a:pt x="14954" y="2953"/>
                      </a:cubicBezTo>
                      <a:cubicBezTo>
                        <a:pt x="14764" y="2857"/>
                        <a:pt x="14669" y="2857"/>
                        <a:pt x="14478" y="2762"/>
                      </a:cubicBezTo>
                      <a:cubicBezTo>
                        <a:pt x="14288" y="2667"/>
                        <a:pt x="14192" y="2667"/>
                        <a:pt x="14002" y="2572"/>
                      </a:cubicBezTo>
                      <a:cubicBezTo>
                        <a:pt x="13811" y="2476"/>
                        <a:pt x="13716" y="2476"/>
                        <a:pt x="13526" y="2381"/>
                      </a:cubicBezTo>
                      <a:cubicBezTo>
                        <a:pt x="13430" y="2286"/>
                        <a:pt x="13240" y="2286"/>
                        <a:pt x="13049" y="2191"/>
                      </a:cubicBezTo>
                      <a:cubicBezTo>
                        <a:pt x="12954" y="2095"/>
                        <a:pt x="12859" y="2095"/>
                        <a:pt x="12668" y="2000"/>
                      </a:cubicBezTo>
                      <a:cubicBezTo>
                        <a:pt x="12573" y="2000"/>
                        <a:pt x="12478" y="1905"/>
                        <a:pt x="12478" y="1905"/>
                      </a:cubicBezTo>
                      <a:cubicBezTo>
                        <a:pt x="12478" y="1905"/>
                        <a:pt x="12383" y="1905"/>
                        <a:pt x="12383" y="1905"/>
                      </a:cubicBezTo>
                      <a:cubicBezTo>
                        <a:pt x="8763" y="857"/>
                        <a:pt x="3715" y="571"/>
                        <a:pt x="0" y="0"/>
                      </a:cubicBezTo>
                      <a:cubicBezTo>
                        <a:pt x="2381" y="381"/>
                        <a:pt x="2667" y="571"/>
                        <a:pt x="2762" y="667"/>
                      </a:cubicBezTo>
                      <a:cubicBezTo>
                        <a:pt x="2286" y="952"/>
                        <a:pt x="1715" y="476"/>
                        <a:pt x="1238" y="76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01" name="Freeform: Shape 305"/>
                <p:cNvSpPr/>
                <p:nvPr/>
              </p:nvSpPr>
              <p:spPr>
                <a:xfrm>
                  <a:off x="6290120" y="673322"/>
                  <a:ext cx="19050" cy="9525"/>
                </a:xfrm>
                <a:custGeom>
                  <a:avLst/>
                  <a:gdLst>
                    <a:gd name="connsiteX0" fmla="*/ 4096 w 19050"/>
                    <a:gd name="connsiteY0" fmla="*/ 3048 h 0"/>
                    <a:gd name="connsiteX1" fmla="*/ 4000 w 19050"/>
                    <a:gd name="connsiteY1" fmla="*/ 3239 h 0"/>
                    <a:gd name="connsiteX2" fmla="*/ 4191 w 19050"/>
                    <a:gd name="connsiteY2" fmla="*/ 3334 h 0"/>
                    <a:gd name="connsiteX3" fmla="*/ 23717 w 19050"/>
                    <a:gd name="connsiteY3" fmla="*/ 5715 h 0"/>
                    <a:gd name="connsiteX4" fmla="*/ 20669 w 19050"/>
                    <a:gd name="connsiteY4" fmla="*/ 4763 h 0"/>
                    <a:gd name="connsiteX5" fmla="*/ 21812 w 19050"/>
                    <a:gd name="connsiteY5" fmla="*/ 4382 h 0"/>
                    <a:gd name="connsiteX6" fmla="*/ 18097 w 19050"/>
                    <a:gd name="connsiteY6" fmla="*/ 2953 h 0"/>
                    <a:gd name="connsiteX7" fmla="*/ 8001 w 19050"/>
                    <a:gd name="connsiteY7" fmla="*/ 1334 h 0"/>
                    <a:gd name="connsiteX8" fmla="*/ 8001 w 19050"/>
                    <a:gd name="connsiteY8" fmla="*/ 1334 h 0"/>
                    <a:gd name="connsiteX9" fmla="*/ 0 w 19050"/>
                    <a:gd name="connsiteY9" fmla="*/ 0 h 0"/>
                    <a:gd name="connsiteX10" fmla="*/ 4763 w 19050"/>
                    <a:gd name="connsiteY10" fmla="*/ 1810 h 0"/>
                    <a:gd name="connsiteX11" fmla="*/ 6667 w 19050"/>
                    <a:gd name="connsiteY11" fmla="*/ 2858 h 0"/>
                    <a:gd name="connsiteX12" fmla="*/ 6572 w 19050"/>
                    <a:gd name="connsiteY12" fmla="*/ 2953 h 0"/>
                    <a:gd name="connsiteX13" fmla="*/ 4096 w 19050"/>
                    <a:gd name="connsiteY13" fmla="*/ 3048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9050">
                      <a:moveTo>
                        <a:pt x="4096" y="3048"/>
                      </a:moveTo>
                      <a:cubicBezTo>
                        <a:pt x="4096" y="3143"/>
                        <a:pt x="4000" y="3143"/>
                        <a:pt x="4000" y="3239"/>
                      </a:cubicBezTo>
                      <a:cubicBezTo>
                        <a:pt x="4000" y="3239"/>
                        <a:pt x="4096" y="3334"/>
                        <a:pt x="4191" y="3334"/>
                      </a:cubicBezTo>
                      <a:cubicBezTo>
                        <a:pt x="6001" y="4096"/>
                        <a:pt x="23050" y="5906"/>
                        <a:pt x="23717" y="5715"/>
                      </a:cubicBezTo>
                      <a:cubicBezTo>
                        <a:pt x="21336" y="5143"/>
                        <a:pt x="20860" y="5048"/>
                        <a:pt x="20669" y="4763"/>
                      </a:cubicBezTo>
                      <a:cubicBezTo>
                        <a:pt x="20955" y="4477"/>
                        <a:pt x="21527" y="4667"/>
                        <a:pt x="21812" y="4382"/>
                      </a:cubicBezTo>
                      <a:quadBezTo>
                        <a:pt x="21717" y="4191"/>
                        <a:pt x="18097" y="2953"/>
                      </a:quadBezTo>
                      <a:lnTo>
                        <a:pt x="8001" y="1334"/>
                      </a:lnTo>
                      <a:lnTo>
                        <a:pt x="8001" y="1334"/>
                      </a:lnTo>
                      <a:cubicBezTo>
                        <a:pt x="5620" y="953"/>
                        <a:pt x="2381" y="381"/>
                        <a:pt x="0" y="0"/>
                      </a:cubicBezTo>
                      <a:cubicBezTo>
                        <a:pt x="1619" y="667"/>
                        <a:pt x="3238" y="1143"/>
                        <a:pt x="4763" y="1810"/>
                      </a:cubicBezTo>
                      <a:cubicBezTo>
                        <a:pt x="6287" y="2477"/>
                        <a:pt x="6572" y="2667"/>
                        <a:pt x="6667" y="2858"/>
                      </a:cubicBezTo>
                      <a:cubicBezTo>
                        <a:pt x="6667" y="2858"/>
                        <a:pt x="6572" y="2953"/>
                        <a:pt x="6572" y="2953"/>
                      </a:cubicBezTo>
                      <a:cubicBezTo>
                        <a:pt x="5715" y="3048"/>
                        <a:pt x="4858" y="2858"/>
                        <a:pt x="4096" y="304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02" name="Freeform: Shape 306"/>
                <p:cNvSpPr/>
                <p:nvPr/>
              </p:nvSpPr>
              <p:spPr>
                <a:xfrm>
                  <a:off x="6386513" y="687229"/>
                  <a:ext cx="28575" cy="9525"/>
                </a:xfrm>
                <a:custGeom>
                  <a:avLst/>
                  <a:gdLst>
                    <a:gd name="connsiteX0" fmla="*/ 476 w 28575"/>
                    <a:gd name="connsiteY0" fmla="*/ 1429 h 0"/>
                    <a:gd name="connsiteX1" fmla="*/ 857 w 28575"/>
                    <a:gd name="connsiteY1" fmla="*/ 1619 h 0"/>
                    <a:gd name="connsiteX2" fmla="*/ 1334 w 28575"/>
                    <a:gd name="connsiteY2" fmla="*/ 1810 h 0"/>
                    <a:gd name="connsiteX3" fmla="*/ 1714 w 28575"/>
                    <a:gd name="connsiteY3" fmla="*/ 2000 h 0"/>
                    <a:gd name="connsiteX4" fmla="*/ 2096 w 28575"/>
                    <a:gd name="connsiteY4" fmla="*/ 2191 h 0"/>
                    <a:gd name="connsiteX5" fmla="*/ 2381 w 28575"/>
                    <a:gd name="connsiteY5" fmla="*/ 2381 h 0"/>
                    <a:gd name="connsiteX6" fmla="*/ 2572 w 28575"/>
                    <a:gd name="connsiteY6" fmla="*/ 2477 h 0"/>
                    <a:gd name="connsiteX7" fmla="*/ 2762 w 28575"/>
                    <a:gd name="connsiteY7" fmla="*/ 2572 h 0"/>
                    <a:gd name="connsiteX8" fmla="*/ 3048 w 28575"/>
                    <a:gd name="connsiteY8" fmla="*/ 2667 h 0"/>
                    <a:gd name="connsiteX9" fmla="*/ 3429 w 28575"/>
                    <a:gd name="connsiteY9" fmla="*/ 2858 h 0"/>
                    <a:gd name="connsiteX10" fmla="*/ 3810 w 28575"/>
                    <a:gd name="connsiteY10" fmla="*/ 3048 h 0"/>
                    <a:gd name="connsiteX11" fmla="*/ 4286 w 28575"/>
                    <a:gd name="connsiteY11" fmla="*/ 3239 h 0"/>
                    <a:gd name="connsiteX12" fmla="*/ 4763 w 28575"/>
                    <a:gd name="connsiteY12" fmla="*/ 3429 h 0"/>
                    <a:gd name="connsiteX13" fmla="*/ 5144 w 28575"/>
                    <a:gd name="connsiteY13" fmla="*/ 3620 h 0"/>
                    <a:gd name="connsiteX14" fmla="*/ 5524 w 28575"/>
                    <a:gd name="connsiteY14" fmla="*/ 3810 h 0"/>
                    <a:gd name="connsiteX15" fmla="*/ 5905 w 28575"/>
                    <a:gd name="connsiteY15" fmla="*/ 4001 h 0"/>
                    <a:gd name="connsiteX16" fmla="*/ 6287 w 28575"/>
                    <a:gd name="connsiteY16" fmla="*/ 4191 h 0"/>
                    <a:gd name="connsiteX17" fmla="*/ 6763 w 28575"/>
                    <a:gd name="connsiteY17" fmla="*/ 4382 h 0"/>
                    <a:gd name="connsiteX18" fmla="*/ 7239 w 28575"/>
                    <a:gd name="connsiteY18" fmla="*/ 4572 h 0"/>
                    <a:gd name="connsiteX19" fmla="*/ 7715 w 28575"/>
                    <a:gd name="connsiteY19" fmla="*/ 4763 h 0"/>
                    <a:gd name="connsiteX20" fmla="*/ 8096 w 28575"/>
                    <a:gd name="connsiteY20" fmla="*/ 4953 h 0"/>
                    <a:gd name="connsiteX21" fmla="*/ 8477 w 28575"/>
                    <a:gd name="connsiteY21" fmla="*/ 5143 h 0"/>
                    <a:gd name="connsiteX22" fmla="*/ 8763 w 28575"/>
                    <a:gd name="connsiteY22" fmla="*/ 5239 h 0"/>
                    <a:gd name="connsiteX23" fmla="*/ 29051 w 28575"/>
                    <a:gd name="connsiteY23" fmla="*/ 7620 h 0"/>
                    <a:gd name="connsiteX24" fmla="*/ 28004 w 28575"/>
                    <a:gd name="connsiteY24" fmla="*/ 7239 h 0"/>
                    <a:gd name="connsiteX25" fmla="*/ 16002 w 28575"/>
                    <a:gd name="connsiteY25" fmla="*/ 4477 h 0"/>
                    <a:gd name="connsiteX26" fmla="*/ 7715 w 28575"/>
                    <a:gd name="connsiteY26" fmla="*/ 1238 h 0"/>
                    <a:gd name="connsiteX27" fmla="*/ 4191 w 28575"/>
                    <a:gd name="connsiteY27" fmla="*/ 381 h 0"/>
                    <a:gd name="connsiteX28" fmla="*/ 4191 w 28575"/>
                    <a:gd name="connsiteY28" fmla="*/ 381 h 0"/>
                    <a:gd name="connsiteX29" fmla="*/ 2286 w 28575"/>
                    <a:gd name="connsiteY29" fmla="*/ 0 h 0"/>
                    <a:gd name="connsiteX30" fmla="*/ 0 w 28575"/>
                    <a:gd name="connsiteY30" fmla="*/ 857 h 0"/>
                    <a:gd name="connsiteX31" fmla="*/ 286 w 28575"/>
                    <a:gd name="connsiteY31" fmla="*/ 1048 h 0"/>
                    <a:gd name="connsiteX32" fmla="*/ 476 w 28575"/>
                    <a:gd name="connsiteY32" fmla="*/ 142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28575">
                      <a:moveTo>
                        <a:pt x="476" y="1429"/>
                      </a:moveTo>
                      <a:cubicBezTo>
                        <a:pt x="571" y="1524"/>
                        <a:pt x="762" y="1524"/>
                        <a:pt x="857" y="1619"/>
                      </a:cubicBezTo>
                      <a:cubicBezTo>
                        <a:pt x="1048" y="1715"/>
                        <a:pt x="1143" y="1810"/>
                        <a:pt x="1334" y="1810"/>
                      </a:cubicBezTo>
                      <a:cubicBezTo>
                        <a:pt x="1429" y="1905"/>
                        <a:pt x="1619" y="1905"/>
                        <a:pt x="1714" y="2000"/>
                      </a:cubicBezTo>
                      <a:cubicBezTo>
                        <a:pt x="1810" y="2096"/>
                        <a:pt x="2000" y="2096"/>
                        <a:pt x="2096" y="2191"/>
                      </a:cubicBezTo>
                      <a:cubicBezTo>
                        <a:pt x="2191" y="2286"/>
                        <a:pt x="2286" y="2286"/>
                        <a:pt x="2381" y="2381"/>
                      </a:cubicBezTo>
                      <a:cubicBezTo>
                        <a:pt x="2477" y="2381"/>
                        <a:pt x="2477" y="2477"/>
                        <a:pt x="2572" y="2477"/>
                      </a:cubicBezTo>
                      <a:cubicBezTo>
                        <a:pt x="2667" y="2477"/>
                        <a:pt x="2667" y="2572"/>
                        <a:pt x="2762" y="2572"/>
                      </a:cubicBezTo>
                      <a:cubicBezTo>
                        <a:pt x="2857" y="2667"/>
                        <a:pt x="2953" y="2667"/>
                        <a:pt x="3048" y="2667"/>
                      </a:cubicBezTo>
                      <a:cubicBezTo>
                        <a:pt x="3143" y="2762"/>
                        <a:pt x="3238" y="2762"/>
                        <a:pt x="3429" y="2858"/>
                      </a:cubicBezTo>
                      <a:cubicBezTo>
                        <a:pt x="3524" y="2953"/>
                        <a:pt x="3715" y="2953"/>
                        <a:pt x="3810" y="3048"/>
                      </a:cubicBezTo>
                      <a:cubicBezTo>
                        <a:pt x="4001" y="3143"/>
                        <a:pt x="4096" y="3143"/>
                        <a:pt x="4286" y="3239"/>
                      </a:cubicBezTo>
                      <a:cubicBezTo>
                        <a:pt x="4477" y="3334"/>
                        <a:pt x="4572" y="3334"/>
                        <a:pt x="4763" y="3429"/>
                      </a:cubicBezTo>
                      <a:cubicBezTo>
                        <a:pt x="4858" y="3524"/>
                        <a:pt x="5048" y="3524"/>
                        <a:pt x="5144" y="3620"/>
                      </a:cubicBezTo>
                      <a:cubicBezTo>
                        <a:pt x="5239" y="3715"/>
                        <a:pt x="5429" y="3715"/>
                        <a:pt x="5524" y="3810"/>
                      </a:cubicBezTo>
                      <a:cubicBezTo>
                        <a:pt x="5620" y="3905"/>
                        <a:pt x="5715" y="3905"/>
                        <a:pt x="5905" y="4001"/>
                      </a:cubicBezTo>
                      <a:cubicBezTo>
                        <a:pt x="6001" y="4096"/>
                        <a:pt x="6191" y="4096"/>
                        <a:pt x="6287" y="4191"/>
                      </a:cubicBezTo>
                      <a:cubicBezTo>
                        <a:pt x="6477" y="4286"/>
                        <a:pt x="6572" y="4382"/>
                        <a:pt x="6763" y="4382"/>
                      </a:cubicBezTo>
                      <a:cubicBezTo>
                        <a:pt x="6953" y="4477"/>
                        <a:pt x="7048" y="4572"/>
                        <a:pt x="7239" y="4572"/>
                      </a:cubicBezTo>
                      <a:cubicBezTo>
                        <a:pt x="7429" y="4667"/>
                        <a:pt x="7525" y="4763"/>
                        <a:pt x="7715" y="4763"/>
                      </a:cubicBezTo>
                      <a:cubicBezTo>
                        <a:pt x="7811" y="4858"/>
                        <a:pt x="8001" y="4858"/>
                        <a:pt x="8096" y="4953"/>
                      </a:cubicBezTo>
                      <a:cubicBezTo>
                        <a:pt x="8191" y="5048"/>
                        <a:pt x="8287" y="5048"/>
                        <a:pt x="8477" y="5143"/>
                      </a:cubicBezTo>
                      <a:cubicBezTo>
                        <a:pt x="8572" y="5143"/>
                        <a:pt x="8668" y="5239"/>
                        <a:pt x="8763" y="5239"/>
                      </a:cubicBezTo>
                      <a:cubicBezTo>
                        <a:pt x="12573" y="6763"/>
                        <a:pt x="28385" y="8001"/>
                        <a:pt x="29051" y="7620"/>
                      </a:cubicBezTo>
                      <a:cubicBezTo>
                        <a:pt x="28765" y="7430"/>
                        <a:pt x="28385" y="7334"/>
                        <a:pt x="28004" y="7239"/>
                      </a:cubicBezTo>
                      <a:cubicBezTo>
                        <a:pt x="24098" y="6096"/>
                        <a:pt x="19907" y="5715"/>
                        <a:pt x="16002" y="4477"/>
                      </a:cubicBezTo>
                      <a:cubicBezTo>
                        <a:pt x="13145" y="3620"/>
                        <a:pt x="10573" y="2096"/>
                        <a:pt x="7715" y="1238"/>
                      </a:cubicBezTo>
                      <a:cubicBezTo>
                        <a:pt x="6572" y="857"/>
                        <a:pt x="5334" y="572"/>
                        <a:pt x="4191" y="381"/>
                      </a:cubicBezTo>
                      <a:lnTo>
                        <a:pt x="4191" y="381"/>
                      </a:lnTo>
                      <a:cubicBezTo>
                        <a:pt x="3620" y="286"/>
                        <a:pt x="2857" y="95"/>
                        <a:pt x="2286" y="0"/>
                      </a:cubicBezTo>
                      <a:lnTo>
                        <a:pt x="0" y="857"/>
                      </a:lnTo>
                      <a:cubicBezTo>
                        <a:pt x="95" y="857"/>
                        <a:pt x="190" y="953"/>
                        <a:pt x="286" y="1048"/>
                      </a:cubicBezTo>
                      <a:cubicBezTo>
                        <a:pt x="190" y="1238"/>
                        <a:pt x="286" y="1334"/>
                        <a:pt x="476" y="142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03" name="Freeform: Shape 307"/>
                <p:cNvSpPr/>
                <p:nvPr/>
              </p:nvSpPr>
              <p:spPr>
                <a:xfrm>
                  <a:off x="6366986" y="688181"/>
                  <a:ext cx="9525" cy="9525"/>
                </a:xfrm>
                <a:custGeom>
                  <a:avLst/>
                  <a:gdLst>
                    <a:gd name="connsiteX0" fmla="*/ 16859 w 9525"/>
                    <a:gd name="connsiteY0" fmla="*/ 3524 h 0"/>
                    <a:gd name="connsiteX1" fmla="*/ 12954 w 9525"/>
                    <a:gd name="connsiteY1" fmla="*/ 1715 h 0"/>
                    <a:gd name="connsiteX2" fmla="*/ 5048 w 9525"/>
                    <a:gd name="connsiteY2" fmla="*/ 95 h 0"/>
                    <a:gd name="connsiteX3" fmla="*/ 4667 w 9525"/>
                    <a:gd name="connsiteY3" fmla="*/ 0 h 0"/>
                    <a:gd name="connsiteX4" fmla="*/ 8287 w 9525"/>
                    <a:gd name="connsiteY4" fmla="*/ 1429 h 0"/>
                    <a:gd name="connsiteX5" fmla="*/ 7525 w 9525"/>
                    <a:gd name="connsiteY5" fmla="*/ 1524 h 0"/>
                    <a:gd name="connsiteX6" fmla="*/ 952 w 9525"/>
                    <a:gd name="connsiteY6" fmla="*/ 1238 h 0"/>
                    <a:gd name="connsiteX7" fmla="*/ 952 w 9525"/>
                    <a:gd name="connsiteY7" fmla="*/ 1238 h 0"/>
                    <a:gd name="connsiteX8" fmla="*/ 952 w 9525"/>
                    <a:gd name="connsiteY8" fmla="*/ 1238 h 0"/>
                    <a:gd name="connsiteX9" fmla="*/ 1048 w 9525"/>
                    <a:gd name="connsiteY9" fmla="*/ 1238 h 0"/>
                    <a:gd name="connsiteX10" fmla="*/ 1143 w 9525"/>
                    <a:gd name="connsiteY10" fmla="*/ 1238 h 0"/>
                    <a:gd name="connsiteX11" fmla="*/ 1238 w 9525"/>
                    <a:gd name="connsiteY11" fmla="*/ 1238 h 0"/>
                    <a:gd name="connsiteX12" fmla="*/ 1333 w 9525"/>
                    <a:gd name="connsiteY12" fmla="*/ 1238 h 0"/>
                    <a:gd name="connsiteX13" fmla="*/ 1429 w 9525"/>
                    <a:gd name="connsiteY13" fmla="*/ 1238 h 0"/>
                    <a:gd name="connsiteX14" fmla="*/ 1524 w 9525"/>
                    <a:gd name="connsiteY14" fmla="*/ 1238 h 0"/>
                    <a:gd name="connsiteX15" fmla="*/ 2286 w 9525"/>
                    <a:gd name="connsiteY15" fmla="*/ 1619 h 0"/>
                    <a:gd name="connsiteX16" fmla="*/ 2286 w 9525"/>
                    <a:gd name="connsiteY16" fmla="*/ 1715 h 0"/>
                    <a:gd name="connsiteX17" fmla="*/ 0 w 9525"/>
                    <a:gd name="connsiteY17" fmla="*/ 1810 h 0"/>
                    <a:gd name="connsiteX18" fmla="*/ 2476 w 9525"/>
                    <a:gd name="connsiteY18" fmla="*/ 2762 h 0"/>
                    <a:gd name="connsiteX19" fmla="*/ 4000 w 9525"/>
                    <a:gd name="connsiteY19" fmla="*/ 3334 h 0"/>
                    <a:gd name="connsiteX20" fmla="*/ 3238 w 9525"/>
                    <a:gd name="connsiteY20" fmla="*/ 3524 h 0"/>
                    <a:gd name="connsiteX21" fmla="*/ 4953 w 9525"/>
                    <a:gd name="connsiteY21" fmla="*/ 4572 h 0"/>
                    <a:gd name="connsiteX22" fmla="*/ 95 w 9525"/>
                    <a:gd name="connsiteY22" fmla="*/ 5048 h 0"/>
                    <a:gd name="connsiteX23" fmla="*/ 2667 w 9525"/>
                    <a:gd name="connsiteY23" fmla="*/ 6477 h 0"/>
                    <a:gd name="connsiteX24" fmla="*/ 11144 w 9525"/>
                    <a:gd name="connsiteY24" fmla="*/ 7525 h 0"/>
                    <a:gd name="connsiteX25" fmla="*/ 8477 w 9525"/>
                    <a:gd name="connsiteY25" fmla="*/ 6382 h 0"/>
                    <a:gd name="connsiteX26" fmla="*/ 8477 w 9525"/>
                    <a:gd name="connsiteY26" fmla="*/ 6286 h 0"/>
                    <a:gd name="connsiteX27" fmla="*/ 8954 w 9525"/>
                    <a:gd name="connsiteY27" fmla="*/ 6286 h 0"/>
                    <a:gd name="connsiteX28" fmla="*/ 9430 w 9525"/>
                    <a:gd name="connsiteY28" fmla="*/ 5524 h 0"/>
                    <a:gd name="connsiteX29" fmla="*/ 17050 w 9525"/>
                    <a:gd name="connsiteY29" fmla="*/ 5810 h 0"/>
                    <a:gd name="connsiteX30" fmla="*/ 17145 w 9525"/>
                    <a:gd name="connsiteY30" fmla="*/ 5715 h 0"/>
                    <a:gd name="connsiteX31" fmla="*/ 15049 w 9525"/>
                    <a:gd name="connsiteY31" fmla="*/ 4572 h 0"/>
                    <a:gd name="connsiteX32" fmla="*/ 13335 w 9525"/>
                    <a:gd name="connsiteY32" fmla="*/ 3810 h 0"/>
                    <a:gd name="connsiteX33" fmla="*/ 13335 w 9525"/>
                    <a:gd name="connsiteY33" fmla="*/ 3715 h 0"/>
                    <a:gd name="connsiteX34" fmla="*/ 14859 w 9525"/>
                    <a:gd name="connsiteY34" fmla="*/ 3620 h 0"/>
                    <a:gd name="connsiteX35" fmla="*/ 16859 w 9525"/>
                    <a:gd name="connsiteY35" fmla="*/ 3524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525">
                      <a:moveTo>
                        <a:pt x="16859" y="3524"/>
                      </a:moveTo>
                      <a:cubicBezTo>
                        <a:pt x="16859" y="3524"/>
                        <a:pt x="14097" y="2000"/>
                        <a:pt x="12954" y="1715"/>
                      </a:cubicBezTo>
                      <a:cubicBezTo>
                        <a:pt x="12382" y="1524"/>
                        <a:pt x="10001" y="953"/>
                        <a:pt x="5048" y="95"/>
                      </a:cubicBezTo>
                      <a:cubicBezTo>
                        <a:pt x="4953" y="95"/>
                        <a:pt x="4763" y="95"/>
                        <a:pt x="4667" y="0"/>
                      </a:cubicBezTo>
                      <a:cubicBezTo>
                        <a:pt x="7810" y="1048"/>
                        <a:pt x="8191" y="1334"/>
                        <a:pt x="8287" y="1429"/>
                      </a:cubicBezTo>
                      <a:quadBezTo>
                        <a:pt x="8191" y="1524"/>
                        <a:pt x="7525" y="1524"/>
                      </a:quadBezTo>
                      <a:cubicBezTo>
                        <a:pt x="3619" y="1143"/>
                        <a:pt x="1333" y="1143"/>
                        <a:pt x="952" y="1238"/>
                      </a:cubicBezTo>
                      <a:quadBezTo>
                        <a:pt x="952" y="1238"/>
                        <a:pt x="952" y="1238"/>
                      </a:quadBezTo>
                      <a:quadBezTo>
                        <a:pt x="952" y="1238"/>
                        <a:pt x="952" y="1238"/>
                      </a:quadBezTo>
                      <a:quadBezTo>
                        <a:pt x="952" y="1238"/>
                        <a:pt x="1048" y="1238"/>
                      </a:quadBezTo>
                      <a:quadBezTo>
                        <a:pt x="1048" y="1238"/>
                        <a:pt x="1143" y="1238"/>
                      </a:quadBezTo>
                      <a:quadBezTo>
                        <a:pt x="1143" y="1238"/>
                        <a:pt x="1238" y="1238"/>
                      </a:quadBezTo>
                      <a:quadBezTo>
                        <a:pt x="1238" y="1238"/>
                        <a:pt x="1333" y="1238"/>
                      </a:quadBezTo>
                      <a:quadBezTo>
                        <a:pt x="1333" y="1238"/>
                        <a:pt x="1429" y="1238"/>
                      </a:quadBezTo>
                      <a:quadBezTo>
                        <a:pt x="1429" y="1238"/>
                        <a:pt x="1524" y="1238"/>
                      </a:quadBezTo>
                      <a:cubicBezTo>
                        <a:pt x="1810" y="1334"/>
                        <a:pt x="2096" y="1429"/>
                        <a:pt x="2286" y="1619"/>
                      </a:cubicBezTo>
                      <a:cubicBezTo>
                        <a:pt x="2286" y="1619"/>
                        <a:pt x="2286" y="1715"/>
                        <a:pt x="2286" y="1715"/>
                      </a:cubicBezTo>
                      <a:cubicBezTo>
                        <a:pt x="1524" y="1905"/>
                        <a:pt x="762" y="1524"/>
                        <a:pt x="0" y="1810"/>
                      </a:cubicBezTo>
                      <a:cubicBezTo>
                        <a:pt x="95" y="2000"/>
                        <a:pt x="476" y="2096"/>
                        <a:pt x="2476" y="2762"/>
                      </a:cubicBezTo>
                      <a:cubicBezTo>
                        <a:pt x="2953" y="2953"/>
                        <a:pt x="3524" y="3048"/>
                        <a:pt x="4000" y="3334"/>
                      </a:cubicBezTo>
                      <a:cubicBezTo>
                        <a:pt x="3715" y="3429"/>
                        <a:pt x="3429" y="3143"/>
                        <a:pt x="3238" y="3524"/>
                      </a:cubicBezTo>
                      <a:cubicBezTo>
                        <a:pt x="3334" y="3620"/>
                        <a:pt x="3429" y="3905"/>
                        <a:pt x="4953" y="4572"/>
                      </a:cubicBezTo>
                      <a:lnTo>
                        <a:pt x="95" y="5048"/>
                      </a:lnTo>
                      <a:cubicBezTo>
                        <a:pt x="952" y="5524"/>
                        <a:pt x="1810" y="6001"/>
                        <a:pt x="2667" y="6477"/>
                      </a:cubicBezTo>
                      <a:cubicBezTo>
                        <a:pt x="4953" y="6858"/>
                        <a:pt x="10573" y="7620"/>
                        <a:pt x="11144" y="7525"/>
                      </a:cubicBezTo>
                      <a:cubicBezTo>
                        <a:pt x="10287" y="7144"/>
                        <a:pt x="9239" y="6953"/>
                        <a:pt x="8477" y="6382"/>
                      </a:cubicBezTo>
                      <a:cubicBezTo>
                        <a:pt x="8477" y="6382"/>
                        <a:pt x="8477" y="6286"/>
                        <a:pt x="8477" y="6286"/>
                      </a:cubicBezTo>
                      <a:cubicBezTo>
                        <a:pt x="8667" y="6286"/>
                        <a:pt x="8763" y="6286"/>
                        <a:pt x="8954" y="6286"/>
                      </a:cubicBezTo>
                      <a:lnTo>
                        <a:pt x="9430" y="5524"/>
                      </a:lnTo>
                      <a:cubicBezTo>
                        <a:pt x="11716" y="5620"/>
                        <a:pt x="14764" y="5715"/>
                        <a:pt x="17050" y="5810"/>
                      </a:cubicBezTo>
                      <a:cubicBezTo>
                        <a:pt x="17050" y="5810"/>
                        <a:pt x="17145" y="5715"/>
                        <a:pt x="17145" y="5715"/>
                      </a:cubicBezTo>
                      <a:cubicBezTo>
                        <a:pt x="16859" y="4667"/>
                        <a:pt x="15145" y="5620"/>
                        <a:pt x="15049" y="4572"/>
                      </a:cubicBezTo>
                      <a:quadBezTo>
                        <a:pt x="15145" y="4477"/>
                        <a:pt x="13335" y="3810"/>
                      </a:quadBezTo>
                      <a:cubicBezTo>
                        <a:pt x="13335" y="3810"/>
                        <a:pt x="13335" y="3715"/>
                        <a:pt x="13335" y="3715"/>
                      </a:cubicBezTo>
                      <a:cubicBezTo>
                        <a:pt x="13811" y="3620"/>
                        <a:pt x="14383" y="3620"/>
                        <a:pt x="14859" y="3620"/>
                      </a:cubicBezTo>
                      <a:quadBezTo>
                        <a:pt x="16669" y="3715"/>
                        <a:pt x="16859" y="3524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04" name="Freeform: Shape 308"/>
                <p:cNvSpPr/>
                <p:nvPr/>
              </p:nvSpPr>
              <p:spPr>
                <a:xfrm>
                  <a:off x="6403657" y="695039"/>
                  <a:ext cx="19050" cy="9525"/>
                </a:xfrm>
                <a:custGeom>
                  <a:avLst/>
                  <a:gdLst>
                    <a:gd name="connsiteX0" fmla="*/ 7239 w 19050"/>
                    <a:gd name="connsiteY0" fmla="*/ 762 h 0"/>
                    <a:gd name="connsiteX1" fmla="*/ 7239 w 19050"/>
                    <a:gd name="connsiteY1" fmla="*/ 762 h 0"/>
                    <a:gd name="connsiteX2" fmla="*/ 6763 w 19050"/>
                    <a:gd name="connsiteY2" fmla="*/ 667 h 0"/>
                    <a:gd name="connsiteX3" fmla="*/ 0 w 19050"/>
                    <a:gd name="connsiteY3" fmla="*/ 0 h 0"/>
                    <a:gd name="connsiteX4" fmla="*/ 2572 w 19050"/>
                    <a:gd name="connsiteY4" fmla="*/ 2286 h 0"/>
                    <a:gd name="connsiteX5" fmla="*/ 22955 w 19050"/>
                    <a:gd name="connsiteY5" fmla="*/ 6572 h 0"/>
                    <a:gd name="connsiteX6" fmla="*/ 21908 w 19050"/>
                    <a:gd name="connsiteY6" fmla="*/ 5810 h 0"/>
                    <a:gd name="connsiteX7" fmla="*/ 23051 w 19050"/>
                    <a:gd name="connsiteY7" fmla="*/ 5620 h 0"/>
                    <a:gd name="connsiteX8" fmla="*/ 7239 w 19050"/>
                    <a:gd name="connsiteY8" fmla="*/ 762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>
                      <a:moveTo>
                        <a:pt x="7239" y="762"/>
                      </a:moveTo>
                      <a:lnTo>
                        <a:pt x="7239" y="762"/>
                      </a:lnTo>
                      <a:cubicBezTo>
                        <a:pt x="7144" y="762"/>
                        <a:pt x="6953" y="667"/>
                        <a:pt x="6763" y="667"/>
                      </a:cubicBezTo>
                      <a:cubicBezTo>
                        <a:pt x="4763" y="476"/>
                        <a:pt x="2096" y="190"/>
                        <a:pt x="0" y="0"/>
                      </a:cubicBezTo>
                      <a:quadBezTo>
                        <a:pt x="2191" y="2000"/>
                        <a:pt x="2572" y="2286"/>
                      </a:quadBezTo>
                      <a:cubicBezTo>
                        <a:pt x="4858" y="3429"/>
                        <a:pt x="21622" y="6953"/>
                        <a:pt x="22955" y="6572"/>
                      </a:cubicBezTo>
                      <a:cubicBezTo>
                        <a:pt x="22574" y="6286"/>
                        <a:pt x="22193" y="6191"/>
                        <a:pt x="21908" y="5810"/>
                      </a:cubicBezTo>
                      <a:cubicBezTo>
                        <a:pt x="22193" y="5524"/>
                        <a:pt x="22670" y="5810"/>
                        <a:pt x="23051" y="5620"/>
                      </a:cubicBezTo>
                      <a:cubicBezTo>
                        <a:pt x="20098" y="3524"/>
                        <a:pt x="14097" y="2191"/>
                        <a:pt x="7239" y="76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05" name="Freeform: Shape 309"/>
                <p:cNvSpPr/>
                <p:nvPr/>
              </p:nvSpPr>
              <p:spPr>
                <a:xfrm>
                  <a:off x="6321362" y="679323"/>
                  <a:ext cx="9525" cy="9525"/>
                </a:xfrm>
                <a:custGeom>
                  <a:avLst/>
                  <a:gdLst>
                    <a:gd name="connsiteX0" fmla="*/ 14669 w 9525"/>
                    <a:gd name="connsiteY0" fmla="*/ 3715 h 0"/>
                    <a:gd name="connsiteX1" fmla="*/ 14669 w 9525"/>
                    <a:gd name="connsiteY1" fmla="*/ 3715 h 0"/>
                    <a:gd name="connsiteX2" fmla="*/ 14573 w 9525"/>
                    <a:gd name="connsiteY2" fmla="*/ 3524 h 0"/>
                    <a:gd name="connsiteX3" fmla="*/ 14288 w 9525"/>
                    <a:gd name="connsiteY3" fmla="*/ 3334 h 0"/>
                    <a:gd name="connsiteX4" fmla="*/ 13906 w 9525"/>
                    <a:gd name="connsiteY4" fmla="*/ 3143 h 0"/>
                    <a:gd name="connsiteX5" fmla="*/ 13525 w 9525"/>
                    <a:gd name="connsiteY5" fmla="*/ 2953 h 0"/>
                    <a:gd name="connsiteX6" fmla="*/ 13145 w 9525"/>
                    <a:gd name="connsiteY6" fmla="*/ 2762 h 0"/>
                    <a:gd name="connsiteX7" fmla="*/ 12763 w 9525"/>
                    <a:gd name="connsiteY7" fmla="*/ 2572 h 0"/>
                    <a:gd name="connsiteX8" fmla="*/ 12382 w 9525"/>
                    <a:gd name="connsiteY8" fmla="*/ 2381 h 0"/>
                    <a:gd name="connsiteX9" fmla="*/ 12097 w 9525"/>
                    <a:gd name="connsiteY9" fmla="*/ 2191 h 0"/>
                    <a:gd name="connsiteX10" fmla="*/ 11811 w 9525"/>
                    <a:gd name="connsiteY10" fmla="*/ 2096 h 0"/>
                    <a:gd name="connsiteX11" fmla="*/ 4381 w 9525"/>
                    <a:gd name="connsiteY11" fmla="*/ 572 h 0"/>
                    <a:gd name="connsiteX12" fmla="*/ 0 w 9525"/>
                    <a:gd name="connsiteY12" fmla="*/ 0 h 0"/>
                    <a:gd name="connsiteX13" fmla="*/ 1333 w 9525"/>
                    <a:gd name="connsiteY13" fmla="*/ 381 h 0"/>
                    <a:gd name="connsiteX14" fmla="*/ 762 w 9525"/>
                    <a:gd name="connsiteY14" fmla="*/ 572 h 0"/>
                    <a:gd name="connsiteX15" fmla="*/ 2096 w 9525"/>
                    <a:gd name="connsiteY15" fmla="*/ 953 h 0"/>
                    <a:gd name="connsiteX16" fmla="*/ 4381 w 9525"/>
                    <a:gd name="connsiteY16" fmla="*/ 1619 h 0"/>
                    <a:gd name="connsiteX17" fmla="*/ 4096 w 9525"/>
                    <a:gd name="connsiteY17" fmla="*/ 2381 h 0"/>
                    <a:gd name="connsiteX18" fmla="*/ 4667 w 9525"/>
                    <a:gd name="connsiteY18" fmla="*/ 2858 h 0"/>
                    <a:gd name="connsiteX19" fmla="*/ 7239 w 9525"/>
                    <a:gd name="connsiteY19" fmla="*/ 4001 h 0"/>
                    <a:gd name="connsiteX20" fmla="*/ 12097 w 9525"/>
                    <a:gd name="connsiteY20" fmla="*/ 4191 h 0"/>
                    <a:gd name="connsiteX21" fmla="*/ 10001 w 9525"/>
                    <a:gd name="connsiteY21" fmla="*/ 3620 h 0"/>
                    <a:gd name="connsiteX22" fmla="*/ 10954 w 9525"/>
                    <a:gd name="connsiteY22" fmla="*/ 3620 h 0"/>
                    <a:gd name="connsiteX23" fmla="*/ 14669 w 9525"/>
                    <a:gd name="connsiteY23" fmla="*/ 3715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525">
                      <a:moveTo>
                        <a:pt x="14669" y="3715"/>
                      </a:moveTo>
                      <a:cubicBezTo>
                        <a:pt x="14669" y="3715"/>
                        <a:pt x="14669" y="3620"/>
                        <a:pt x="14669" y="3715"/>
                      </a:cubicBezTo>
                      <a:cubicBezTo>
                        <a:pt x="14669" y="3620"/>
                        <a:pt x="14573" y="3524"/>
                        <a:pt x="14573" y="3524"/>
                      </a:cubicBezTo>
                      <a:cubicBezTo>
                        <a:pt x="14478" y="3429"/>
                        <a:pt x="14383" y="3429"/>
                        <a:pt x="14288" y="3334"/>
                      </a:cubicBezTo>
                      <a:cubicBezTo>
                        <a:pt x="14192" y="3239"/>
                        <a:pt x="14097" y="3239"/>
                        <a:pt x="13906" y="3143"/>
                      </a:cubicBezTo>
                      <a:cubicBezTo>
                        <a:pt x="13811" y="3048"/>
                        <a:pt x="13621" y="3048"/>
                        <a:pt x="13525" y="2953"/>
                      </a:cubicBezTo>
                      <a:cubicBezTo>
                        <a:pt x="13430" y="2858"/>
                        <a:pt x="13240" y="2858"/>
                        <a:pt x="13145" y="2762"/>
                      </a:cubicBezTo>
                      <a:cubicBezTo>
                        <a:pt x="13049" y="2667"/>
                        <a:pt x="12859" y="2667"/>
                        <a:pt x="12763" y="2572"/>
                      </a:cubicBezTo>
                      <a:cubicBezTo>
                        <a:pt x="12668" y="2477"/>
                        <a:pt x="12573" y="2477"/>
                        <a:pt x="12382" y="2381"/>
                      </a:cubicBezTo>
                      <a:cubicBezTo>
                        <a:pt x="12287" y="2286"/>
                        <a:pt x="12192" y="2286"/>
                        <a:pt x="12097" y="2191"/>
                      </a:cubicBezTo>
                      <a:cubicBezTo>
                        <a:pt x="12002" y="2191"/>
                        <a:pt x="11906" y="2096"/>
                        <a:pt x="11811" y="2096"/>
                      </a:cubicBezTo>
                      <a:cubicBezTo>
                        <a:pt x="11430" y="2000"/>
                        <a:pt x="10287" y="1619"/>
                        <a:pt x="4381" y="572"/>
                      </a:cubicBezTo>
                      <a:cubicBezTo>
                        <a:pt x="2953" y="381"/>
                        <a:pt x="1429" y="191"/>
                        <a:pt x="0" y="0"/>
                      </a:cubicBezTo>
                      <a:cubicBezTo>
                        <a:pt x="1238" y="191"/>
                        <a:pt x="1238" y="286"/>
                        <a:pt x="1333" y="381"/>
                      </a:cubicBezTo>
                      <a:cubicBezTo>
                        <a:pt x="1143" y="476"/>
                        <a:pt x="857" y="381"/>
                        <a:pt x="762" y="572"/>
                      </a:cubicBezTo>
                      <a:cubicBezTo>
                        <a:pt x="857" y="667"/>
                        <a:pt x="857" y="762"/>
                        <a:pt x="2096" y="953"/>
                      </a:cubicBezTo>
                      <a:cubicBezTo>
                        <a:pt x="2572" y="1048"/>
                        <a:pt x="3810" y="1334"/>
                        <a:pt x="4381" y="1619"/>
                      </a:cubicBezTo>
                      <a:cubicBezTo>
                        <a:pt x="5239" y="2096"/>
                        <a:pt x="4477" y="2286"/>
                        <a:pt x="4096" y="2381"/>
                      </a:cubicBezTo>
                      <a:cubicBezTo>
                        <a:pt x="4096" y="2477"/>
                        <a:pt x="4096" y="2572"/>
                        <a:pt x="4667" y="2858"/>
                      </a:cubicBezTo>
                      <a:cubicBezTo>
                        <a:pt x="5524" y="3239"/>
                        <a:pt x="6382" y="3620"/>
                        <a:pt x="7239" y="4001"/>
                      </a:cubicBezTo>
                      <a:cubicBezTo>
                        <a:pt x="8668" y="4096"/>
                        <a:pt x="10668" y="4096"/>
                        <a:pt x="12097" y="4191"/>
                      </a:cubicBezTo>
                      <a:cubicBezTo>
                        <a:pt x="10192" y="3810"/>
                        <a:pt x="10096" y="3715"/>
                        <a:pt x="10001" y="3620"/>
                      </a:cubicBezTo>
                      <a:cubicBezTo>
                        <a:pt x="10287" y="3524"/>
                        <a:pt x="10573" y="3620"/>
                        <a:pt x="10954" y="3620"/>
                      </a:cubicBezTo>
                      <a:cubicBezTo>
                        <a:pt x="14097" y="3810"/>
                        <a:pt x="14288" y="3810"/>
                        <a:pt x="14669" y="371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06" name="Freeform: Shape 310"/>
                <p:cNvSpPr/>
                <p:nvPr/>
              </p:nvSpPr>
              <p:spPr>
                <a:xfrm>
                  <a:off x="6321249" y="676927"/>
                  <a:ext cx="9525" cy="9525"/>
                </a:xfrm>
                <a:custGeom>
                  <a:avLst/>
                  <a:gdLst>
                    <a:gd name="connsiteX0" fmla="*/ 2684 w 9525"/>
                    <a:gd name="connsiteY0" fmla="*/ 15 h 0"/>
                    <a:gd name="connsiteX1" fmla="*/ 1256 w 9525"/>
                    <a:gd name="connsiteY1" fmla="*/ 206 h 0"/>
                    <a:gd name="connsiteX2" fmla="*/ 208 w 9525"/>
                    <a:gd name="connsiteY2" fmla="*/ 968 h 0"/>
                    <a:gd name="connsiteX3" fmla="*/ 779 w 9525"/>
                    <a:gd name="connsiteY3" fmla="*/ 1158 h 0"/>
                    <a:gd name="connsiteX4" fmla="*/ 5732 w 9525"/>
                    <a:gd name="connsiteY4" fmla="*/ 2587 h 0"/>
                    <a:gd name="connsiteX5" fmla="*/ 12305 w 9525"/>
                    <a:gd name="connsiteY5" fmla="*/ 3254 h 0"/>
                    <a:gd name="connsiteX6" fmla="*/ 11447 w 9525"/>
                    <a:gd name="connsiteY6" fmla="*/ 2968 h 0"/>
                    <a:gd name="connsiteX7" fmla="*/ 10209 w 9525"/>
                    <a:gd name="connsiteY7" fmla="*/ 2492 h 0"/>
                    <a:gd name="connsiteX8" fmla="*/ 10876 w 9525"/>
                    <a:gd name="connsiteY8" fmla="*/ 2396 h 0"/>
                    <a:gd name="connsiteX9" fmla="*/ 10114 w 9525"/>
                    <a:gd name="connsiteY9" fmla="*/ 2206 h 0"/>
                    <a:gd name="connsiteX10" fmla="*/ 8875 w 9525"/>
                    <a:gd name="connsiteY10" fmla="*/ 1730 h 0"/>
                    <a:gd name="connsiteX11" fmla="*/ 8971 w 9525"/>
                    <a:gd name="connsiteY11" fmla="*/ 1634 h 0"/>
                    <a:gd name="connsiteX12" fmla="*/ 2684 w 9525"/>
                    <a:gd name="connsiteY12" fmla="*/ 15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525">
                      <a:moveTo>
                        <a:pt x="2684" y="15"/>
                      </a:moveTo>
                      <a:cubicBezTo>
                        <a:pt x="2494" y="15"/>
                        <a:pt x="2303" y="-80"/>
                        <a:pt x="1256" y="206"/>
                      </a:cubicBezTo>
                      <a:cubicBezTo>
                        <a:pt x="-459" y="587"/>
                        <a:pt x="17" y="872"/>
                        <a:pt x="208" y="968"/>
                      </a:cubicBezTo>
                      <a:cubicBezTo>
                        <a:pt x="398" y="1063"/>
                        <a:pt x="589" y="1063"/>
                        <a:pt x="779" y="1158"/>
                      </a:cubicBezTo>
                      <a:cubicBezTo>
                        <a:pt x="2208" y="1444"/>
                        <a:pt x="4018" y="2015"/>
                        <a:pt x="5732" y="2587"/>
                      </a:cubicBezTo>
                      <a:cubicBezTo>
                        <a:pt x="7923" y="2777"/>
                        <a:pt x="9923" y="4778"/>
                        <a:pt x="12305" y="3254"/>
                      </a:cubicBezTo>
                      <a:cubicBezTo>
                        <a:pt x="12019" y="3158"/>
                        <a:pt x="11733" y="3063"/>
                        <a:pt x="11447" y="2968"/>
                      </a:cubicBezTo>
                      <a:cubicBezTo>
                        <a:pt x="11066" y="2873"/>
                        <a:pt x="10495" y="2968"/>
                        <a:pt x="10209" y="2492"/>
                      </a:cubicBezTo>
                      <a:cubicBezTo>
                        <a:pt x="10399" y="2396"/>
                        <a:pt x="10685" y="2492"/>
                        <a:pt x="10876" y="2396"/>
                      </a:cubicBezTo>
                      <a:cubicBezTo>
                        <a:pt x="10590" y="2301"/>
                        <a:pt x="10399" y="2206"/>
                        <a:pt x="10114" y="2206"/>
                      </a:cubicBezTo>
                      <a:cubicBezTo>
                        <a:pt x="8971" y="1920"/>
                        <a:pt x="8875" y="1825"/>
                        <a:pt x="8875" y="1730"/>
                      </a:cubicBezTo>
                      <a:cubicBezTo>
                        <a:pt x="8875" y="1730"/>
                        <a:pt x="8971" y="1634"/>
                        <a:pt x="8971" y="1634"/>
                      </a:cubicBezTo>
                      <a:cubicBezTo>
                        <a:pt x="8685" y="1253"/>
                        <a:pt x="4970" y="491"/>
                        <a:pt x="2684" y="1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07" name="Freeform: Shape 311"/>
                <p:cNvSpPr/>
                <p:nvPr/>
              </p:nvSpPr>
              <p:spPr>
                <a:xfrm>
                  <a:off x="6379845" y="694944"/>
                  <a:ext cx="9525" cy="9525"/>
                </a:xfrm>
                <a:custGeom>
                  <a:avLst/>
                  <a:gdLst>
                    <a:gd name="connsiteX0" fmla="*/ 14859 w 9525"/>
                    <a:gd name="connsiteY0" fmla="*/ 5239 h 0"/>
                    <a:gd name="connsiteX1" fmla="*/ 12478 w 9525"/>
                    <a:gd name="connsiteY1" fmla="*/ 3810 h 0"/>
                    <a:gd name="connsiteX2" fmla="*/ 12859 w 9525"/>
                    <a:gd name="connsiteY2" fmla="*/ 3810 h 0"/>
                    <a:gd name="connsiteX3" fmla="*/ 10763 w 9525"/>
                    <a:gd name="connsiteY3" fmla="*/ 2477 h 0"/>
                    <a:gd name="connsiteX4" fmla="*/ 8858 w 9525"/>
                    <a:gd name="connsiteY4" fmla="*/ 1810 h 0"/>
                    <a:gd name="connsiteX5" fmla="*/ 8858 w 9525"/>
                    <a:gd name="connsiteY5" fmla="*/ 1715 h 0"/>
                    <a:gd name="connsiteX6" fmla="*/ 9239 w 9525"/>
                    <a:gd name="connsiteY6" fmla="*/ 1715 h 0"/>
                    <a:gd name="connsiteX7" fmla="*/ 3048 w 9525"/>
                    <a:gd name="connsiteY7" fmla="*/ 0 h 0"/>
                    <a:gd name="connsiteX8" fmla="*/ 0 w 9525"/>
                    <a:gd name="connsiteY8" fmla="*/ 286 h 0"/>
                    <a:gd name="connsiteX9" fmla="*/ 95 w 9525"/>
                    <a:gd name="connsiteY9" fmla="*/ 381 h 0"/>
                    <a:gd name="connsiteX10" fmla="*/ 6001 w 9525"/>
                    <a:gd name="connsiteY10" fmla="*/ 2096 h 0"/>
                    <a:gd name="connsiteX11" fmla="*/ 8096 w 9525"/>
                    <a:gd name="connsiteY11" fmla="*/ 2762 h 0"/>
                    <a:gd name="connsiteX12" fmla="*/ 5144 w 9525"/>
                    <a:gd name="connsiteY12" fmla="*/ 3143 h 0"/>
                    <a:gd name="connsiteX13" fmla="*/ 14859 w 9525"/>
                    <a:gd name="connsiteY13" fmla="*/ 523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525">
                      <a:moveTo>
                        <a:pt x="14859" y="5239"/>
                      </a:moveTo>
                      <a:cubicBezTo>
                        <a:pt x="14097" y="4763"/>
                        <a:pt x="13240" y="4286"/>
                        <a:pt x="12478" y="3810"/>
                      </a:cubicBezTo>
                      <a:cubicBezTo>
                        <a:pt x="12573" y="3810"/>
                        <a:pt x="12764" y="3810"/>
                        <a:pt x="12859" y="3810"/>
                      </a:cubicBezTo>
                      <a:cubicBezTo>
                        <a:pt x="12859" y="3810"/>
                        <a:pt x="14288" y="3524"/>
                        <a:pt x="10763" y="2477"/>
                      </a:cubicBezTo>
                      <a:cubicBezTo>
                        <a:pt x="9335" y="2096"/>
                        <a:pt x="9144" y="1905"/>
                        <a:pt x="8858" y="1810"/>
                      </a:cubicBezTo>
                      <a:cubicBezTo>
                        <a:pt x="8858" y="1810"/>
                        <a:pt x="8858" y="1715"/>
                        <a:pt x="8858" y="1715"/>
                      </a:cubicBezTo>
                      <a:cubicBezTo>
                        <a:pt x="8954" y="1715"/>
                        <a:pt x="9144" y="1715"/>
                        <a:pt x="9239" y="1715"/>
                      </a:cubicBezTo>
                      <a:cubicBezTo>
                        <a:pt x="7429" y="1238"/>
                        <a:pt x="4953" y="476"/>
                        <a:pt x="3048" y="0"/>
                      </a:cubicBezTo>
                      <a:cubicBezTo>
                        <a:pt x="2096" y="667"/>
                        <a:pt x="953" y="-191"/>
                        <a:pt x="0" y="286"/>
                      </a:cubicBezTo>
                      <a:quadBezTo>
                        <a:pt x="0" y="286"/>
                        <a:pt x="95" y="381"/>
                      </a:quadBezTo>
                      <a:cubicBezTo>
                        <a:pt x="762" y="667"/>
                        <a:pt x="1429" y="857"/>
                        <a:pt x="6001" y="2096"/>
                      </a:cubicBezTo>
                      <a:quadBezTo>
                        <a:pt x="8001" y="2572"/>
                        <a:pt x="8096" y="2762"/>
                      </a:quadBezTo>
                      <a:cubicBezTo>
                        <a:pt x="7144" y="3334"/>
                        <a:pt x="6096" y="2667"/>
                        <a:pt x="5144" y="3143"/>
                      </a:cubicBezTo>
                      <a:cubicBezTo>
                        <a:pt x="5525" y="3334"/>
                        <a:pt x="8763" y="4001"/>
                        <a:pt x="14859" y="523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08" name="Freeform: Shape 312"/>
                <p:cNvSpPr/>
                <p:nvPr/>
              </p:nvSpPr>
              <p:spPr>
                <a:xfrm>
                  <a:off x="6405467" y="700088"/>
                  <a:ext cx="9525" cy="9525"/>
                </a:xfrm>
                <a:custGeom>
                  <a:avLst/>
                  <a:gdLst>
                    <a:gd name="connsiteX0" fmla="*/ 15050 w 9525"/>
                    <a:gd name="connsiteY0" fmla="*/ 4001 h 0"/>
                    <a:gd name="connsiteX1" fmla="*/ 381 w 9525"/>
                    <a:gd name="connsiteY1" fmla="*/ 95 h 0"/>
                    <a:gd name="connsiteX2" fmla="*/ 0 w 9525"/>
                    <a:gd name="connsiteY2" fmla="*/ 0 h 0"/>
                    <a:gd name="connsiteX3" fmla="*/ 1810 w 9525"/>
                    <a:gd name="connsiteY3" fmla="*/ 1048 h 0"/>
                    <a:gd name="connsiteX4" fmla="*/ 3524 w 9525"/>
                    <a:gd name="connsiteY4" fmla="*/ 2191 h 0"/>
                    <a:gd name="connsiteX5" fmla="*/ 95 w 9525"/>
                    <a:gd name="connsiteY5" fmla="*/ 2667 h 0"/>
                    <a:gd name="connsiteX6" fmla="*/ 15050 w 9525"/>
                    <a:gd name="connsiteY6" fmla="*/ 4001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525">
                      <a:moveTo>
                        <a:pt x="15050" y="4001"/>
                      </a:moveTo>
                      <a:cubicBezTo>
                        <a:pt x="13811" y="2667"/>
                        <a:pt x="7525" y="1429"/>
                        <a:pt x="381" y="95"/>
                      </a:cubicBezTo>
                      <a:cubicBezTo>
                        <a:pt x="286" y="95"/>
                        <a:pt x="95" y="0"/>
                        <a:pt x="0" y="0"/>
                      </a:cubicBezTo>
                      <a:cubicBezTo>
                        <a:pt x="667" y="381"/>
                        <a:pt x="1238" y="667"/>
                        <a:pt x="1810" y="1048"/>
                      </a:cubicBezTo>
                      <a:lnTo>
                        <a:pt x="3524" y="2191"/>
                      </a:lnTo>
                      <a:lnTo>
                        <a:pt x="95" y="2667"/>
                      </a:lnTo>
                      <a:cubicBezTo>
                        <a:pt x="10954" y="4477"/>
                        <a:pt x="11716" y="4572"/>
                        <a:pt x="15050" y="400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09" name="Freeform: Shape 313"/>
                <p:cNvSpPr/>
                <p:nvPr/>
              </p:nvSpPr>
              <p:spPr>
                <a:xfrm>
                  <a:off x="6337268" y="684181"/>
                  <a:ext cx="19050" cy="9525"/>
                </a:xfrm>
                <a:custGeom>
                  <a:avLst/>
                  <a:gdLst>
                    <a:gd name="connsiteX0" fmla="*/ 5906 w 19050"/>
                    <a:gd name="connsiteY0" fmla="*/ 2381 h 0"/>
                    <a:gd name="connsiteX1" fmla="*/ 7811 w 19050"/>
                    <a:gd name="connsiteY1" fmla="*/ 3334 h 0"/>
                    <a:gd name="connsiteX2" fmla="*/ 11525 w 19050"/>
                    <a:gd name="connsiteY2" fmla="*/ 5334 h 0"/>
                    <a:gd name="connsiteX3" fmla="*/ 19908 w 19050"/>
                    <a:gd name="connsiteY3" fmla="*/ 6096 h 0"/>
                    <a:gd name="connsiteX4" fmla="*/ 16954 w 19050"/>
                    <a:gd name="connsiteY4" fmla="*/ 4858 h 0"/>
                    <a:gd name="connsiteX5" fmla="*/ 16097 w 19050"/>
                    <a:gd name="connsiteY5" fmla="*/ 4001 h 0"/>
                    <a:gd name="connsiteX6" fmla="*/ 15145 w 19050"/>
                    <a:gd name="connsiteY6" fmla="*/ 3715 h 0"/>
                    <a:gd name="connsiteX7" fmla="*/ 15050 w 19050"/>
                    <a:gd name="connsiteY7" fmla="*/ 3620 h 0"/>
                    <a:gd name="connsiteX8" fmla="*/ 15050 w 19050"/>
                    <a:gd name="connsiteY8" fmla="*/ 3524 h 0"/>
                    <a:gd name="connsiteX9" fmla="*/ 15431 w 19050"/>
                    <a:gd name="connsiteY9" fmla="*/ 3429 h 0"/>
                    <a:gd name="connsiteX10" fmla="*/ 14383 w 19050"/>
                    <a:gd name="connsiteY10" fmla="*/ 2953 h 0"/>
                    <a:gd name="connsiteX11" fmla="*/ 6191 w 19050"/>
                    <a:gd name="connsiteY11" fmla="*/ 667 h 0"/>
                    <a:gd name="connsiteX12" fmla="*/ 4667 w 19050"/>
                    <a:gd name="connsiteY12" fmla="*/ 476 h 0"/>
                    <a:gd name="connsiteX13" fmla="*/ 3524 w 19050"/>
                    <a:gd name="connsiteY13" fmla="*/ 286 h 0"/>
                    <a:gd name="connsiteX14" fmla="*/ 2667 w 19050"/>
                    <a:gd name="connsiteY14" fmla="*/ 191 h 0"/>
                    <a:gd name="connsiteX15" fmla="*/ 2096 w 19050"/>
                    <a:gd name="connsiteY15" fmla="*/ 95 h 0"/>
                    <a:gd name="connsiteX16" fmla="*/ 1715 w 19050"/>
                    <a:gd name="connsiteY16" fmla="*/ 0 h 0"/>
                    <a:gd name="connsiteX17" fmla="*/ 1524 w 19050"/>
                    <a:gd name="connsiteY17" fmla="*/ 0 h 0"/>
                    <a:gd name="connsiteX18" fmla="*/ 1429 w 19050"/>
                    <a:gd name="connsiteY18" fmla="*/ 0 h 0"/>
                    <a:gd name="connsiteX19" fmla="*/ 1429 w 19050"/>
                    <a:gd name="connsiteY19" fmla="*/ 0 h 0"/>
                    <a:gd name="connsiteX20" fmla="*/ 3239 w 19050"/>
                    <a:gd name="connsiteY20" fmla="*/ 1238 h 0"/>
                    <a:gd name="connsiteX21" fmla="*/ 0 w 19050"/>
                    <a:gd name="connsiteY21" fmla="*/ 1619 h 0"/>
                    <a:gd name="connsiteX22" fmla="*/ 5906 w 19050"/>
                    <a:gd name="connsiteY22" fmla="*/ 2381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9050">
                      <a:moveTo>
                        <a:pt x="5906" y="2381"/>
                      </a:moveTo>
                      <a:cubicBezTo>
                        <a:pt x="6572" y="2667"/>
                        <a:pt x="7144" y="3048"/>
                        <a:pt x="7811" y="3334"/>
                      </a:cubicBezTo>
                      <a:cubicBezTo>
                        <a:pt x="9049" y="4001"/>
                        <a:pt x="10287" y="4667"/>
                        <a:pt x="11525" y="5334"/>
                      </a:cubicBezTo>
                      <a:cubicBezTo>
                        <a:pt x="14383" y="5715"/>
                        <a:pt x="19241" y="6382"/>
                        <a:pt x="19908" y="6096"/>
                      </a:cubicBezTo>
                      <a:cubicBezTo>
                        <a:pt x="19908" y="6001"/>
                        <a:pt x="19812" y="5715"/>
                        <a:pt x="16954" y="4858"/>
                      </a:cubicBezTo>
                      <a:cubicBezTo>
                        <a:pt x="16764" y="4572"/>
                        <a:pt x="16478" y="4096"/>
                        <a:pt x="16097" y="4001"/>
                      </a:cubicBezTo>
                      <a:cubicBezTo>
                        <a:pt x="15812" y="3905"/>
                        <a:pt x="15431" y="3905"/>
                        <a:pt x="15145" y="3715"/>
                      </a:cubicBezTo>
                      <a:cubicBezTo>
                        <a:pt x="15145" y="3715"/>
                        <a:pt x="15050" y="3715"/>
                        <a:pt x="15050" y="3620"/>
                      </a:cubicBezTo>
                      <a:cubicBezTo>
                        <a:pt x="15050" y="3620"/>
                        <a:pt x="15050" y="3524"/>
                        <a:pt x="15050" y="3524"/>
                      </a:cubicBezTo>
                      <a:cubicBezTo>
                        <a:pt x="15145" y="3524"/>
                        <a:pt x="15240" y="3429"/>
                        <a:pt x="15431" y="3429"/>
                      </a:cubicBezTo>
                      <a:cubicBezTo>
                        <a:pt x="15431" y="3334"/>
                        <a:pt x="15335" y="3239"/>
                        <a:pt x="14383" y="2953"/>
                      </a:cubicBezTo>
                      <a:quadBezTo>
                        <a:pt x="7620" y="953"/>
                        <a:pt x="6191" y="667"/>
                      </a:quadBezTo>
                      <a:cubicBezTo>
                        <a:pt x="5715" y="572"/>
                        <a:pt x="5144" y="476"/>
                        <a:pt x="4667" y="476"/>
                      </a:cubicBezTo>
                      <a:cubicBezTo>
                        <a:pt x="4286" y="381"/>
                        <a:pt x="3905" y="381"/>
                        <a:pt x="3524" y="286"/>
                      </a:cubicBezTo>
                      <a:cubicBezTo>
                        <a:pt x="3239" y="286"/>
                        <a:pt x="2953" y="191"/>
                        <a:pt x="2667" y="191"/>
                      </a:cubicBezTo>
                      <a:cubicBezTo>
                        <a:pt x="2477" y="191"/>
                        <a:pt x="2286" y="95"/>
                        <a:pt x="2096" y="95"/>
                      </a:cubicBezTo>
                      <a:cubicBezTo>
                        <a:pt x="2000" y="95"/>
                        <a:pt x="1905" y="95"/>
                        <a:pt x="1715" y="0"/>
                      </a:cubicBezTo>
                      <a:quadBezTo>
                        <a:pt x="1619" y="0"/>
                        <a:pt x="1524" y="0"/>
                      </a:quadBezTo>
                      <a:quadBezTo>
                        <a:pt x="1524" y="0"/>
                        <a:pt x="1429" y="0"/>
                      </a:quadBezTo>
                      <a:quadBezTo>
                        <a:pt x="1429" y="0"/>
                        <a:pt x="1429" y="0"/>
                      </a:quadBezTo>
                      <a:lnTo>
                        <a:pt x="3239" y="1238"/>
                      </a:lnTo>
                      <a:lnTo>
                        <a:pt x="0" y="1619"/>
                      </a:lnTo>
                      <a:cubicBezTo>
                        <a:pt x="2000" y="1905"/>
                        <a:pt x="4001" y="2191"/>
                        <a:pt x="5906" y="238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10" name="Freeform: Shape 314"/>
                <p:cNvSpPr/>
                <p:nvPr/>
              </p:nvSpPr>
              <p:spPr>
                <a:xfrm>
                  <a:off x="6325076" y="672846"/>
                  <a:ext cx="19050" cy="9525"/>
                </a:xfrm>
                <a:custGeom>
                  <a:avLst/>
                  <a:gdLst>
                    <a:gd name="connsiteX0" fmla="*/ 20288 w 19050"/>
                    <a:gd name="connsiteY0" fmla="*/ 5715 h 0"/>
                    <a:gd name="connsiteX1" fmla="*/ 19526 w 19050"/>
                    <a:gd name="connsiteY1" fmla="*/ 5143 h 0"/>
                    <a:gd name="connsiteX2" fmla="*/ 17336 w 19050"/>
                    <a:gd name="connsiteY2" fmla="*/ 4191 h 0"/>
                    <a:gd name="connsiteX3" fmla="*/ 8668 w 19050"/>
                    <a:gd name="connsiteY3" fmla="*/ 2476 h 0"/>
                    <a:gd name="connsiteX4" fmla="*/ 8858 w 19050"/>
                    <a:gd name="connsiteY4" fmla="*/ 2381 h 0"/>
                    <a:gd name="connsiteX5" fmla="*/ 6001 w 19050"/>
                    <a:gd name="connsiteY5" fmla="*/ 1238 h 0"/>
                    <a:gd name="connsiteX6" fmla="*/ 6001 w 19050"/>
                    <a:gd name="connsiteY6" fmla="*/ 1238 h 0"/>
                    <a:gd name="connsiteX7" fmla="*/ 0 w 19050"/>
                    <a:gd name="connsiteY7" fmla="*/ 0 h 0"/>
                    <a:gd name="connsiteX8" fmla="*/ 2762 w 19050"/>
                    <a:gd name="connsiteY8" fmla="*/ 1238 h 0"/>
                    <a:gd name="connsiteX9" fmla="*/ 2000 w 19050"/>
                    <a:gd name="connsiteY9" fmla="*/ 1524 h 0"/>
                    <a:gd name="connsiteX10" fmla="*/ 2191 w 19050"/>
                    <a:gd name="connsiteY10" fmla="*/ 1714 h 0"/>
                    <a:gd name="connsiteX11" fmla="*/ 5620 w 19050"/>
                    <a:gd name="connsiteY11" fmla="*/ 2572 h 0"/>
                    <a:gd name="connsiteX12" fmla="*/ 10383 w 19050"/>
                    <a:gd name="connsiteY12" fmla="*/ 4763 h 0"/>
                    <a:gd name="connsiteX13" fmla="*/ 20288 w 19050"/>
                    <a:gd name="connsiteY13" fmla="*/ 5715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9050">
                      <a:moveTo>
                        <a:pt x="20288" y="5715"/>
                      </a:moveTo>
                      <a:cubicBezTo>
                        <a:pt x="20193" y="5524"/>
                        <a:pt x="20098" y="5429"/>
                        <a:pt x="19526" y="5143"/>
                      </a:cubicBezTo>
                      <a:cubicBezTo>
                        <a:pt x="18764" y="4858"/>
                        <a:pt x="18098" y="4477"/>
                        <a:pt x="17336" y="4191"/>
                      </a:cubicBezTo>
                      <a:cubicBezTo>
                        <a:pt x="9525" y="2762"/>
                        <a:pt x="9239" y="2667"/>
                        <a:pt x="8668" y="2476"/>
                      </a:cubicBezTo>
                      <a:cubicBezTo>
                        <a:pt x="8763" y="2476"/>
                        <a:pt x="8858" y="2476"/>
                        <a:pt x="8858" y="2381"/>
                      </a:cubicBezTo>
                      <a:cubicBezTo>
                        <a:pt x="8668" y="2286"/>
                        <a:pt x="8382" y="2095"/>
                        <a:pt x="6001" y="1238"/>
                      </a:cubicBezTo>
                      <a:lnTo>
                        <a:pt x="6001" y="1238"/>
                      </a:lnTo>
                      <a:cubicBezTo>
                        <a:pt x="4191" y="762"/>
                        <a:pt x="1810" y="381"/>
                        <a:pt x="0" y="0"/>
                      </a:cubicBezTo>
                      <a:cubicBezTo>
                        <a:pt x="953" y="476"/>
                        <a:pt x="1905" y="762"/>
                        <a:pt x="2762" y="1238"/>
                      </a:cubicBezTo>
                      <a:cubicBezTo>
                        <a:pt x="2572" y="1429"/>
                        <a:pt x="2191" y="1333"/>
                        <a:pt x="2000" y="1524"/>
                      </a:cubicBezTo>
                      <a:quadBezTo>
                        <a:pt x="2096" y="1619"/>
                        <a:pt x="2191" y="1714"/>
                      </a:quadBezTo>
                      <a:cubicBezTo>
                        <a:pt x="2762" y="1905"/>
                        <a:pt x="3524" y="2095"/>
                        <a:pt x="5620" y="2572"/>
                      </a:cubicBezTo>
                      <a:cubicBezTo>
                        <a:pt x="11049" y="3620"/>
                        <a:pt x="10763" y="4477"/>
                        <a:pt x="10383" y="4763"/>
                      </a:cubicBezTo>
                      <a:cubicBezTo>
                        <a:pt x="19908" y="6001"/>
                        <a:pt x="19908" y="5905"/>
                        <a:pt x="20288" y="571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11" name="Freeform: Shape 315"/>
                <p:cNvSpPr/>
                <p:nvPr/>
              </p:nvSpPr>
              <p:spPr>
                <a:xfrm>
                  <a:off x="6350508" y="683133"/>
                  <a:ext cx="19050" cy="9525"/>
                </a:xfrm>
                <a:custGeom>
                  <a:avLst/>
                  <a:gdLst>
                    <a:gd name="connsiteX0" fmla="*/ 21431 w 19050"/>
                    <a:gd name="connsiteY0" fmla="*/ 4096 h 0"/>
                    <a:gd name="connsiteX1" fmla="*/ 11049 w 19050"/>
                    <a:gd name="connsiteY1" fmla="*/ 762 h 0"/>
                    <a:gd name="connsiteX2" fmla="*/ 6668 w 19050"/>
                    <a:gd name="connsiteY2" fmla="*/ 95 h 0"/>
                    <a:gd name="connsiteX3" fmla="*/ 7239 w 19050"/>
                    <a:gd name="connsiteY3" fmla="*/ 286 h 0"/>
                    <a:gd name="connsiteX4" fmla="*/ 7144 w 19050"/>
                    <a:gd name="connsiteY4" fmla="*/ 1048 h 0"/>
                    <a:gd name="connsiteX5" fmla="*/ 0 w 19050"/>
                    <a:gd name="connsiteY5" fmla="*/ 0 h 0"/>
                    <a:gd name="connsiteX6" fmla="*/ 1810 w 19050"/>
                    <a:gd name="connsiteY6" fmla="*/ 952 h 0"/>
                    <a:gd name="connsiteX7" fmla="*/ 9335 w 19050"/>
                    <a:gd name="connsiteY7" fmla="*/ 2858 h 0"/>
                    <a:gd name="connsiteX8" fmla="*/ 6096 w 19050"/>
                    <a:gd name="connsiteY8" fmla="*/ 3334 h 0"/>
                    <a:gd name="connsiteX9" fmla="*/ 21431 w 19050"/>
                    <a:gd name="connsiteY9" fmla="*/ 4096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050">
                      <a:moveTo>
                        <a:pt x="21431" y="4096"/>
                      </a:moveTo>
                      <a:cubicBezTo>
                        <a:pt x="21336" y="3715"/>
                        <a:pt x="21241" y="3620"/>
                        <a:pt x="11049" y="762"/>
                      </a:cubicBezTo>
                      <a:cubicBezTo>
                        <a:pt x="9620" y="571"/>
                        <a:pt x="8096" y="286"/>
                        <a:pt x="6668" y="95"/>
                      </a:cubicBezTo>
                      <a:cubicBezTo>
                        <a:pt x="6858" y="95"/>
                        <a:pt x="7048" y="190"/>
                        <a:pt x="7239" y="286"/>
                      </a:cubicBezTo>
                      <a:cubicBezTo>
                        <a:pt x="7525" y="381"/>
                        <a:pt x="8001" y="667"/>
                        <a:pt x="7144" y="1048"/>
                      </a:cubicBezTo>
                      <a:cubicBezTo>
                        <a:pt x="4763" y="667"/>
                        <a:pt x="2381" y="381"/>
                        <a:pt x="0" y="0"/>
                      </a:cubicBezTo>
                      <a:cubicBezTo>
                        <a:pt x="667" y="286"/>
                        <a:pt x="1238" y="571"/>
                        <a:pt x="1810" y="952"/>
                      </a:cubicBezTo>
                      <a:cubicBezTo>
                        <a:pt x="8858" y="2286"/>
                        <a:pt x="9144" y="2667"/>
                        <a:pt x="9335" y="2858"/>
                      </a:cubicBezTo>
                      <a:cubicBezTo>
                        <a:pt x="9144" y="2953"/>
                        <a:pt x="8763" y="3239"/>
                        <a:pt x="6096" y="3334"/>
                      </a:cubicBezTo>
                      <a:cubicBezTo>
                        <a:pt x="15621" y="4191"/>
                        <a:pt x="20764" y="4477"/>
                        <a:pt x="21431" y="409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12" name="Freeform: Shape 316"/>
                <p:cNvSpPr/>
                <p:nvPr/>
              </p:nvSpPr>
              <p:spPr>
                <a:xfrm>
                  <a:off x="5260467" y="1137084"/>
                  <a:ext cx="552450" cy="466725"/>
                </a:xfrm>
                <a:custGeom>
                  <a:avLst/>
                  <a:gdLst>
                    <a:gd name="connsiteX0" fmla="*/ 549116 w 552450"/>
                    <a:gd name="connsiteY0" fmla="*/ 295571 h 466725"/>
                    <a:gd name="connsiteX1" fmla="*/ 554546 w 552450"/>
                    <a:gd name="connsiteY1" fmla="*/ 288332 h 466725"/>
                    <a:gd name="connsiteX2" fmla="*/ 556451 w 552450"/>
                    <a:gd name="connsiteY2" fmla="*/ 283474 h 466725"/>
                    <a:gd name="connsiteX3" fmla="*/ 549593 w 552450"/>
                    <a:gd name="connsiteY3" fmla="*/ 275664 h 466725"/>
                    <a:gd name="connsiteX4" fmla="*/ 537020 w 552450"/>
                    <a:gd name="connsiteY4" fmla="*/ 265281 h 466725"/>
                    <a:gd name="connsiteX5" fmla="*/ 531781 w 552450"/>
                    <a:gd name="connsiteY5" fmla="*/ 264043 h 466725"/>
                    <a:gd name="connsiteX6" fmla="*/ 524732 w 552450"/>
                    <a:gd name="connsiteY6" fmla="*/ 266520 h 466725"/>
                    <a:gd name="connsiteX7" fmla="*/ 521017 w 552450"/>
                    <a:gd name="connsiteY7" fmla="*/ 266424 h 466725"/>
                    <a:gd name="connsiteX8" fmla="*/ 516826 w 552450"/>
                    <a:gd name="connsiteY8" fmla="*/ 262995 h 466725"/>
                    <a:gd name="connsiteX9" fmla="*/ 515588 w 552450"/>
                    <a:gd name="connsiteY9" fmla="*/ 256137 h 466725"/>
                    <a:gd name="connsiteX10" fmla="*/ 514636 w 552450"/>
                    <a:gd name="connsiteY10" fmla="*/ 256137 h 466725"/>
                    <a:gd name="connsiteX11" fmla="*/ 513112 w 552450"/>
                    <a:gd name="connsiteY11" fmla="*/ 256137 h 466725"/>
                    <a:gd name="connsiteX12" fmla="*/ 511207 w 552450"/>
                    <a:gd name="connsiteY12" fmla="*/ 256137 h 466725"/>
                    <a:gd name="connsiteX13" fmla="*/ 509207 w 552450"/>
                    <a:gd name="connsiteY13" fmla="*/ 256137 h 466725"/>
                    <a:gd name="connsiteX14" fmla="*/ 507206 w 552450"/>
                    <a:gd name="connsiteY14" fmla="*/ 256137 h 466725"/>
                    <a:gd name="connsiteX15" fmla="*/ 505396 w 552450"/>
                    <a:gd name="connsiteY15" fmla="*/ 256137 h 466725"/>
                    <a:gd name="connsiteX16" fmla="*/ 503968 w 552450"/>
                    <a:gd name="connsiteY16" fmla="*/ 256137 h 466725"/>
                    <a:gd name="connsiteX17" fmla="*/ 503111 w 552450"/>
                    <a:gd name="connsiteY17" fmla="*/ 256137 h 466725"/>
                    <a:gd name="connsiteX18" fmla="*/ 502444 w 552450"/>
                    <a:gd name="connsiteY18" fmla="*/ 256137 h 466725"/>
                    <a:gd name="connsiteX19" fmla="*/ 501587 w 552450"/>
                    <a:gd name="connsiteY19" fmla="*/ 256137 h 466725"/>
                    <a:gd name="connsiteX20" fmla="*/ 500634 w 552450"/>
                    <a:gd name="connsiteY20" fmla="*/ 256137 h 466725"/>
                    <a:gd name="connsiteX21" fmla="*/ 499682 w 552450"/>
                    <a:gd name="connsiteY21" fmla="*/ 256137 h 466725"/>
                    <a:gd name="connsiteX22" fmla="*/ 498824 w 552450"/>
                    <a:gd name="connsiteY22" fmla="*/ 256137 h 466725"/>
                    <a:gd name="connsiteX23" fmla="*/ 498158 w 552450"/>
                    <a:gd name="connsiteY23" fmla="*/ 256137 h 466725"/>
                    <a:gd name="connsiteX24" fmla="*/ 497681 w 552450"/>
                    <a:gd name="connsiteY24" fmla="*/ 256137 h 466725"/>
                    <a:gd name="connsiteX25" fmla="*/ 497491 w 552450"/>
                    <a:gd name="connsiteY25" fmla="*/ 256137 h 466725"/>
                    <a:gd name="connsiteX26" fmla="*/ 499491 w 552450"/>
                    <a:gd name="connsiteY26" fmla="*/ 246708 h 466725"/>
                    <a:gd name="connsiteX27" fmla="*/ 473392 w 552450"/>
                    <a:gd name="connsiteY27" fmla="*/ 233849 h 466725"/>
                    <a:gd name="connsiteX28" fmla="*/ 473488 w 552450"/>
                    <a:gd name="connsiteY28" fmla="*/ 230229 h 466725"/>
                    <a:gd name="connsiteX29" fmla="*/ 465582 w 552450"/>
                    <a:gd name="connsiteY29" fmla="*/ 227753 h 466725"/>
                    <a:gd name="connsiteX30" fmla="*/ 456629 w 552450"/>
                    <a:gd name="connsiteY30" fmla="*/ 227562 h 466725"/>
                    <a:gd name="connsiteX31" fmla="*/ 453200 w 552450"/>
                    <a:gd name="connsiteY31" fmla="*/ 232801 h 466725"/>
                    <a:gd name="connsiteX32" fmla="*/ 451390 w 552450"/>
                    <a:gd name="connsiteY32" fmla="*/ 233849 h 466725"/>
                    <a:gd name="connsiteX33" fmla="*/ 449294 w 552450"/>
                    <a:gd name="connsiteY33" fmla="*/ 231468 h 466725"/>
                    <a:gd name="connsiteX34" fmla="*/ 444437 w 552450"/>
                    <a:gd name="connsiteY34" fmla="*/ 226419 h 466725"/>
                    <a:gd name="connsiteX35" fmla="*/ 443675 w 552450"/>
                    <a:gd name="connsiteY35" fmla="*/ 218990 h 466725"/>
                    <a:gd name="connsiteX36" fmla="*/ 434721 w 552450"/>
                    <a:gd name="connsiteY36" fmla="*/ 218704 h 466725"/>
                    <a:gd name="connsiteX37" fmla="*/ 433483 w 552450"/>
                    <a:gd name="connsiteY37" fmla="*/ 210322 h 466725"/>
                    <a:gd name="connsiteX38" fmla="*/ 422148 w 552450"/>
                    <a:gd name="connsiteY38" fmla="*/ 209941 h 466725"/>
                    <a:gd name="connsiteX39" fmla="*/ 412242 w 552450"/>
                    <a:gd name="connsiteY39" fmla="*/ 206798 h 466725"/>
                    <a:gd name="connsiteX40" fmla="*/ 404050 w 552450"/>
                    <a:gd name="connsiteY40" fmla="*/ 203655 h 466725"/>
                    <a:gd name="connsiteX41" fmla="*/ 411575 w 552450"/>
                    <a:gd name="connsiteY41" fmla="*/ 200892 h 466725"/>
                    <a:gd name="connsiteX42" fmla="*/ 415480 w 552450"/>
                    <a:gd name="connsiteY42" fmla="*/ 195749 h 466725"/>
                    <a:gd name="connsiteX43" fmla="*/ 409956 w 552450"/>
                    <a:gd name="connsiteY43" fmla="*/ 195558 h 466725"/>
                    <a:gd name="connsiteX44" fmla="*/ 406813 w 552450"/>
                    <a:gd name="connsiteY44" fmla="*/ 190986 h 466725"/>
                    <a:gd name="connsiteX45" fmla="*/ 405003 w 552450"/>
                    <a:gd name="connsiteY45" fmla="*/ 183843 h 466725"/>
                    <a:gd name="connsiteX46" fmla="*/ 406813 w 552450"/>
                    <a:gd name="connsiteY46" fmla="*/ 181366 h 466725"/>
                    <a:gd name="connsiteX47" fmla="*/ 436436 w 552450"/>
                    <a:gd name="connsiteY47" fmla="*/ 182128 h 466725"/>
                    <a:gd name="connsiteX48" fmla="*/ 431292 w 552450"/>
                    <a:gd name="connsiteY48" fmla="*/ 181938 h 466725"/>
                    <a:gd name="connsiteX49" fmla="*/ 422053 w 552450"/>
                    <a:gd name="connsiteY49" fmla="*/ 176985 h 466725"/>
                    <a:gd name="connsiteX50" fmla="*/ 411290 w 552450"/>
                    <a:gd name="connsiteY50" fmla="*/ 174413 h 466725"/>
                    <a:gd name="connsiteX51" fmla="*/ 402812 w 552450"/>
                    <a:gd name="connsiteY51" fmla="*/ 174127 h 466725"/>
                    <a:gd name="connsiteX52" fmla="*/ 427196 w 552450"/>
                    <a:gd name="connsiteY52" fmla="*/ 166126 h 466725"/>
                    <a:gd name="connsiteX53" fmla="*/ 423482 w 552450"/>
                    <a:gd name="connsiteY53" fmla="*/ 156601 h 466725"/>
                    <a:gd name="connsiteX54" fmla="*/ 415766 w 552450"/>
                    <a:gd name="connsiteY54" fmla="*/ 146219 h 466725"/>
                    <a:gd name="connsiteX55" fmla="*/ 398717 w 552450"/>
                    <a:gd name="connsiteY55" fmla="*/ 152886 h 466725"/>
                    <a:gd name="connsiteX56" fmla="*/ 393763 w 552450"/>
                    <a:gd name="connsiteY56" fmla="*/ 146695 h 466725"/>
                    <a:gd name="connsiteX57" fmla="*/ 402717 w 552450"/>
                    <a:gd name="connsiteY57" fmla="*/ 142885 h 466725"/>
                    <a:gd name="connsiteX58" fmla="*/ 405765 w 552450"/>
                    <a:gd name="connsiteY58" fmla="*/ 138694 h 466725"/>
                    <a:gd name="connsiteX59" fmla="*/ 398145 w 552450"/>
                    <a:gd name="connsiteY59" fmla="*/ 135456 h 466725"/>
                    <a:gd name="connsiteX60" fmla="*/ 382048 w 552450"/>
                    <a:gd name="connsiteY60" fmla="*/ 127455 h 466725"/>
                    <a:gd name="connsiteX61" fmla="*/ 372713 w 552450"/>
                    <a:gd name="connsiteY61" fmla="*/ 131074 h 466725"/>
                    <a:gd name="connsiteX62" fmla="*/ 376047 w 552450"/>
                    <a:gd name="connsiteY62" fmla="*/ 127074 h 466725"/>
                    <a:gd name="connsiteX63" fmla="*/ 365379 w 552450"/>
                    <a:gd name="connsiteY63" fmla="*/ 126597 h 466725"/>
                    <a:gd name="connsiteX64" fmla="*/ 357283 w 552450"/>
                    <a:gd name="connsiteY64" fmla="*/ 130884 h 466725"/>
                    <a:gd name="connsiteX65" fmla="*/ 350234 w 552450"/>
                    <a:gd name="connsiteY65" fmla="*/ 131074 h 466725"/>
                    <a:gd name="connsiteX66" fmla="*/ 362998 w 552450"/>
                    <a:gd name="connsiteY66" fmla="*/ 121073 h 466725"/>
                    <a:gd name="connsiteX67" fmla="*/ 359378 w 552450"/>
                    <a:gd name="connsiteY67" fmla="*/ 117168 h 466725"/>
                    <a:gd name="connsiteX68" fmla="*/ 349187 w 552450"/>
                    <a:gd name="connsiteY68" fmla="*/ 117644 h 466725"/>
                    <a:gd name="connsiteX69" fmla="*/ 346329 w 552450"/>
                    <a:gd name="connsiteY69" fmla="*/ 116882 h 466725"/>
                    <a:gd name="connsiteX70" fmla="*/ 352520 w 552450"/>
                    <a:gd name="connsiteY70" fmla="*/ 110214 h 466725"/>
                    <a:gd name="connsiteX71" fmla="*/ 348520 w 552450"/>
                    <a:gd name="connsiteY71" fmla="*/ 106119 h 466725"/>
                    <a:gd name="connsiteX72" fmla="*/ 325374 w 552450"/>
                    <a:gd name="connsiteY72" fmla="*/ 96594 h 466725"/>
                    <a:gd name="connsiteX73" fmla="*/ 319373 w 552450"/>
                    <a:gd name="connsiteY73" fmla="*/ 96213 h 466725"/>
                    <a:gd name="connsiteX74" fmla="*/ 311658 w 552450"/>
                    <a:gd name="connsiteY74" fmla="*/ 100594 h 466725"/>
                    <a:gd name="connsiteX75" fmla="*/ 306991 w 552450"/>
                    <a:gd name="connsiteY75" fmla="*/ 100880 h 466725"/>
                    <a:gd name="connsiteX76" fmla="*/ 303562 w 552450"/>
                    <a:gd name="connsiteY76" fmla="*/ 95355 h 466725"/>
                    <a:gd name="connsiteX77" fmla="*/ 306515 w 552450"/>
                    <a:gd name="connsiteY77" fmla="*/ 93450 h 466725"/>
                    <a:gd name="connsiteX78" fmla="*/ 306038 w 552450"/>
                    <a:gd name="connsiteY78" fmla="*/ 90688 h 466725"/>
                    <a:gd name="connsiteX79" fmla="*/ 291370 w 552450"/>
                    <a:gd name="connsiteY79" fmla="*/ 90307 h 466725"/>
                    <a:gd name="connsiteX80" fmla="*/ 298704 w 552450"/>
                    <a:gd name="connsiteY80" fmla="*/ 84592 h 466725"/>
                    <a:gd name="connsiteX81" fmla="*/ 298895 w 552450"/>
                    <a:gd name="connsiteY81" fmla="*/ 80687 h 466725"/>
                    <a:gd name="connsiteX82" fmla="*/ 289560 w 552450"/>
                    <a:gd name="connsiteY82" fmla="*/ 80020 h 466725"/>
                    <a:gd name="connsiteX83" fmla="*/ 284988 w 552450"/>
                    <a:gd name="connsiteY83" fmla="*/ 75448 h 466725"/>
                    <a:gd name="connsiteX84" fmla="*/ 286607 w 552450"/>
                    <a:gd name="connsiteY84" fmla="*/ 69066 h 466725"/>
                    <a:gd name="connsiteX85" fmla="*/ 282130 w 552450"/>
                    <a:gd name="connsiteY85" fmla="*/ 63828 h 466725"/>
                    <a:gd name="connsiteX86" fmla="*/ 240983 w 552450"/>
                    <a:gd name="connsiteY86" fmla="*/ 53255 h 466725"/>
                    <a:gd name="connsiteX87" fmla="*/ 221647 w 552450"/>
                    <a:gd name="connsiteY87" fmla="*/ 61637 h 466725"/>
                    <a:gd name="connsiteX88" fmla="*/ 195072 w 552450"/>
                    <a:gd name="connsiteY88" fmla="*/ 57351 h 466725"/>
                    <a:gd name="connsiteX89" fmla="*/ 179261 w 552450"/>
                    <a:gd name="connsiteY89" fmla="*/ 67542 h 466725"/>
                    <a:gd name="connsiteX90" fmla="*/ 178403 w 552450"/>
                    <a:gd name="connsiteY90" fmla="*/ 64209 h 466725"/>
                    <a:gd name="connsiteX91" fmla="*/ 194977 w 552450"/>
                    <a:gd name="connsiteY91" fmla="*/ 48492 h 466725"/>
                    <a:gd name="connsiteX92" fmla="*/ 194215 w 552450"/>
                    <a:gd name="connsiteY92" fmla="*/ 38396 h 466725"/>
                    <a:gd name="connsiteX93" fmla="*/ 192881 w 552450"/>
                    <a:gd name="connsiteY93" fmla="*/ 35634 h 466725"/>
                    <a:gd name="connsiteX94" fmla="*/ 186404 w 552450"/>
                    <a:gd name="connsiteY94" fmla="*/ 32395 h 466725"/>
                    <a:gd name="connsiteX95" fmla="*/ 188404 w 552450"/>
                    <a:gd name="connsiteY95" fmla="*/ 20298 h 466725"/>
                    <a:gd name="connsiteX96" fmla="*/ 113633 w 552450"/>
                    <a:gd name="connsiteY96" fmla="*/ 27918 h 466725"/>
                    <a:gd name="connsiteX97" fmla="*/ 96488 w 552450"/>
                    <a:gd name="connsiteY97" fmla="*/ 45730 h 466725"/>
                    <a:gd name="connsiteX98" fmla="*/ 106108 w 552450"/>
                    <a:gd name="connsiteY98" fmla="*/ 50588 h 466725"/>
                    <a:gd name="connsiteX99" fmla="*/ 88773 w 552450"/>
                    <a:gd name="connsiteY99" fmla="*/ 57636 h 466725"/>
                    <a:gd name="connsiteX100" fmla="*/ 88773 w 552450"/>
                    <a:gd name="connsiteY100" fmla="*/ 74877 h 466725"/>
                    <a:gd name="connsiteX101" fmla="*/ 98393 w 552450"/>
                    <a:gd name="connsiteY101" fmla="*/ 76020 h 466725"/>
                    <a:gd name="connsiteX102" fmla="*/ 99536 w 552450"/>
                    <a:gd name="connsiteY102" fmla="*/ 78687 h 466725"/>
                    <a:gd name="connsiteX103" fmla="*/ 77724 w 552450"/>
                    <a:gd name="connsiteY103" fmla="*/ 56208 h 466725"/>
                    <a:gd name="connsiteX104" fmla="*/ 83153 w 552450"/>
                    <a:gd name="connsiteY104" fmla="*/ 35538 h 466725"/>
                    <a:gd name="connsiteX105" fmla="*/ 127635 w 552450"/>
                    <a:gd name="connsiteY105" fmla="*/ 10297 h 466725"/>
                    <a:gd name="connsiteX106" fmla="*/ 128778 w 552450"/>
                    <a:gd name="connsiteY106" fmla="*/ 7630 h 466725"/>
                    <a:gd name="connsiteX107" fmla="*/ 103156 w 552450"/>
                    <a:gd name="connsiteY107" fmla="*/ 105 h 466725"/>
                    <a:gd name="connsiteX108" fmla="*/ 0 w 552450"/>
                    <a:gd name="connsiteY108" fmla="*/ 74686 h 466725"/>
                    <a:gd name="connsiteX109" fmla="*/ 37147 w 552450"/>
                    <a:gd name="connsiteY109" fmla="*/ 89164 h 466725"/>
                    <a:gd name="connsiteX110" fmla="*/ 1905 w 552450"/>
                    <a:gd name="connsiteY110" fmla="*/ 84878 h 466725"/>
                    <a:gd name="connsiteX111" fmla="*/ 13145 w 552450"/>
                    <a:gd name="connsiteY111" fmla="*/ 112977 h 466725"/>
                    <a:gd name="connsiteX112" fmla="*/ 14288 w 552450"/>
                    <a:gd name="connsiteY112" fmla="*/ 113167 h 466725"/>
                    <a:gd name="connsiteX113" fmla="*/ 15526 w 552450"/>
                    <a:gd name="connsiteY113" fmla="*/ 113358 h 466725"/>
                    <a:gd name="connsiteX114" fmla="*/ 16859 w 552450"/>
                    <a:gd name="connsiteY114" fmla="*/ 113548 h 466725"/>
                    <a:gd name="connsiteX115" fmla="*/ 18193 w 552450"/>
                    <a:gd name="connsiteY115" fmla="*/ 113739 h 466725"/>
                    <a:gd name="connsiteX116" fmla="*/ 19431 w 552450"/>
                    <a:gd name="connsiteY116" fmla="*/ 113929 h 466725"/>
                    <a:gd name="connsiteX117" fmla="*/ 20574 w 552450"/>
                    <a:gd name="connsiteY117" fmla="*/ 114120 h 466725"/>
                    <a:gd name="connsiteX118" fmla="*/ 21431 w 552450"/>
                    <a:gd name="connsiteY118" fmla="*/ 114215 h 466725"/>
                    <a:gd name="connsiteX119" fmla="*/ 22098 w 552450"/>
                    <a:gd name="connsiteY119" fmla="*/ 114310 h 466725"/>
                    <a:gd name="connsiteX120" fmla="*/ 59722 w 552450"/>
                    <a:gd name="connsiteY120" fmla="*/ 131074 h 466725"/>
                    <a:gd name="connsiteX121" fmla="*/ 68199 w 552450"/>
                    <a:gd name="connsiteY121" fmla="*/ 128121 h 466725"/>
                    <a:gd name="connsiteX122" fmla="*/ 110966 w 552450"/>
                    <a:gd name="connsiteY122" fmla="*/ 147171 h 466725"/>
                    <a:gd name="connsiteX123" fmla="*/ 134493 w 552450"/>
                    <a:gd name="connsiteY123" fmla="*/ 141742 h 466725"/>
                    <a:gd name="connsiteX124" fmla="*/ 162496 w 552450"/>
                    <a:gd name="connsiteY124" fmla="*/ 160506 h 466725"/>
                    <a:gd name="connsiteX125" fmla="*/ 176022 w 552450"/>
                    <a:gd name="connsiteY125" fmla="*/ 153744 h 466725"/>
                    <a:gd name="connsiteX126" fmla="*/ 177355 w 552450"/>
                    <a:gd name="connsiteY126" fmla="*/ 149934 h 466725"/>
                    <a:gd name="connsiteX127" fmla="*/ 166592 w 552450"/>
                    <a:gd name="connsiteY127" fmla="*/ 150029 h 466725"/>
                    <a:gd name="connsiteX128" fmla="*/ 166211 w 552450"/>
                    <a:gd name="connsiteY128" fmla="*/ 150029 h 466725"/>
                    <a:gd name="connsiteX129" fmla="*/ 165735 w 552450"/>
                    <a:gd name="connsiteY129" fmla="*/ 149934 h 466725"/>
                    <a:gd name="connsiteX130" fmla="*/ 165068 w 552450"/>
                    <a:gd name="connsiteY130" fmla="*/ 149838 h 466725"/>
                    <a:gd name="connsiteX131" fmla="*/ 164306 w 552450"/>
                    <a:gd name="connsiteY131" fmla="*/ 149743 h 466725"/>
                    <a:gd name="connsiteX132" fmla="*/ 163354 w 552450"/>
                    <a:gd name="connsiteY132" fmla="*/ 149648 h 466725"/>
                    <a:gd name="connsiteX133" fmla="*/ 162211 w 552450"/>
                    <a:gd name="connsiteY133" fmla="*/ 149553 h 466725"/>
                    <a:gd name="connsiteX134" fmla="*/ 160972 w 552450"/>
                    <a:gd name="connsiteY134" fmla="*/ 149457 h 466725"/>
                    <a:gd name="connsiteX135" fmla="*/ 157925 w 552450"/>
                    <a:gd name="connsiteY135" fmla="*/ 149172 h 466725"/>
                    <a:gd name="connsiteX136" fmla="*/ 141922 w 552450"/>
                    <a:gd name="connsiteY136" fmla="*/ 140218 h 466725"/>
                    <a:gd name="connsiteX137" fmla="*/ 178403 w 552450"/>
                    <a:gd name="connsiteY137" fmla="*/ 147076 h 466725"/>
                    <a:gd name="connsiteX138" fmla="*/ 188500 w 552450"/>
                    <a:gd name="connsiteY138" fmla="*/ 144695 h 466725"/>
                    <a:gd name="connsiteX139" fmla="*/ 193453 w 552450"/>
                    <a:gd name="connsiteY139" fmla="*/ 136980 h 466725"/>
                    <a:gd name="connsiteX140" fmla="*/ 192310 w 552450"/>
                    <a:gd name="connsiteY140" fmla="*/ 128217 h 466725"/>
                    <a:gd name="connsiteX141" fmla="*/ 194405 w 552450"/>
                    <a:gd name="connsiteY141" fmla="*/ 126121 h 466725"/>
                    <a:gd name="connsiteX142" fmla="*/ 212598 w 552450"/>
                    <a:gd name="connsiteY142" fmla="*/ 139932 h 466725"/>
                    <a:gd name="connsiteX143" fmla="*/ 209550 w 552450"/>
                    <a:gd name="connsiteY143" fmla="*/ 149838 h 466725"/>
                    <a:gd name="connsiteX144" fmla="*/ 211265 w 552450"/>
                    <a:gd name="connsiteY144" fmla="*/ 155363 h 466725"/>
                    <a:gd name="connsiteX145" fmla="*/ 223075 w 552450"/>
                    <a:gd name="connsiteY145" fmla="*/ 155553 h 466725"/>
                    <a:gd name="connsiteX146" fmla="*/ 221837 w 552450"/>
                    <a:gd name="connsiteY146" fmla="*/ 158220 h 466725"/>
                    <a:gd name="connsiteX147" fmla="*/ 221742 w 552450"/>
                    <a:gd name="connsiteY147" fmla="*/ 158220 h 466725"/>
                    <a:gd name="connsiteX148" fmla="*/ 221647 w 552450"/>
                    <a:gd name="connsiteY148" fmla="*/ 158220 h 466725"/>
                    <a:gd name="connsiteX149" fmla="*/ 221551 w 552450"/>
                    <a:gd name="connsiteY149" fmla="*/ 158220 h 466725"/>
                    <a:gd name="connsiteX150" fmla="*/ 221456 w 552450"/>
                    <a:gd name="connsiteY150" fmla="*/ 158220 h 466725"/>
                    <a:gd name="connsiteX151" fmla="*/ 221361 w 552450"/>
                    <a:gd name="connsiteY151" fmla="*/ 158220 h 466725"/>
                    <a:gd name="connsiteX152" fmla="*/ 221266 w 552450"/>
                    <a:gd name="connsiteY152" fmla="*/ 158220 h 466725"/>
                    <a:gd name="connsiteX153" fmla="*/ 221171 w 552450"/>
                    <a:gd name="connsiteY153" fmla="*/ 158220 h 466725"/>
                    <a:gd name="connsiteX154" fmla="*/ 222599 w 552450"/>
                    <a:gd name="connsiteY154" fmla="*/ 159649 h 466725"/>
                    <a:gd name="connsiteX155" fmla="*/ 244983 w 552450"/>
                    <a:gd name="connsiteY155" fmla="*/ 177937 h 466725"/>
                    <a:gd name="connsiteX156" fmla="*/ 241935 w 552450"/>
                    <a:gd name="connsiteY156" fmla="*/ 182414 h 466725"/>
                    <a:gd name="connsiteX157" fmla="*/ 232886 w 552450"/>
                    <a:gd name="connsiteY157" fmla="*/ 182890 h 466725"/>
                    <a:gd name="connsiteX158" fmla="*/ 223838 w 552450"/>
                    <a:gd name="connsiteY158" fmla="*/ 181652 h 466725"/>
                    <a:gd name="connsiteX159" fmla="*/ 220504 w 552450"/>
                    <a:gd name="connsiteY159" fmla="*/ 187748 h 466725"/>
                    <a:gd name="connsiteX160" fmla="*/ 222504 w 552450"/>
                    <a:gd name="connsiteY160" fmla="*/ 191844 h 466725"/>
                    <a:gd name="connsiteX161" fmla="*/ 229076 w 552450"/>
                    <a:gd name="connsiteY161" fmla="*/ 190605 h 466725"/>
                    <a:gd name="connsiteX162" fmla="*/ 234315 w 552450"/>
                    <a:gd name="connsiteY162" fmla="*/ 190986 h 466725"/>
                    <a:gd name="connsiteX163" fmla="*/ 239935 w 552450"/>
                    <a:gd name="connsiteY163" fmla="*/ 188034 h 466725"/>
                    <a:gd name="connsiteX164" fmla="*/ 246412 w 552450"/>
                    <a:gd name="connsiteY164" fmla="*/ 185081 h 466725"/>
                    <a:gd name="connsiteX165" fmla="*/ 259366 w 552450"/>
                    <a:gd name="connsiteY165" fmla="*/ 188129 h 466725"/>
                    <a:gd name="connsiteX166" fmla="*/ 260223 w 552450"/>
                    <a:gd name="connsiteY166" fmla="*/ 194606 h 466725"/>
                    <a:gd name="connsiteX167" fmla="*/ 244697 w 552450"/>
                    <a:gd name="connsiteY167" fmla="*/ 201273 h 466725"/>
                    <a:gd name="connsiteX168" fmla="*/ 254222 w 552450"/>
                    <a:gd name="connsiteY168" fmla="*/ 208989 h 466725"/>
                    <a:gd name="connsiteX169" fmla="*/ 259080 w 552450"/>
                    <a:gd name="connsiteY169" fmla="*/ 201654 h 466725"/>
                    <a:gd name="connsiteX170" fmla="*/ 267462 w 552450"/>
                    <a:gd name="connsiteY170" fmla="*/ 207084 h 466725"/>
                    <a:gd name="connsiteX171" fmla="*/ 266509 w 552450"/>
                    <a:gd name="connsiteY171" fmla="*/ 211560 h 466725"/>
                    <a:gd name="connsiteX172" fmla="*/ 260795 w 552450"/>
                    <a:gd name="connsiteY172" fmla="*/ 216609 h 466725"/>
                    <a:gd name="connsiteX173" fmla="*/ 250603 w 552450"/>
                    <a:gd name="connsiteY173" fmla="*/ 227181 h 466725"/>
                    <a:gd name="connsiteX174" fmla="*/ 256413 w 552450"/>
                    <a:gd name="connsiteY174" fmla="*/ 227086 h 466725"/>
                    <a:gd name="connsiteX175" fmla="*/ 263652 w 552450"/>
                    <a:gd name="connsiteY175" fmla="*/ 233182 h 466725"/>
                    <a:gd name="connsiteX176" fmla="*/ 281940 w 552450"/>
                    <a:gd name="connsiteY176" fmla="*/ 232611 h 466725"/>
                    <a:gd name="connsiteX177" fmla="*/ 285274 w 552450"/>
                    <a:gd name="connsiteY177" fmla="*/ 228039 h 466725"/>
                    <a:gd name="connsiteX178" fmla="*/ 284417 w 552450"/>
                    <a:gd name="connsiteY178" fmla="*/ 221466 h 466725"/>
                    <a:gd name="connsiteX179" fmla="*/ 274130 w 552450"/>
                    <a:gd name="connsiteY179" fmla="*/ 217371 h 466725"/>
                    <a:gd name="connsiteX180" fmla="*/ 269653 w 552450"/>
                    <a:gd name="connsiteY180" fmla="*/ 215180 h 466725"/>
                    <a:gd name="connsiteX181" fmla="*/ 271939 w 552450"/>
                    <a:gd name="connsiteY181" fmla="*/ 210798 h 466725"/>
                    <a:gd name="connsiteX182" fmla="*/ 271653 w 552450"/>
                    <a:gd name="connsiteY182" fmla="*/ 204321 h 466725"/>
                    <a:gd name="connsiteX183" fmla="*/ 292132 w 552450"/>
                    <a:gd name="connsiteY183" fmla="*/ 215751 h 466725"/>
                    <a:gd name="connsiteX184" fmla="*/ 294894 w 552450"/>
                    <a:gd name="connsiteY184" fmla="*/ 228610 h 466725"/>
                    <a:gd name="connsiteX185" fmla="*/ 297656 w 552450"/>
                    <a:gd name="connsiteY185" fmla="*/ 230706 h 466725"/>
                    <a:gd name="connsiteX186" fmla="*/ 306134 w 552450"/>
                    <a:gd name="connsiteY186" fmla="*/ 247184 h 466725"/>
                    <a:gd name="connsiteX187" fmla="*/ 266319 w 552450"/>
                    <a:gd name="connsiteY187" fmla="*/ 277473 h 466725"/>
                    <a:gd name="connsiteX188" fmla="*/ 246602 w 552450"/>
                    <a:gd name="connsiteY188" fmla="*/ 290618 h 466725"/>
                    <a:gd name="connsiteX189" fmla="*/ 263557 w 552450"/>
                    <a:gd name="connsiteY189" fmla="*/ 314145 h 466725"/>
                    <a:gd name="connsiteX190" fmla="*/ 238411 w 552450"/>
                    <a:gd name="connsiteY190" fmla="*/ 318621 h 466725"/>
                    <a:gd name="connsiteX191" fmla="*/ 231458 w 552450"/>
                    <a:gd name="connsiteY191" fmla="*/ 318145 h 466725"/>
                    <a:gd name="connsiteX192" fmla="*/ 223742 w 552450"/>
                    <a:gd name="connsiteY192" fmla="*/ 317574 h 466725"/>
                    <a:gd name="connsiteX193" fmla="*/ 169069 w 552450"/>
                    <a:gd name="connsiteY193" fmla="*/ 309001 h 466725"/>
                    <a:gd name="connsiteX194" fmla="*/ 168783 w 552450"/>
                    <a:gd name="connsiteY194" fmla="*/ 309954 h 466725"/>
                    <a:gd name="connsiteX195" fmla="*/ 168497 w 552450"/>
                    <a:gd name="connsiteY195" fmla="*/ 311097 h 466725"/>
                    <a:gd name="connsiteX196" fmla="*/ 168212 w 552450"/>
                    <a:gd name="connsiteY196" fmla="*/ 312335 h 466725"/>
                    <a:gd name="connsiteX197" fmla="*/ 167926 w 552450"/>
                    <a:gd name="connsiteY197" fmla="*/ 313573 h 466725"/>
                    <a:gd name="connsiteX198" fmla="*/ 167640 w 552450"/>
                    <a:gd name="connsiteY198" fmla="*/ 314716 h 466725"/>
                    <a:gd name="connsiteX199" fmla="*/ 167354 w 552450"/>
                    <a:gd name="connsiteY199" fmla="*/ 315573 h 466725"/>
                    <a:gd name="connsiteX200" fmla="*/ 167164 w 552450"/>
                    <a:gd name="connsiteY200" fmla="*/ 316145 h 466725"/>
                    <a:gd name="connsiteX201" fmla="*/ 167830 w 552450"/>
                    <a:gd name="connsiteY201" fmla="*/ 316716 h 466725"/>
                    <a:gd name="connsiteX202" fmla="*/ 169545 w 552450"/>
                    <a:gd name="connsiteY202" fmla="*/ 319002 h 466725"/>
                    <a:gd name="connsiteX203" fmla="*/ 159925 w 552450"/>
                    <a:gd name="connsiteY203" fmla="*/ 318050 h 466725"/>
                    <a:gd name="connsiteX204" fmla="*/ 149447 w 552450"/>
                    <a:gd name="connsiteY204" fmla="*/ 324813 h 466725"/>
                    <a:gd name="connsiteX205" fmla="*/ 147542 w 552450"/>
                    <a:gd name="connsiteY205" fmla="*/ 331575 h 466725"/>
                    <a:gd name="connsiteX206" fmla="*/ 157925 w 552450"/>
                    <a:gd name="connsiteY206" fmla="*/ 352435 h 466725"/>
                    <a:gd name="connsiteX207" fmla="*/ 180118 w 552450"/>
                    <a:gd name="connsiteY207" fmla="*/ 362627 h 466725"/>
                    <a:gd name="connsiteX208" fmla="*/ 210407 w 552450"/>
                    <a:gd name="connsiteY208" fmla="*/ 349292 h 466725"/>
                    <a:gd name="connsiteX209" fmla="*/ 229838 w 552450"/>
                    <a:gd name="connsiteY209" fmla="*/ 356436 h 466725"/>
                    <a:gd name="connsiteX210" fmla="*/ 268986 w 552450"/>
                    <a:gd name="connsiteY210" fmla="*/ 375200 h 466725"/>
                    <a:gd name="connsiteX211" fmla="*/ 283940 w 552450"/>
                    <a:gd name="connsiteY211" fmla="*/ 389487 h 466725"/>
                    <a:gd name="connsiteX212" fmla="*/ 306134 w 552450"/>
                    <a:gd name="connsiteY212" fmla="*/ 415586 h 466725"/>
                    <a:gd name="connsiteX213" fmla="*/ 330041 w 552450"/>
                    <a:gd name="connsiteY213" fmla="*/ 432255 h 466725"/>
                    <a:gd name="connsiteX214" fmla="*/ 324898 w 552450"/>
                    <a:gd name="connsiteY214" fmla="*/ 425968 h 466725"/>
                    <a:gd name="connsiteX215" fmla="*/ 438531 w 552450"/>
                    <a:gd name="connsiteY215" fmla="*/ 467211 h 466725"/>
                    <a:gd name="connsiteX216" fmla="*/ 447389 w 552450"/>
                    <a:gd name="connsiteY216" fmla="*/ 455019 h 466725"/>
                    <a:gd name="connsiteX217" fmla="*/ 379571 w 552450"/>
                    <a:gd name="connsiteY217" fmla="*/ 400441 h 466725"/>
                    <a:gd name="connsiteX218" fmla="*/ 374333 w 552450"/>
                    <a:gd name="connsiteY218" fmla="*/ 392631 h 466725"/>
                    <a:gd name="connsiteX219" fmla="*/ 378428 w 552450"/>
                    <a:gd name="connsiteY219" fmla="*/ 389106 h 466725"/>
                    <a:gd name="connsiteX220" fmla="*/ 403765 w 552450"/>
                    <a:gd name="connsiteY220" fmla="*/ 406442 h 466725"/>
                    <a:gd name="connsiteX221" fmla="*/ 406432 w 552450"/>
                    <a:gd name="connsiteY221" fmla="*/ 401203 h 466725"/>
                    <a:gd name="connsiteX222" fmla="*/ 431483 w 552450"/>
                    <a:gd name="connsiteY222" fmla="*/ 423873 h 466725"/>
                    <a:gd name="connsiteX223" fmla="*/ 435388 w 552450"/>
                    <a:gd name="connsiteY223" fmla="*/ 422158 h 466725"/>
                    <a:gd name="connsiteX224" fmla="*/ 474440 w 552450"/>
                    <a:gd name="connsiteY224" fmla="*/ 446637 h 466725"/>
                    <a:gd name="connsiteX225" fmla="*/ 493300 w 552450"/>
                    <a:gd name="connsiteY225" fmla="*/ 441970 h 466725"/>
                    <a:gd name="connsiteX226" fmla="*/ 475488 w 552450"/>
                    <a:gd name="connsiteY226" fmla="*/ 438541 h 466725"/>
                    <a:gd name="connsiteX227" fmla="*/ 467773 w 552450"/>
                    <a:gd name="connsiteY227" fmla="*/ 427397 h 466725"/>
                    <a:gd name="connsiteX228" fmla="*/ 473297 w 552450"/>
                    <a:gd name="connsiteY228" fmla="*/ 425682 h 466725"/>
                    <a:gd name="connsiteX229" fmla="*/ 475202 w 552450"/>
                    <a:gd name="connsiteY229" fmla="*/ 419967 h 466725"/>
                    <a:gd name="connsiteX230" fmla="*/ 473488 w 552450"/>
                    <a:gd name="connsiteY230" fmla="*/ 412347 h 466725"/>
                    <a:gd name="connsiteX231" fmla="*/ 471202 w 552450"/>
                    <a:gd name="connsiteY231" fmla="*/ 404061 h 466725"/>
                    <a:gd name="connsiteX232" fmla="*/ 482727 w 552450"/>
                    <a:gd name="connsiteY232" fmla="*/ 412538 h 466725"/>
                    <a:gd name="connsiteX233" fmla="*/ 482727 w 552450"/>
                    <a:gd name="connsiteY233" fmla="*/ 411300 h 466725"/>
                    <a:gd name="connsiteX234" fmla="*/ 482727 w 552450"/>
                    <a:gd name="connsiteY234" fmla="*/ 409490 h 466725"/>
                    <a:gd name="connsiteX235" fmla="*/ 482727 w 552450"/>
                    <a:gd name="connsiteY235" fmla="*/ 407299 h 466725"/>
                    <a:gd name="connsiteX236" fmla="*/ 482727 w 552450"/>
                    <a:gd name="connsiteY236" fmla="*/ 405013 h 466725"/>
                    <a:gd name="connsiteX237" fmla="*/ 482727 w 552450"/>
                    <a:gd name="connsiteY237" fmla="*/ 402918 h 466725"/>
                    <a:gd name="connsiteX238" fmla="*/ 482727 w 552450"/>
                    <a:gd name="connsiteY238" fmla="*/ 401108 h 466725"/>
                    <a:gd name="connsiteX239" fmla="*/ 482727 w 552450"/>
                    <a:gd name="connsiteY239" fmla="*/ 399870 h 466725"/>
                    <a:gd name="connsiteX240" fmla="*/ 482727 w 552450"/>
                    <a:gd name="connsiteY240" fmla="*/ 399393 h 466725"/>
                    <a:gd name="connsiteX241" fmla="*/ 486442 w 552450"/>
                    <a:gd name="connsiteY241" fmla="*/ 406251 h 466725"/>
                    <a:gd name="connsiteX242" fmla="*/ 491490 w 552450"/>
                    <a:gd name="connsiteY242" fmla="*/ 409014 h 466725"/>
                    <a:gd name="connsiteX243" fmla="*/ 493300 w 552450"/>
                    <a:gd name="connsiteY243" fmla="*/ 402727 h 466725"/>
                    <a:gd name="connsiteX244" fmla="*/ 493300 w 552450"/>
                    <a:gd name="connsiteY244" fmla="*/ 392726 h 466725"/>
                    <a:gd name="connsiteX245" fmla="*/ 487013 w 552450"/>
                    <a:gd name="connsiteY245" fmla="*/ 386916 h 466725"/>
                    <a:gd name="connsiteX246" fmla="*/ 482060 w 552450"/>
                    <a:gd name="connsiteY246" fmla="*/ 386820 h 466725"/>
                    <a:gd name="connsiteX247" fmla="*/ 477203 w 552450"/>
                    <a:gd name="connsiteY247" fmla="*/ 382248 h 466725"/>
                    <a:gd name="connsiteX248" fmla="*/ 471583 w 552450"/>
                    <a:gd name="connsiteY248" fmla="*/ 377010 h 466725"/>
                    <a:gd name="connsiteX249" fmla="*/ 475774 w 552450"/>
                    <a:gd name="connsiteY249" fmla="*/ 372247 h 466725"/>
                    <a:gd name="connsiteX250" fmla="*/ 473012 w 552450"/>
                    <a:gd name="connsiteY250" fmla="*/ 365961 h 466725"/>
                    <a:gd name="connsiteX251" fmla="*/ 465106 w 552450"/>
                    <a:gd name="connsiteY251" fmla="*/ 355102 h 466725"/>
                    <a:gd name="connsiteX252" fmla="*/ 458438 w 552450"/>
                    <a:gd name="connsiteY252" fmla="*/ 349959 h 466725"/>
                    <a:gd name="connsiteX253" fmla="*/ 450151 w 552450"/>
                    <a:gd name="connsiteY253" fmla="*/ 346149 h 466725"/>
                    <a:gd name="connsiteX254" fmla="*/ 439484 w 552450"/>
                    <a:gd name="connsiteY254" fmla="*/ 344625 h 466725"/>
                    <a:gd name="connsiteX255" fmla="*/ 427863 w 552450"/>
                    <a:gd name="connsiteY255" fmla="*/ 336909 h 466725"/>
                    <a:gd name="connsiteX256" fmla="*/ 421386 w 552450"/>
                    <a:gd name="connsiteY256" fmla="*/ 326146 h 466725"/>
                    <a:gd name="connsiteX257" fmla="*/ 416242 w 552450"/>
                    <a:gd name="connsiteY257" fmla="*/ 313287 h 466725"/>
                    <a:gd name="connsiteX258" fmla="*/ 417100 w 552450"/>
                    <a:gd name="connsiteY258" fmla="*/ 306048 h 466725"/>
                    <a:gd name="connsiteX259" fmla="*/ 415290 w 552450"/>
                    <a:gd name="connsiteY259" fmla="*/ 299476 h 466725"/>
                    <a:gd name="connsiteX260" fmla="*/ 406908 w 552450"/>
                    <a:gd name="connsiteY260" fmla="*/ 292904 h 466725"/>
                    <a:gd name="connsiteX261" fmla="*/ 455676 w 552450"/>
                    <a:gd name="connsiteY261" fmla="*/ 307191 h 466725"/>
                    <a:gd name="connsiteX262" fmla="*/ 467011 w 552450"/>
                    <a:gd name="connsiteY262" fmla="*/ 304905 h 466725"/>
                    <a:gd name="connsiteX263" fmla="*/ 472821 w 552450"/>
                    <a:gd name="connsiteY263" fmla="*/ 301095 h 466725"/>
                    <a:gd name="connsiteX264" fmla="*/ 468154 w 552450"/>
                    <a:gd name="connsiteY264" fmla="*/ 304334 h 466725"/>
                    <a:gd name="connsiteX265" fmla="*/ 464915 w 552450"/>
                    <a:gd name="connsiteY265" fmla="*/ 310906 h 466725"/>
                    <a:gd name="connsiteX266" fmla="*/ 457486 w 552450"/>
                    <a:gd name="connsiteY266" fmla="*/ 314621 h 466725"/>
                    <a:gd name="connsiteX267" fmla="*/ 505682 w 552450"/>
                    <a:gd name="connsiteY267" fmla="*/ 350911 h 466725"/>
                    <a:gd name="connsiteX268" fmla="*/ 513397 w 552450"/>
                    <a:gd name="connsiteY268" fmla="*/ 335004 h 466725"/>
                    <a:gd name="connsiteX269" fmla="*/ 511302 w 552450"/>
                    <a:gd name="connsiteY269" fmla="*/ 322050 h 466725"/>
                    <a:gd name="connsiteX270" fmla="*/ 529304 w 552450"/>
                    <a:gd name="connsiteY270" fmla="*/ 321098 h 466725"/>
                    <a:gd name="connsiteX271" fmla="*/ 535496 w 552450"/>
                    <a:gd name="connsiteY271" fmla="*/ 321193 h 466725"/>
                    <a:gd name="connsiteX272" fmla="*/ 538258 w 552450"/>
                    <a:gd name="connsiteY272" fmla="*/ 312144 h 466725"/>
                    <a:gd name="connsiteX273" fmla="*/ 537591 w 552450"/>
                    <a:gd name="connsiteY273" fmla="*/ 295190 h 466725"/>
                    <a:gd name="connsiteX274" fmla="*/ 549116 w 552450"/>
                    <a:gd name="connsiteY274" fmla="*/ 295571 h 466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</a:cxnLst>
                  <a:rect l="l" t="t" r="r" b="b"/>
                  <a:pathLst>
                    <a:path w="552450" h="466725">
                      <a:moveTo>
                        <a:pt x="549116" y="295571"/>
                      </a:moveTo>
                      <a:lnTo>
                        <a:pt x="554546" y="288332"/>
                      </a:lnTo>
                      <a:lnTo>
                        <a:pt x="556451" y="283474"/>
                      </a:lnTo>
                      <a:lnTo>
                        <a:pt x="549593" y="275664"/>
                      </a:lnTo>
                      <a:lnTo>
                        <a:pt x="537020" y="265281"/>
                      </a:lnTo>
                      <a:lnTo>
                        <a:pt x="531781" y="264043"/>
                      </a:lnTo>
                      <a:lnTo>
                        <a:pt x="524732" y="266520"/>
                      </a:lnTo>
                      <a:cubicBezTo>
                        <a:pt x="523494" y="266520"/>
                        <a:pt x="522256" y="266520"/>
                        <a:pt x="521017" y="266424"/>
                      </a:cubicBezTo>
                      <a:cubicBezTo>
                        <a:pt x="519779" y="265377"/>
                        <a:pt x="518065" y="264043"/>
                        <a:pt x="516826" y="262995"/>
                      </a:cubicBezTo>
                      <a:cubicBezTo>
                        <a:pt x="516826" y="260900"/>
                        <a:pt x="516255" y="258138"/>
                        <a:pt x="515588" y="256137"/>
                      </a:cubicBezTo>
                      <a:cubicBezTo>
                        <a:pt x="515303" y="256137"/>
                        <a:pt x="514921" y="256137"/>
                        <a:pt x="514636" y="256137"/>
                      </a:cubicBezTo>
                      <a:cubicBezTo>
                        <a:pt x="514159" y="256137"/>
                        <a:pt x="513588" y="256137"/>
                        <a:pt x="513112" y="256137"/>
                      </a:cubicBezTo>
                      <a:cubicBezTo>
                        <a:pt x="512445" y="256137"/>
                        <a:pt x="511874" y="256137"/>
                        <a:pt x="511207" y="256137"/>
                      </a:cubicBezTo>
                      <a:cubicBezTo>
                        <a:pt x="510540" y="256137"/>
                        <a:pt x="509873" y="256137"/>
                        <a:pt x="509207" y="256137"/>
                      </a:cubicBezTo>
                      <a:cubicBezTo>
                        <a:pt x="508540" y="256137"/>
                        <a:pt x="507873" y="256137"/>
                        <a:pt x="507206" y="256137"/>
                      </a:cubicBezTo>
                      <a:cubicBezTo>
                        <a:pt x="506635" y="256137"/>
                        <a:pt x="505968" y="256137"/>
                        <a:pt x="505396" y="256137"/>
                      </a:cubicBezTo>
                      <a:cubicBezTo>
                        <a:pt x="504920" y="256137"/>
                        <a:pt x="504444" y="256137"/>
                        <a:pt x="503968" y="256137"/>
                      </a:cubicBezTo>
                      <a:cubicBezTo>
                        <a:pt x="503682" y="256137"/>
                        <a:pt x="503396" y="256137"/>
                        <a:pt x="503111" y="256137"/>
                      </a:cubicBezTo>
                      <a:cubicBezTo>
                        <a:pt x="502920" y="256137"/>
                        <a:pt x="502634" y="256137"/>
                        <a:pt x="502444" y="256137"/>
                      </a:cubicBezTo>
                      <a:cubicBezTo>
                        <a:pt x="502158" y="256137"/>
                        <a:pt x="501872" y="256137"/>
                        <a:pt x="501587" y="256137"/>
                      </a:cubicBezTo>
                      <a:cubicBezTo>
                        <a:pt x="501301" y="256137"/>
                        <a:pt x="501015" y="256137"/>
                        <a:pt x="500634" y="256137"/>
                      </a:cubicBezTo>
                      <a:cubicBezTo>
                        <a:pt x="500348" y="256137"/>
                        <a:pt x="500063" y="256137"/>
                        <a:pt x="499682" y="256137"/>
                      </a:cubicBezTo>
                      <a:cubicBezTo>
                        <a:pt x="499396" y="256137"/>
                        <a:pt x="499110" y="256137"/>
                        <a:pt x="498824" y="256137"/>
                      </a:cubicBezTo>
                      <a:cubicBezTo>
                        <a:pt x="498634" y="256137"/>
                        <a:pt x="498348" y="256137"/>
                        <a:pt x="498158" y="256137"/>
                      </a:cubicBezTo>
                      <a:cubicBezTo>
                        <a:pt x="497967" y="256137"/>
                        <a:pt x="497872" y="256137"/>
                        <a:pt x="497681" y="256137"/>
                      </a:cubicBezTo>
                      <a:quadBezTo>
                        <a:pt x="497586" y="256137"/>
                        <a:pt x="497491" y="256137"/>
                      </a:quadBezTo>
                      <a:cubicBezTo>
                        <a:pt x="497872" y="253280"/>
                        <a:pt x="498443" y="249470"/>
                        <a:pt x="499491" y="246708"/>
                      </a:cubicBezTo>
                      <a:cubicBezTo>
                        <a:pt x="491300" y="241469"/>
                        <a:pt x="481584" y="239183"/>
                        <a:pt x="473392" y="233849"/>
                      </a:cubicBezTo>
                      <a:cubicBezTo>
                        <a:pt x="473392" y="232611"/>
                        <a:pt x="473392" y="231468"/>
                        <a:pt x="473488" y="230229"/>
                      </a:cubicBezTo>
                      <a:lnTo>
                        <a:pt x="465582" y="227753"/>
                      </a:lnTo>
                      <a:cubicBezTo>
                        <a:pt x="463296" y="227658"/>
                        <a:pt x="461010" y="227658"/>
                        <a:pt x="456629" y="227562"/>
                      </a:cubicBezTo>
                      <a:cubicBezTo>
                        <a:pt x="455486" y="228991"/>
                        <a:pt x="454057" y="231087"/>
                        <a:pt x="453200" y="232801"/>
                      </a:cubicBezTo>
                      <a:lnTo>
                        <a:pt x="451390" y="233849"/>
                      </a:lnTo>
                      <a:lnTo>
                        <a:pt x="449294" y="231468"/>
                      </a:lnTo>
                      <a:lnTo>
                        <a:pt x="444437" y="226419"/>
                      </a:lnTo>
                      <a:lnTo>
                        <a:pt x="443675" y="218990"/>
                      </a:lnTo>
                      <a:cubicBezTo>
                        <a:pt x="440626" y="218895"/>
                        <a:pt x="437674" y="218799"/>
                        <a:pt x="434721" y="218704"/>
                      </a:cubicBezTo>
                      <a:lnTo>
                        <a:pt x="433483" y="210322"/>
                      </a:lnTo>
                      <a:cubicBezTo>
                        <a:pt x="429673" y="210227"/>
                        <a:pt x="425958" y="210036"/>
                        <a:pt x="422148" y="209941"/>
                      </a:cubicBezTo>
                      <a:lnTo>
                        <a:pt x="412242" y="206798"/>
                      </a:lnTo>
                      <a:lnTo>
                        <a:pt x="404050" y="203655"/>
                      </a:lnTo>
                      <a:lnTo>
                        <a:pt x="411575" y="200892"/>
                      </a:lnTo>
                      <a:lnTo>
                        <a:pt x="415480" y="195749"/>
                      </a:lnTo>
                      <a:cubicBezTo>
                        <a:pt x="413671" y="195654"/>
                        <a:pt x="411766" y="195654"/>
                        <a:pt x="409956" y="195558"/>
                      </a:cubicBezTo>
                      <a:lnTo>
                        <a:pt x="406813" y="190986"/>
                      </a:lnTo>
                      <a:cubicBezTo>
                        <a:pt x="406241" y="188796"/>
                        <a:pt x="405575" y="185938"/>
                        <a:pt x="405003" y="183843"/>
                      </a:cubicBezTo>
                      <a:cubicBezTo>
                        <a:pt x="405575" y="183081"/>
                        <a:pt x="406241" y="182128"/>
                        <a:pt x="406813" y="181366"/>
                      </a:cubicBezTo>
                      <a:quadBezTo>
                        <a:pt x="431959" y="190129"/>
                        <a:pt x="436436" y="182128"/>
                      </a:quadBezTo>
                      <a:cubicBezTo>
                        <a:pt x="434721" y="182033"/>
                        <a:pt x="433007" y="182033"/>
                        <a:pt x="431292" y="181938"/>
                      </a:cubicBezTo>
                      <a:lnTo>
                        <a:pt x="422053" y="176985"/>
                      </a:lnTo>
                      <a:lnTo>
                        <a:pt x="411290" y="174413"/>
                      </a:lnTo>
                      <a:cubicBezTo>
                        <a:pt x="408432" y="174318"/>
                        <a:pt x="405670" y="174222"/>
                        <a:pt x="402812" y="174127"/>
                      </a:cubicBezTo>
                      <a:quadBezTo>
                        <a:pt x="404432" y="170508"/>
                        <a:pt x="427196" y="166126"/>
                      </a:quadBezTo>
                      <a:cubicBezTo>
                        <a:pt x="425958" y="162221"/>
                        <a:pt x="425863" y="161935"/>
                        <a:pt x="423482" y="156601"/>
                      </a:cubicBezTo>
                      <a:cubicBezTo>
                        <a:pt x="421196" y="153458"/>
                        <a:pt x="418052" y="149362"/>
                        <a:pt x="415766" y="146219"/>
                      </a:cubicBezTo>
                      <a:quadBezTo>
                        <a:pt x="407670" y="145076"/>
                        <a:pt x="398717" y="152886"/>
                      </a:quadBezTo>
                      <a:cubicBezTo>
                        <a:pt x="397192" y="150981"/>
                        <a:pt x="395288" y="148505"/>
                        <a:pt x="393763" y="146695"/>
                      </a:cubicBezTo>
                      <a:quadBezTo>
                        <a:pt x="396335" y="145266"/>
                        <a:pt x="402717" y="142885"/>
                      </a:quadBezTo>
                      <a:lnTo>
                        <a:pt x="405765" y="138694"/>
                      </a:lnTo>
                      <a:lnTo>
                        <a:pt x="398145" y="135456"/>
                      </a:lnTo>
                      <a:cubicBezTo>
                        <a:pt x="393478" y="132789"/>
                        <a:pt x="387382" y="128312"/>
                        <a:pt x="382048" y="127455"/>
                      </a:cubicBezTo>
                      <a:cubicBezTo>
                        <a:pt x="378714" y="130312"/>
                        <a:pt x="376904" y="130788"/>
                        <a:pt x="372713" y="131074"/>
                      </a:cubicBezTo>
                      <a:lnTo>
                        <a:pt x="376047" y="127074"/>
                      </a:lnTo>
                      <a:cubicBezTo>
                        <a:pt x="372523" y="126883"/>
                        <a:pt x="368999" y="126788"/>
                        <a:pt x="365379" y="126597"/>
                      </a:cubicBezTo>
                      <a:lnTo>
                        <a:pt x="357283" y="130884"/>
                      </a:lnTo>
                      <a:cubicBezTo>
                        <a:pt x="355187" y="130979"/>
                        <a:pt x="352330" y="130979"/>
                        <a:pt x="350234" y="131074"/>
                      </a:cubicBezTo>
                      <a:quadBezTo>
                        <a:pt x="359188" y="126312"/>
                        <a:pt x="362998" y="121073"/>
                      </a:quadBezTo>
                      <a:lnTo>
                        <a:pt x="359378" y="117168"/>
                      </a:lnTo>
                      <a:cubicBezTo>
                        <a:pt x="356711" y="117072"/>
                        <a:pt x="354140" y="116882"/>
                        <a:pt x="349187" y="117644"/>
                      </a:cubicBezTo>
                      <a:cubicBezTo>
                        <a:pt x="348329" y="117453"/>
                        <a:pt x="347186" y="117072"/>
                        <a:pt x="346329" y="116882"/>
                      </a:cubicBezTo>
                      <a:quadBezTo>
                        <a:pt x="348425" y="113262"/>
                        <a:pt x="352520" y="110214"/>
                      </a:quadBezTo>
                      <a:lnTo>
                        <a:pt x="348520" y="106119"/>
                      </a:lnTo>
                      <a:lnTo>
                        <a:pt x="325374" y="96594"/>
                      </a:lnTo>
                      <a:cubicBezTo>
                        <a:pt x="323374" y="96498"/>
                        <a:pt x="321374" y="96308"/>
                        <a:pt x="319373" y="96213"/>
                      </a:cubicBezTo>
                      <a:lnTo>
                        <a:pt x="311658" y="100594"/>
                      </a:lnTo>
                      <a:cubicBezTo>
                        <a:pt x="310229" y="100689"/>
                        <a:pt x="308324" y="100785"/>
                        <a:pt x="306991" y="100880"/>
                      </a:cubicBezTo>
                      <a:cubicBezTo>
                        <a:pt x="305562" y="99546"/>
                        <a:pt x="304229" y="97165"/>
                        <a:pt x="303562" y="95355"/>
                      </a:cubicBezTo>
                      <a:cubicBezTo>
                        <a:pt x="304419" y="94784"/>
                        <a:pt x="305657" y="94022"/>
                        <a:pt x="306515" y="93450"/>
                      </a:cubicBezTo>
                      <a:cubicBezTo>
                        <a:pt x="306324" y="92593"/>
                        <a:pt x="306134" y="91545"/>
                        <a:pt x="306038" y="90688"/>
                      </a:cubicBezTo>
                      <a:cubicBezTo>
                        <a:pt x="301085" y="90974"/>
                        <a:pt x="296228" y="90307"/>
                        <a:pt x="291370" y="90307"/>
                      </a:cubicBezTo>
                      <a:lnTo>
                        <a:pt x="298704" y="84592"/>
                      </a:lnTo>
                      <a:lnTo>
                        <a:pt x="298895" y="80687"/>
                      </a:lnTo>
                      <a:cubicBezTo>
                        <a:pt x="295751" y="80496"/>
                        <a:pt x="292703" y="80306"/>
                        <a:pt x="289560" y="80020"/>
                      </a:cubicBezTo>
                      <a:lnTo>
                        <a:pt x="284988" y="75448"/>
                      </a:lnTo>
                      <a:cubicBezTo>
                        <a:pt x="285559" y="73353"/>
                        <a:pt x="286131" y="71162"/>
                        <a:pt x="286607" y="69066"/>
                      </a:cubicBezTo>
                      <a:lnTo>
                        <a:pt x="282130" y="63828"/>
                      </a:lnTo>
                      <a:cubicBezTo>
                        <a:pt x="268415" y="60303"/>
                        <a:pt x="254508" y="57255"/>
                        <a:pt x="240983" y="53255"/>
                      </a:cubicBezTo>
                      <a:quadBezTo>
                        <a:pt x="236125" y="51826"/>
                        <a:pt x="221647" y="61637"/>
                      </a:quadBezTo>
                      <a:quadBezTo>
                        <a:pt x="219266" y="63256"/>
                        <a:pt x="195072" y="57351"/>
                      </a:quadBezTo>
                      <a:quadBezTo>
                        <a:pt x="180689" y="67923"/>
                        <a:pt x="179261" y="67542"/>
                      </a:quadBezTo>
                      <a:cubicBezTo>
                        <a:pt x="178975" y="66495"/>
                        <a:pt x="178689" y="65161"/>
                        <a:pt x="178403" y="64209"/>
                      </a:cubicBezTo>
                      <a:quadBezTo>
                        <a:pt x="185261" y="60875"/>
                        <a:pt x="194977" y="48492"/>
                      </a:quadBezTo>
                      <a:cubicBezTo>
                        <a:pt x="192119" y="42682"/>
                        <a:pt x="191929" y="42206"/>
                        <a:pt x="194215" y="38396"/>
                      </a:cubicBezTo>
                      <a:cubicBezTo>
                        <a:pt x="193834" y="37539"/>
                        <a:pt x="193358" y="36491"/>
                        <a:pt x="192881" y="35634"/>
                      </a:cubicBezTo>
                      <a:cubicBezTo>
                        <a:pt x="190786" y="34967"/>
                        <a:pt x="188214" y="33633"/>
                        <a:pt x="186404" y="32395"/>
                      </a:cubicBezTo>
                      <a:cubicBezTo>
                        <a:pt x="186976" y="28776"/>
                        <a:pt x="187833" y="23918"/>
                        <a:pt x="188404" y="20298"/>
                      </a:cubicBezTo>
                      <a:cubicBezTo>
                        <a:pt x="137350" y="-752"/>
                        <a:pt x="113824" y="27633"/>
                        <a:pt x="113633" y="27918"/>
                      </a:cubicBezTo>
                      <a:cubicBezTo>
                        <a:pt x="98584" y="28966"/>
                        <a:pt x="96488" y="45540"/>
                        <a:pt x="96488" y="45730"/>
                      </a:cubicBezTo>
                      <a:quadBezTo>
                        <a:pt x="98965" y="47540"/>
                        <a:pt x="106108" y="50588"/>
                      </a:quadBezTo>
                      <a:cubicBezTo>
                        <a:pt x="100965" y="54493"/>
                        <a:pt x="94488" y="55160"/>
                        <a:pt x="88773" y="57636"/>
                      </a:cubicBezTo>
                      <a:cubicBezTo>
                        <a:pt x="88011" y="59541"/>
                        <a:pt x="86201" y="68685"/>
                        <a:pt x="88773" y="74877"/>
                      </a:cubicBezTo>
                      <a:cubicBezTo>
                        <a:pt x="91916" y="75258"/>
                        <a:pt x="95155" y="75258"/>
                        <a:pt x="98393" y="76020"/>
                      </a:cubicBezTo>
                      <a:cubicBezTo>
                        <a:pt x="98679" y="76877"/>
                        <a:pt x="99155" y="77925"/>
                        <a:pt x="99536" y="78687"/>
                      </a:cubicBezTo>
                      <a:cubicBezTo>
                        <a:pt x="88487" y="92593"/>
                        <a:pt x="67342" y="70781"/>
                        <a:pt x="77724" y="56208"/>
                      </a:cubicBezTo>
                      <a:cubicBezTo>
                        <a:pt x="83915" y="47540"/>
                        <a:pt x="86773" y="43635"/>
                        <a:pt x="83153" y="35538"/>
                      </a:cubicBezTo>
                      <a:cubicBezTo>
                        <a:pt x="89059" y="24013"/>
                        <a:pt x="103537" y="18774"/>
                        <a:pt x="127635" y="10297"/>
                      </a:cubicBezTo>
                      <a:cubicBezTo>
                        <a:pt x="128016" y="9535"/>
                        <a:pt x="128397" y="8487"/>
                        <a:pt x="128778" y="7630"/>
                      </a:cubicBezTo>
                      <a:cubicBezTo>
                        <a:pt x="125158" y="6106"/>
                        <a:pt x="115443" y="2201"/>
                        <a:pt x="103156" y="105"/>
                      </a:cubicBezTo>
                      <a:cubicBezTo>
                        <a:pt x="75057" y="-2371"/>
                        <a:pt x="5905" y="39253"/>
                        <a:pt x="0" y="74686"/>
                      </a:cubicBezTo>
                      <a:cubicBezTo>
                        <a:pt x="381" y="74686"/>
                        <a:pt x="34862" y="79925"/>
                        <a:pt x="37147" y="89164"/>
                      </a:cubicBezTo>
                      <a:cubicBezTo>
                        <a:pt x="24670" y="93927"/>
                        <a:pt x="13716" y="86211"/>
                        <a:pt x="1905" y="84878"/>
                      </a:cubicBezTo>
                      <a:cubicBezTo>
                        <a:pt x="-762" y="95832"/>
                        <a:pt x="-2667" y="103833"/>
                        <a:pt x="13145" y="112977"/>
                      </a:cubicBezTo>
                      <a:cubicBezTo>
                        <a:pt x="13525" y="113072"/>
                        <a:pt x="13907" y="113072"/>
                        <a:pt x="14288" y="113167"/>
                      </a:cubicBezTo>
                      <a:cubicBezTo>
                        <a:pt x="14669" y="113262"/>
                        <a:pt x="15145" y="113262"/>
                        <a:pt x="15526" y="113358"/>
                      </a:cubicBezTo>
                      <a:cubicBezTo>
                        <a:pt x="16002" y="113453"/>
                        <a:pt x="16383" y="113453"/>
                        <a:pt x="16859" y="113548"/>
                      </a:cubicBezTo>
                      <a:cubicBezTo>
                        <a:pt x="17336" y="113643"/>
                        <a:pt x="17717" y="113643"/>
                        <a:pt x="18193" y="113739"/>
                      </a:cubicBezTo>
                      <a:cubicBezTo>
                        <a:pt x="18574" y="113834"/>
                        <a:pt x="19050" y="113834"/>
                        <a:pt x="19431" y="113929"/>
                      </a:cubicBezTo>
                      <a:cubicBezTo>
                        <a:pt x="19812" y="114024"/>
                        <a:pt x="20193" y="114024"/>
                        <a:pt x="20574" y="114120"/>
                      </a:cubicBezTo>
                      <a:cubicBezTo>
                        <a:pt x="20860" y="114120"/>
                        <a:pt x="21146" y="114215"/>
                        <a:pt x="21431" y="114215"/>
                      </a:cubicBezTo>
                      <a:cubicBezTo>
                        <a:pt x="21622" y="114215"/>
                        <a:pt x="21812" y="114310"/>
                        <a:pt x="22098" y="114310"/>
                      </a:cubicBezTo>
                      <a:cubicBezTo>
                        <a:pt x="28480" y="114882"/>
                        <a:pt x="41434" y="120692"/>
                        <a:pt x="59722" y="131074"/>
                      </a:cubicBezTo>
                      <a:quadBezTo>
                        <a:pt x="64484" y="128312"/>
                        <a:pt x="68199" y="128121"/>
                      </a:quadBezTo>
                      <a:cubicBezTo>
                        <a:pt x="80200" y="139551"/>
                        <a:pt x="104013" y="126216"/>
                        <a:pt x="110966" y="147171"/>
                      </a:cubicBezTo>
                      <a:cubicBezTo>
                        <a:pt x="119158" y="146886"/>
                        <a:pt x="125730" y="139456"/>
                        <a:pt x="134493" y="141742"/>
                      </a:cubicBezTo>
                      <a:cubicBezTo>
                        <a:pt x="146018" y="144695"/>
                        <a:pt x="151733" y="156411"/>
                        <a:pt x="162496" y="160506"/>
                      </a:cubicBezTo>
                      <a:lnTo>
                        <a:pt x="176022" y="153744"/>
                      </a:lnTo>
                      <a:cubicBezTo>
                        <a:pt x="176498" y="152505"/>
                        <a:pt x="176879" y="151172"/>
                        <a:pt x="177355" y="149934"/>
                      </a:cubicBezTo>
                      <a:lnTo>
                        <a:pt x="166592" y="150029"/>
                      </a:lnTo>
                      <a:cubicBezTo>
                        <a:pt x="166497" y="150029"/>
                        <a:pt x="166307" y="150029"/>
                        <a:pt x="166211" y="150029"/>
                      </a:cubicBezTo>
                      <a:cubicBezTo>
                        <a:pt x="166021" y="150029"/>
                        <a:pt x="165830" y="150029"/>
                        <a:pt x="165735" y="149934"/>
                      </a:cubicBezTo>
                      <a:cubicBezTo>
                        <a:pt x="165545" y="149934"/>
                        <a:pt x="165259" y="149934"/>
                        <a:pt x="165068" y="149838"/>
                      </a:cubicBezTo>
                      <a:cubicBezTo>
                        <a:pt x="164783" y="149838"/>
                        <a:pt x="164592" y="149743"/>
                        <a:pt x="164306" y="149743"/>
                      </a:cubicBezTo>
                      <a:cubicBezTo>
                        <a:pt x="164021" y="149743"/>
                        <a:pt x="163640" y="149648"/>
                        <a:pt x="163354" y="149648"/>
                      </a:cubicBezTo>
                      <a:cubicBezTo>
                        <a:pt x="162973" y="149648"/>
                        <a:pt x="162592" y="149553"/>
                        <a:pt x="162211" y="149553"/>
                      </a:cubicBezTo>
                      <a:cubicBezTo>
                        <a:pt x="161830" y="149553"/>
                        <a:pt x="161354" y="149457"/>
                        <a:pt x="160972" y="149457"/>
                      </a:cubicBezTo>
                      <a:cubicBezTo>
                        <a:pt x="160496" y="149457"/>
                        <a:pt x="160020" y="149362"/>
                        <a:pt x="157925" y="149172"/>
                      </a:cubicBezTo>
                      <a:cubicBezTo>
                        <a:pt x="150495" y="147838"/>
                        <a:pt x="146685" y="145647"/>
                        <a:pt x="141922" y="140218"/>
                      </a:cubicBezTo>
                      <a:quadBezTo>
                        <a:pt x="143256" y="136789"/>
                        <a:pt x="178403" y="147076"/>
                      </a:quadBezTo>
                      <a:lnTo>
                        <a:pt x="188500" y="144695"/>
                      </a:lnTo>
                      <a:lnTo>
                        <a:pt x="193453" y="136980"/>
                      </a:lnTo>
                      <a:cubicBezTo>
                        <a:pt x="193072" y="134408"/>
                        <a:pt x="192691" y="130884"/>
                        <a:pt x="192310" y="128217"/>
                      </a:cubicBezTo>
                      <a:cubicBezTo>
                        <a:pt x="192976" y="127550"/>
                        <a:pt x="193834" y="126693"/>
                        <a:pt x="194405" y="126121"/>
                      </a:cubicBezTo>
                      <a:cubicBezTo>
                        <a:pt x="201263" y="129741"/>
                        <a:pt x="206026" y="135932"/>
                        <a:pt x="212598" y="139932"/>
                      </a:cubicBezTo>
                      <a:cubicBezTo>
                        <a:pt x="211550" y="143266"/>
                        <a:pt x="210598" y="146505"/>
                        <a:pt x="209550" y="149838"/>
                      </a:cubicBezTo>
                      <a:cubicBezTo>
                        <a:pt x="209455" y="151553"/>
                        <a:pt x="210217" y="154029"/>
                        <a:pt x="211265" y="155363"/>
                      </a:cubicBezTo>
                      <a:quadBezTo>
                        <a:pt x="218694" y="151934"/>
                        <a:pt x="223075" y="155553"/>
                      </a:quadBezTo>
                      <a:cubicBezTo>
                        <a:pt x="222695" y="156315"/>
                        <a:pt x="222218" y="157458"/>
                        <a:pt x="221837" y="158220"/>
                      </a:cubicBezTo>
                      <a:quadBezTo>
                        <a:pt x="221837" y="158220"/>
                        <a:pt x="221742" y="158220"/>
                      </a:quadBezTo>
                      <a:quadBezTo>
                        <a:pt x="221742" y="158220"/>
                        <a:pt x="221647" y="158220"/>
                      </a:quadBezTo>
                      <a:quadBezTo>
                        <a:pt x="221647" y="158220"/>
                        <a:pt x="221551" y="158220"/>
                      </a:quadBezTo>
                      <a:quadBezTo>
                        <a:pt x="221551" y="158220"/>
                        <a:pt x="221456" y="158220"/>
                      </a:quadBezTo>
                      <a:quadBezTo>
                        <a:pt x="221456" y="158220"/>
                        <a:pt x="221361" y="158220"/>
                      </a:quadBezTo>
                      <a:quadBezTo>
                        <a:pt x="221361" y="158220"/>
                        <a:pt x="221266" y="158220"/>
                      </a:quadBezTo>
                      <a:quadBezTo>
                        <a:pt x="221266" y="158220"/>
                        <a:pt x="221171" y="158220"/>
                      </a:quadBezTo>
                      <a:quadBezTo>
                        <a:pt x="221171" y="158220"/>
                        <a:pt x="222599" y="159649"/>
                      </a:quadBezTo>
                      <a:cubicBezTo>
                        <a:pt x="230696" y="164983"/>
                        <a:pt x="237363" y="172127"/>
                        <a:pt x="244983" y="177937"/>
                      </a:cubicBezTo>
                      <a:lnTo>
                        <a:pt x="241935" y="182414"/>
                      </a:lnTo>
                      <a:lnTo>
                        <a:pt x="232886" y="182890"/>
                      </a:lnTo>
                      <a:lnTo>
                        <a:pt x="223838" y="181652"/>
                      </a:lnTo>
                      <a:lnTo>
                        <a:pt x="220504" y="187748"/>
                      </a:lnTo>
                      <a:cubicBezTo>
                        <a:pt x="221075" y="188986"/>
                        <a:pt x="221933" y="190605"/>
                        <a:pt x="222504" y="191844"/>
                      </a:cubicBezTo>
                      <a:cubicBezTo>
                        <a:pt x="224504" y="191653"/>
                        <a:pt x="227076" y="191177"/>
                        <a:pt x="229076" y="190605"/>
                      </a:cubicBezTo>
                      <a:cubicBezTo>
                        <a:pt x="230791" y="190701"/>
                        <a:pt x="232505" y="190891"/>
                        <a:pt x="234315" y="190986"/>
                      </a:cubicBezTo>
                      <a:lnTo>
                        <a:pt x="239935" y="188034"/>
                      </a:lnTo>
                      <a:cubicBezTo>
                        <a:pt x="241935" y="187176"/>
                        <a:pt x="244507" y="185938"/>
                        <a:pt x="246412" y="185081"/>
                      </a:cubicBezTo>
                      <a:cubicBezTo>
                        <a:pt x="250508" y="187081"/>
                        <a:pt x="255079" y="186891"/>
                        <a:pt x="259366" y="188129"/>
                      </a:cubicBezTo>
                      <a:lnTo>
                        <a:pt x="260223" y="194606"/>
                      </a:lnTo>
                      <a:quadBezTo>
                        <a:pt x="246793" y="198035"/>
                        <a:pt x="244697" y="201273"/>
                      </a:quadBezTo>
                      <a:lnTo>
                        <a:pt x="254222" y="208989"/>
                      </a:lnTo>
                      <a:cubicBezTo>
                        <a:pt x="255842" y="206893"/>
                        <a:pt x="257937" y="204036"/>
                        <a:pt x="259080" y="201654"/>
                      </a:cubicBezTo>
                      <a:quadBezTo>
                        <a:pt x="262700" y="202035"/>
                        <a:pt x="267462" y="207084"/>
                      </a:quadBezTo>
                      <a:cubicBezTo>
                        <a:pt x="267176" y="208608"/>
                        <a:pt x="266795" y="210036"/>
                        <a:pt x="266509" y="211560"/>
                      </a:cubicBezTo>
                      <a:cubicBezTo>
                        <a:pt x="264795" y="213084"/>
                        <a:pt x="262509" y="215085"/>
                        <a:pt x="260795" y="216609"/>
                      </a:cubicBezTo>
                      <a:cubicBezTo>
                        <a:pt x="256794" y="216228"/>
                        <a:pt x="252317" y="215751"/>
                        <a:pt x="250603" y="227181"/>
                      </a:cubicBezTo>
                      <a:cubicBezTo>
                        <a:pt x="252317" y="227658"/>
                        <a:pt x="254699" y="227562"/>
                        <a:pt x="256413" y="227086"/>
                      </a:cubicBezTo>
                      <a:quadBezTo>
                        <a:pt x="262319" y="232801"/>
                        <a:pt x="263652" y="233182"/>
                      </a:quadBezTo>
                      <a:quadBezTo>
                        <a:pt x="269558" y="229467"/>
                        <a:pt x="281940" y="232611"/>
                      </a:quadBezTo>
                      <a:lnTo>
                        <a:pt x="285274" y="228039"/>
                      </a:lnTo>
                      <a:lnTo>
                        <a:pt x="284417" y="221466"/>
                      </a:lnTo>
                      <a:lnTo>
                        <a:pt x="274130" y="217371"/>
                      </a:lnTo>
                      <a:lnTo>
                        <a:pt x="269653" y="215180"/>
                      </a:lnTo>
                      <a:lnTo>
                        <a:pt x="271939" y="210798"/>
                      </a:lnTo>
                      <a:lnTo>
                        <a:pt x="271653" y="204321"/>
                      </a:lnTo>
                      <a:cubicBezTo>
                        <a:pt x="276416" y="209179"/>
                        <a:pt x="281273" y="214227"/>
                        <a:pt x="292132" y="215751"/>
                      </a:cubicBezTo>
                      <a:quadBezTo>
                        <a:pt x="293656" y="224133"/>
                        <a:pt x="294894" y="228610"/>
                      </a:quadBezTo>
                      <a:lnTo>
                        <a:pt x="297656" y="230706"/>
                      </a:lnTo>
                      <a:cubicBezTo>
                        <a:pt x="303276" y="234801"/>
                        <a:pt x="301752" y="242517"/>
                        <a:pt x="306134" y="247184"/>
                      </a:cubicBezTo>
                      <a:cubicBezTo>
                        <a:pt x="303847" y="254423"/>
                        <a:pt x="266605" y="277283"/>
                        <a:pt x="266319" y="277473"/>
                      </a:cubicBezTo>
                      <a:quadBezTo>
                        <a:pt x="246888" y="286141"/>
                        <a:pt x="246602" y="290618"/>
                      </a:quadBezTo>
                      <a:cubicBezTo>
                        <a:pt x="245650" y="303191"/>
                        <a:pt x="258794" y="305572"/>
                        <a:pt x="263557" y="314145"/>
                      </a:cubicBezTo>
                      <a:cubicBezTo>
                        <a:pt x="255556" y="317669"/>
                        <a:pt x="246031" y="312906"/>
                        <a:pt x="238411" y="318621"/>
                      </a:cubicBezTo>
                      <a:cubicBezTo>
                        <a:pt x="236125" y="318431"/>
                        <a:pt x="233744" y="318336"/>
                        <a:pt x="231458" y="318145"/>
                      </a:cubicBezTo>
                      <a:cubicBezTo>
                        <a:pt x="228886" y="317955"/>
                        <a:pt x="226314" y="317764"/>
                        <a:pt x="223742" y="317574"/>
                      </a:cubicBezTo>
                      <a:cubicBezTo>
                        <a:pt x="204407" y="321669"/>
                        <a:pt x="187547" y="310525"/>
                        <a:pt x="169069" y="309001"/>
                      </a:cubicBezTo>
                      <a:cubicBezTo>
                        <a:pt x="168974" y="309287"/>
                        <a:pt x="168878" y="309668"/>
                        <a:pt x="168783" y="309954"/>
                      </a:cubicBezTo>
                      <a:cubicBezTo>
                        <a:pt x="168688" y="310335"/>
                        <a:pt x="168592" y="310716"/>
                        <a:pt x="168497" y="311097"/>
                      </a:cubicBezTo>
                      <a:cubicBezTo>
                        <a:pt x="168402" y="311478"/>
                        <a:pt x="168307" y="311954"/>
                        <a:pt x="168212" y="312335"/>
                      </a:cubicBezTo>
                      <a:cubicBezTo>
                        <a:pt x="168116" y="312716"/>
                        <a:pt x="168021" y="313192"/>
                        <a:pt x="167926" y="313573"/>
                      </a:cubicBezTo>
                      <a:cubicBezTo>
                        <a:pt x="167830" y="313954"/>
                        <a:pt x="167735" y="314335"/>
                        <a:pt x="167640" y="314716"/>
                      </a:cubicBezTo>
                      <a:cubicBezTo>
                        <a:pt x="167545" y="315002"/>
                        <a:pt x="167450" y="315288"/>
                        <a:pt x="167354" y="315573"/>
                      </a:cubicBezTo>
                      <a:cubicBezTo>
                        <a:pt x="167259" y="315764"/>
                        <a:pt x="167259" y="315954"/>
                        <a:pt x="167164" y="316145"/>
                      </a:cubicBezTo>
                      <a:cubicBezTo>
                        <a:pt x="167164" y="316240"/>
                        <a:pt x="167164" y="316335"/>
                        <a:pt x="167830" y="316716"/>
                      </a:cubicBezTo>
                      <a:cubicBezTo>
                        <a:pt x="168307" y="317383"/>
                        <a:pt x="169069" y="318336"/>
                        <a:pt x="169545" y="319002"/>
                      </a:cubicBezTo>
                      <a:cubicBezTo>
                        <a:pt x="165640" y="318907"/>
                        <a:pt x="165545" y="318907"/>
                        <a:pt x="159925" y="318050"/>
                      </a:cubicBezTo>
                      <a:lnTo>
                        <a:pt x="149447" y="324813"/>
                      </a:lnTo>
                      <a:cubicBezTo>
                        <a:pt x="148876" y="326813"/>
                        <a:pt x="148400" y="328718"/>
                        <a:pt x="147542" y="331575"/>
                      </a:cubicBezTo>
                      <a:quadBezTo>
                        <a:pt x="143923" y="342529"/>
                        <a:pt x="157925" y="352435"/>
                      </a:quadBezTo>
                      <a:cubicBezTo>
                        <a:pt x="168021" y="349863"/>
                        <a:pt x="171069" y="362722"/>
                        <a:pt x="180118" y="362627"/>
                      </a:cubicBezTo>
                      <a:cubicBezTo>
                        <a:pt x="192119" y="362436"/>
                        <a:pt x="194596" y="360722"/>
                        <a:pt x="210407" y="349292"/>
                      </a:cubicBezTo>
                      <a:cubicBezTo>
                        <a:pt x="217170" y="350911"/>
                        <a:pt x="223266" y="354150"/>
                        <a:pt x="229838" y="356436"/>
                      </a:cubicBezTo>
                      <a:cubicBezTo>
                        <a:pt x="237554" y="352245"/>
                        <a:pt x="266224" y="370914"/>
                        <a:pt x="268986" y="375200"/>
                      </a:cubicBezTo>
                      <a:lnTo>
                        <a:pt x="283940" y="389487"/>
                      </a:lnTo>
                      <a:cubicBezTo>
                        <a:pt x="292322" y="397298"/>
                        <a:pt x="298418" y="407204"/>
                        <a:pt x="306134" y="415586"/>
                      </a:cubicBezTo>
                      <a:quadBezTo>
                        <a:pt x="324326" y="435398"/>
                        <a:pt x="330041" y="432255"/>
                      </a:quadBezTo>
                      <a:lnTo>
                        <a:pt x="324898" y="425968"/>
                      </a:lnTo>
                      <a:cubicBezTo>
                        <a:pt x="326708" y="425492"/>
                        <a:pt x="437864" y="466640"/>
                        <a:pt x="438531" y="467211"/>
                      </a:cubicBezTo>
                      <a:cubicBezTo>
                        <a:pt x="438626" y="467116"/>
                        <a:pt x="447294" y="461592"/>
                        <a:pt x="447389" y="455019"/>
                      </a:cubicBezTo>
                      <a:cubicBezTo>
                        <a:pt x="421672" y="440637"/>
                        <a:pt x="402431" y="418253"/>
                        <a:pt x="379571" y="400441"/>
                      </a:cubicBezTo>
                      <a:lnTo>
                        <a:pt x="374333" y="392631"/>
                      </a:lnTo>
                      <a:lnTo>
                        <a:pt x="378428" y="389106"/>
                      </a:lnTo>
                      <a:cubicBezTo>
                        <a:pt x="378428" y="389106"/>
                        <a:pt x="397764" y="402346"/>
                        <a:pt x="403765" y="406442"/>
                      </a:cubicBezTo>
                      <a:lnTo>
                        <a:pt x="406432" y="401203"/>
                      </a:lnTo>
                      <a:cubicBezTo>
                        <a:pt x="415671" y="407775"/>
                        <a:pt x="423005" y="416443"/>
                        <a:pt x="431483" y="423873"/>
                      </a:cubicBezTo>
                      <a:lnTo>
                        <a:pt x="435388" y="422158"/>
                      </a:lnTo>
                      <a:cubicBezTo>
                        <a:pt x="450056" y="427778"/>
                        <a:pt x="459486" y="441494"/>
                        <a:pt x="474440" y="446637"/>
                      </a:cubicBezTo>
                      <a:quadBezTo>
                        <a:pt x="476155" y="447209"/>
                        <a:pt x="493300" y="441970"/>
                      </a:quadBezTo>
                      <a:quadBezTo>
                        <a:pt x="484061" y="438541"/>
                        <a:pt x="475488" y="438541"/>
                      </a:quadBezTo>
                      <a:quadBezTo>
                        <a:pt x="474821" y="437779"/>
                        <a:pt x="467773" y="427397"/>
                      </a:quadBezTo>
                      <a:lnTo>
                        <a:pt x="473297" y="425682"/>
                      </a:lnTo>
                      <a:lnTo>
                        <a:pt x="475202" y="419967"/>
                      </a:lnTo>
                      <a:lnTo>
                        <a:pt x="473488" y="412347"/>
                      </a:lnTo>
                      <a:lnTo>
                        <a:pt x="471202" y="404061"/>
                      </a:lnTo>
                      <a:quadBezTo>
                        <a:pt x="480441" y="412728"/>
                        <a:pt x="482727" y="412538"/>
                      </a:quadBezTo>
                      <a:cubicBezTo>
                        <a:pt x="482727" y="412157"/>
                        <a:pt x="482727" y="411681"/>
                        <a:pt x="482727" y="411300"/>
                      </a:cubicBezTo>
                      <a:cubicBezTo>
                        <a:pt x="482727" y="410728"/>
                        <a:pt x="482727" y="410061"/>
                        <a:pt x="482727" y="409490"/>
                      </a:cubicBezTo>
                      <a:cubicBezTo>
                        <a:pt x="482727" y="408728"/>
                        <a:pt x="482727" y="408061"/>
                        <a:pt x="482727" y="407299"/>
                      </a:cubicBezTo>
                      <a:cubicBezTo>
                        <a:pt x="482727" y="406537"/>
                        <a:pt x="482727" y="405775"/>
                        <a:pt x="482727" y="405013"/>
                      </a:cubicBezTo>
                      <a:cubicBezTo>
                        <a:pt x="482727" y="404346"/>
                        <a:pt x="482727" y="403584"/>
                        <a:pt x="482727" y="402918"/>
                      </a:cubicBezTo>
                      <a:cubicBezTo>
                        <a:pt x="482727" y="402346"/>
                        <a:pt x="482727" y="401679"/>
                        <a:pt x="482727" y="401108"/>
                      </a:cubicBezTo>
                      <a:cubicBezTo>
                        <a:pt x="482727" y="400727"/>
                        <a:pt x="482727" y="400251"/>
                        <a:pt x="482727" y="399870"/>
                      </a:cubicBezTo>
                      <a:cubicBezTo>
                        <a:pt x="482727" y="399679"/>
                        <a:pt x="482727" y="399584"/>
                        <a:pt x="482727" y="399393"/>
                      </a:cubicBezTo>
                      <a:lnTo>
                        <a:pt x="486442" y="406251"/>
                      </a:lnTo>
                      <a:lnTo>
                        <a:pt x="491490" y="409014"/>
                      </a:lnTo>
                      <a:lnTo>
                        <a:pt x="493300" y="402727"/>
                      </a:lnTo>
                      <a:cubicBezTo>
                        <a:pt x="493300" y="399393"/>
                        <a:pt x="493300" y="396060"/>
                        <a:pt x="493300" y="392726"/>
                      </a:cubicBezTo>
                      <a:lnTo>
                        <a:pt x="487013" y="386916"/>
                      </a:lnTo>
                      <a:cubicBezTo>
                        <a:pt x="485394" y="386916"/>
                        <a:pt x="483680" y="386820"/>
                        <a:pt x="482060" y="386820"/>
                      </a:cubicBezTo>
                      <a:lnTo>
                        <a:pt x="477203" y="382248"/>
                      </a:lnTo>
                      <a:lnTo>
                        <a:pt x="471583" y="377010"/>
                      </a:lnTo>
                      <a:lnTo>
                        <a:pt x="475774" y="372247"/>
                      </a:lnTo>
                      <a:lnTo>
                        <a:pt x="473012" y="365961"/>
                      </a:lnTo>
                      <a:lnTo>
                        <a:pt x="465106" y="355102"/>
                      </a:lnTo>
                      <a:lnTo>
                        <a:pt x="458438" y="349959"/>
                      </a:lnTo>
                      <a:lnTo>
                        <a:pt x="450151" y="346149"/>
                      </a:lnTo>
                      <a:lnTo>
                        <a:pt x="439484" y="344625"/>
                      </a:lnTo>
                      <a:lnTo>
                        <a:pt x="427863" y="336909"/>
                      </a:lnTo>
                      <a:lnTo>
                        <a:pt x="421386" y="326146"/>
                      </a:lnTo>
                      <a:lnTo>
                        <a:pt x="416242" y="313287"/>
                      </a:lnTo>
                      <a:lnTo>
                        <a:pt x="417100" y="306048"/>
                      </a:lnTo>
                      <a:lnTo>
                        <a:pt x="415290" y="299476"/>
                      </a:lnTo>
                      <a:lnTo>
                        <a:pt x="406908" y="292904"/>
                      </a:lnTo>
                      <a:cubicBezTo>
                        <a:pt x="425577" y="289380"/>
                        <a:pt x="438341" y="306144"/>
                        <a:pt x="455676" y="307191"/>
                      </a:cubicBezTo>
                      <a:lnTo>
                        <a:pt x="467011" y="304905"/>
                      </a:lnTo>
                      <a:lnTo>
                        <a:pt x="472821" y="301095"/>
                      </a:lnTo>
                      <a:lnTo>
                        <a:pt x="468154" y="304334"/>
                      </a:lnTo>
                      <a:lnTo>
                        <a:pt x="464915" y="310906"/>
                      </a:lnTo>
                      <a:cubicBezTo>
                        <a:pt x="462725" y="312049"/>
                        <a:pt x="459676" y="313478"/>
                        <a:pt x="457486" y="314621"/>
                      </a:cubicBezTo>
                      <a:cubicBezTo>
                        <a:pt x="466820" y="326622"/>
                        <a:pt x="480822" y="344815"/>
                        <a:pt x="505682" y="350911"/>
                      </a:cubicBezTo>
                      <a:quadBezTo>
                        <a:pt x="512445" y="345387"/>
                        <a:pt x="513397" y="335004"/>
                      </a:quadBezTo>
                      <a:cubicBezTo>
                        <a:pt x="512731" y="331099"/>
                        <a:pt x="511874" y="325956"/>
                        <a:pt x="511302" y="322050"/>
                      </a:cubicBezTo>
                      <a:quadBezTo>
                        <a:pt x="528352" y="321765"/>
                        <a:pt x="529304" y="321098"/>
                      </a:quadBezTo>
                      <a:cubicBezTo>
                        <a:pt x="531400" y="321098"/>
                        <a:pt x="533400" y="321193"/>
                        <a:pt x="535496" y="321193"/>
                      </a:cubicBezTo>
                      <a:lnTo>
                        <a:pt x="538258" y="312144"/>
                      </a:lnTo>
                      <a:quadBezTo>
                        <a:pt x="542163" y="306525"/>
                        <a:pt x="537591" y="295190"/>
                      </a:quadBezTo>
                      <a:cubicBezTo>
                        <a:pt x="541020" y="294523"/>
                        <a:pt x="545021" y="295857"/>
                        <a:pt x="549116" y="2955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13" name="Freeform: Shape 317"/>
                <p:cNvSpPr/>
                <p:nvPr/>
              </p:nvSpPr>
              <p:spPr>
                <a:xfrm>
                  <a:off x="5451920" y="1152491"/>
                  <a:ext cx="76200" cy="28575"/>
                </a:xfrm>
                <a:custGeom>
                  <a:avLst/>
                  <a:gdLst>
                    <a:gd name="connsiteX0" fmla="*/ 47054 w 76200"/>
                    <a:gd name="connsiteY0" fmla="*/ 6702 h 28575"/>
                    <a:gd name="connsiteX1" fmla="*/ 38195 w 76200"/>
                    <a:gd name="connsiteY1" fmla="*/ 6035 h 28575"/>
                    <a:gd name="connsiteX2" fmla="*/ 19240 w 76200"/>
                    <a:gd name="connsiteY2" fmla="*/ 1749 h 28575"/>
                    <a:gd name="connsiteX3" fmla="*/ 18955 w 76200"/>
                    <a:gd name="connsiteY3" fmla="*/ 1749 h 28575"/>
                    <a:gd name="connsiteX4" fmla="*/ 18479 w 76200"/>
                    <a:gd name="connsiteY4" fmla="*/ 1654 h 28575"/>
                    <a:gd name="connsiteX5" fmla="*/ 17812 w 76200"/>
                    <a:gd name="connsiteY5" fmla="*/ 1558 h 28575"/>
                    <a:gd name="connsiteX6" fmla="*/ 17050 w 76200"/>
                    <a:gd name="connsiteY6" fmla="*/ 1463 h 28575"/>
                    <a:gd name="connsiteX7" fmla="*/ 16288 w 76200"/>
                    <a:gd name="connsiteY7" fmla="*/ 1368 h 28575"/>
                    <a:gd name="connsiteX8" fmla="*/ 15526 w 76200"/>
                    <a:gd name="connsiteY8" fmla="*/ 1273 h 28575"/>
                    <a:gd name="connsiteX9" fmla="*/ 14859 w 76200"/>
                    <a:gd name="connsiteY9" fmla="*/ 1177 h 28575"/>
                    <a:gd name="connsiteX10" fmla="*/ 13906 w 76200"/>
                    <a:gd name="connsiteY10" fmla="*/ 1082 h 28575"/>
                    <a:gd name="connsiteX11" fmla="*/ 8763 w 76200"/>
                    <a:gd name="connsiteY11" fmla="*/ 34 h 28575"/>
                    <a:gd name="connsiteX12" fmla="*/ 6572 w 76200"/>
                    <a:gd name="connsiteY12" fmla="*/ 415 h 28575"/>
                    <a:gd name="connsiteX13" fmla="*/ 1810 w 76200"/>
                    <a:gd name="connsiteY13" fmla="*/ 8607 h 28575"/>
                    <a:gd name="connsiteX14" fmla="*/ 0 w 76200"/>
                    <a:gd name="connsiteY14" fmla="*/ 12893 h 28575"/>
                    <a:gd name="connsiteX15" fmla="*/ 2096 w 76200"/>
                    <a:gd name="connsiteY15" fmla="*/ 14512 h 28575"/>
                    <a:gd name="connsiteX16" fmla="*/ 4763 w 76200"/>
                    <a:gd name="connsiteY16" fmla="*/ 14798 h 28575"/>
                    <a:gd name="connsiteX17" fmla="*/ 9906 w 76200"/>
                    <a:gd name="connsiteY17" fmla="*/ 16703 h 28575"/>
                    <a:gd name="connsiteX18" fmla="*/ 10001 w 76200"/>
                    <a:gd name="connsiteY18" fmla="*/ 20323 h 28575"/>
                    <a:gd name="connsiteX19" fmla="*/ 8287 w 76200"/>
                    <a:gd name="connsiteY19" fmla="*/ 23466 h 28575"/>
                    <a:gd name="connsiteX20" fmla="*/ 15621 w 76200"/>
                    <a:gd name="connsiteY20" fmla="*/ 32800 h 28575"/>
                    <a:gd name="connsiteX21" fmla="*/ 27622 w 76200"/>
                    <a:gd name="connsiteY21" fmla="*/ 34134 h 28575"/>
                    <a:gd name="connsiteX22" fmla="*/ 45053 w 76200"/>
                    <a:gd name="connsiteY22" fmla="*/ 33181 h 28575"/>
                    <a:gd name="connsiteX23" fmla="*/ 56007 w 76200"/>
                    <a:gd name="connsiteY23" fmla="*/ 32705 h 28575"/>
                    <a:gd name="connsiteX24" fmla="*/ 60865 w 76200"/>
                    <a:gd name="connsiteY24" fmla="*/ 34896 h 28575"/>
                    <a:gd name="connsiteX25" fmla="*/ 78200 w 76200"/>
                    <a:gd name="connsiteY25" fmla="*/ 36801 h 28575"/>
                    <a:gd name="connsiteX26" fmla="*/ 80200 w 76200"/>
                    <a:gd name="connsiteY26" fmla="*/ 34515 h 28575"/>
                    <a:gd name="connsiteX27" fmla="*/ 78391 w 76200"/>
                    <a:gd name="connsiteY27" fmla="*/ 31562 h 28575"/>
                    <a:gd name="connsiteX28" fmla="*/ 78867 w 76200"/>
                    <a:gd name="connsiteY28" fmla="*/ 28514 h 28575"/>
                    <a:gd name="connsiteX29" fmla="*/ 74581 w 76200"/>
                    <a:gd name="connsiteY29" fmla="*/ 26609 h 28575"/>
                    <a:gd name="connsiteX30" fmla="*/ 74485 w 76200"/>
                    <a:gd name="connsiteY30" fmla="*/ 23180 h 28575"/>
                    <a:gd name="connsiteX31" fmla="*/ 72771 w 76200"/>
                    <a:gd name="connsiteY31" fmla="*/ 19751 h 28575"/>
                    <a:gd name="connsiteX32" fmla="*/ 68199 w 76200"/>
                    <a:gd name="connsiteY32" fmla="*/ 18037 h 28575"/>
                    <a:gd name="connsiteX33" fmla="*/ 67056 w 76200"/>
                    <a:gd name="connsiteY33" fmla="*/ 14131 h 28575"/>
                    <a:gd name="connsiteX34" fmla="*/ 61627 w 76200"/>
                    <a:gd name="connsiteY34" fmla="*/ 10607 h 28575"/>
                    <a:gd name="connsiteX35" fmla="*/ 54959 w 76200"/>
                    <a:gd name="connsiteY35" fmla="*/ 10607 h 28575"/>
                    <a:gd name="connsiteX36" fmla="*/ 48292 w 76200"/>
                    <a:gd name="connsiteY36" fmla="*/ 6892 h 28575"/>
                    <a:gd name="connsiteX37" fmla="*/ 47054 w 76200"/>
                    <a:gd name="connsiteY37" fmla="*/ 6702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76200" h="28575">
                      <a:moveTo>
                        <a:pt x="47054" y="6702"/>
                      </a:moveTo>
                      <a:cubicBezTo>
                        <a:pt x="44196" y="6416"/>
                        <a:pt x="41338" y="6226"/>
                        <a:pt x="38195" y="6035"/>
                      </a:cubicBezTo>
                      <a:quadBezTo>
                        <a:pt x="35052" y="6226"/>
                        <a:pt x="19240" y="1749"/>
                      </a:quadBezTo>
                      <a:cubicBezTo>
                        <a:pt x="19145" y="1749"/>
                        <a:pt x="19050" y="1749"/>
                        <a:pt x="18955" y="1749"/>
                      </a:cubicBezTo>
                      <a:cubicBezTo>
                        <a:pt x="18764" y="1749"/>
                        <a:pt x="18669" y="1749"/>
                        <a:pt x="18479" y="1654"/>
                      </a:cubicBezTo>
                      <a:cubicBezTo>
                        <a:pt x="18288" y="1654"/>
                        <a:pt x="18002" y="1654"/>
                        <a:pt x="17812" y="1558"/>
                      </a:cubicBezTo>
                      <a:cubicBezTo>
                        <a:pt x="17526" y="1558"/>
                        <a:pt x="17335" y="1463"/>
                        <a:pt x="17050" y="1463"/>
                      </a:cubicBezTo>
                      <a:cubicBezTo>
                        <a:pt x="16764" y="1463"/>
                        <a:pt x="16573" y="1368"/>
                        <a:pt x="16288" y="1368"/>
                      </a:cubicBezTo>
                      <a:cubicBezTo>
                        <a:pt x="16002" y="1368"/>
                        <a:pt x="15811" y="1273"/>
                        <a:pt x="15526" y="1273"/>
                      </a:cubicBezTo>
                      <a:cubicBezTo>
                        <a:pt x="15335" y="1273"/>
                        <a:pt x="15050" y="1273"/>
                        <a:pt x="14859" y="1177"/>
                      </a:cubicBezTo>
                      <a:cubicBezTo>
                        <a:pt x="14668" y="1177"/>
                        <a:pt x="14478" y="1177"/>
                        <a:pt x="13906" y="1082"/>
                      </a:cubicBezTo>
                      <a:cubicBezTo>
                        <a:pt x="12192" y="701"/>
                        <a:pt x="10477" y="225"/>
                        <a:pt x="8763" y="34"/>
                      </a:cubicBezTo>
                      <a:cubicBezTo>
                        <a:pt x="7334" y="-61"/>
                        <a:pt x="7144" y="34"/>
                        <a:pt x="6572" y="415"/>
                      </a:cubicBezTo>
                      <a:lnTo>
                        <a:pt x="1810" y="8607"/>
                      </a:lnTo>
                      <a:cubicBezTo>
                        <a:pt x="1238" y="10036"/>
                        <a:pt x="571" y="11464"/>
                        <a:pt x="0" y="12893"/>
                      </a:cubicBezTo>
                      <a:lnTo>
                        <a:pt x="2096" y="14512"/>
                      </a:lnTo>
                      <a:cubicBezTo>
                        <a:pt x="2953" y="14608"/>
                        <a:pt x="3905" y="14703"/>
                        <a:pt x="4763" y="14798"/>
                      </a:cubicBezTo>
                      <a:lnTo>
                        <a:pt x="9906" y="16703"/>
                      </a:lnTo>
                      <a:lnTo>
                        <a:pt x="10001" y="20323"/>
                      </a:lnTo>
                      <a:lnTo>
                        <a:pt x="8287" y="23466"/>
                      </a:lnTo>
                      <a:quadBezTo>
                        <a:pt x="12954" y="32324"/>
                        <a:pt x="15621" y="32800"/>
                      </a:quadBezTo>
                      <a:cubicBezTo>
                        <a:pt x="15716" y="32800"/>
                        <a:pt x="26860" y="34324"/>
                        <a:pt x="27622" y="34134"/>
                      </a:cubicBezTo>
                      <a:quadBezTo>
                        <a:pt x="34100" y="32610"/>
                        <a:pt x="45053" y="33181"/>
                      </a:quadBezTo>
                      <a:cubicBezTo>
                        <a:pt x="48673" y="33372"/>
                        <a:pt x="52292" y="32324"/>
                        <a:pt x="56007" y="32705"/>
                      </a:cubicBezTo>
                      <a:cubicBezTo>
                        <a:pt x="57817" y="32896"/>
                        <a:pt x="59246" y="34134"/>
                        <a:pt x="60865" y="34896"/>
                      </a:cubicBezTo>
                      <a:cubicBezTo>
                        <a:pt x="61913" y="35372"/>
                        <a:pt x="62103" y="35467"/>
                        <a:pt x="78200" y="36801"/>
                      </a:cubicBezTo>
                      <a:lnTo>
                        <a:pt x="80200" y="34515"/>
                      </a:lnTo>
                      <a:lnTo>
                        <a:pt x="78391" y="31562"/>
                      </a:lnTo>
                      <a:lnTo>
                        <a:pt x="78867" y="28514"/>
                      </a:lnTo>
                      <a:lnTo>
                        <a:pt x="74581" y="26609"/>
                      </a:lnTo>
                      <a:lnTo>
                        <a:pt x="74485" y="23180"/>
                      </a:lnTo>
                      <a:lnTo>
                        <a:pt x="72771" y="19751"/>
                      </a:lnTo>
                      <a:lnTo>
                        <a:pt x="68199" y="18037"/>
                      </a:lnTo>
                      <a:lnTo>
                        <a:pt x="67056" y="14131"/>
                      </a:lnTo>
                      <a:quadBezTo>
                        <a:pt x="63627" y="11369"/>
                        <a:pt x="61627" y="10607"/>
                      </a:quadBezTo>
                      <a:cubicBezTo>
                        <a:pt x="59436" y="9750"/>
                        <a:pt x="57245" y="10798"/>
                        <a:pt x="54959" y="10607"/>
                      </a:cubicBezTo>
                      <a:cubicBezTo>
                        <a:pt x="52197" y="10417"/>
                        <a:pt x="50768" y="7559"/>
                        <a:pt x="48292" y="6892"/>
                      </a:cubicBezTo>
                      <a:cubicBezTo>
                        <a:pt x="47815" y="6892"/>
                        <a:pt x="47339" y="6797"/>
                        <a:pt x="47054" y="670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14" name="Freeform: Shape 318"/>
                <p:cNvSpPr/>
                <p:nvPr/>
              </p:nvSpPr>
              <p:spPr>
                <a:xfrm>
                  <a:off x="5422800" y="1300639"/>
                  <a:ext cx="28575" cy="19050"/>
                </a:xfrm>
                <a:custGeom>
                  <a:avLst/>
                  <a:gdLst>
                    <a:gd name="connsiteX0" fmla="*/ 3593 w 28575"/>
                    <a:gd name="connsiteY0" fmla="*/ 20765 h 19050"/>
                    <a:gd name="connsiteX1" fmla="*/ 5593 w 28575"/>
                    <a:gd name="connsiteY1" fmla="*/ 21145 h 19050"/>
                    <a:gd name="connsiteX2" fmla="*/ 10070 w 28575"/>
                    <a:gd name="connsiteY2" fmla="*/ 21526 h 19050"/>
                    <a:gd name="connsiteX3" fmla="*/ 16737 w 28575"/>
                    <a:gd name="connsiteY3" fmla="*/ 17621 h 19050"/>
                    <a:gd name="connsiteX4" fmla="*/ 21024 w 28575"/>
                    <a:gd name="connsiteY4" fmla="*/ 14097 h 19050"/>
                    <a:gd name="connsiteX5" fmla="*/ 22738 w 28575"/>
                    <a:gd name="connsiteY5" fmla="*/ 13716 h 19050"/>
                    <a:gd name="connsiteX6" fmla="*/ 29120 w 28575"/>
                    <a:gd name="connsiteY6" fmla="*/ 12001 h 19050"/>
                    <a:gd name="connsiteX7" fmla="*/ 33311 w 28575"/>
                    <a:gd name="connsiteY7" fmla="*/ 4858 h 19050"/>
                    <a:gd name="connsiteX8" fmla="*/ 31406 w 28575"/>
                    <a:gd name="connsiteY8" fmla="*/ 3715 h 19050"/>
                    <a:gd name="connsiteX9" fmla="*/ 26453 w 28575"/>
                    <a:gd name="connsiteY9" fmla="*/ 2000 h 19050"/>
                    <a:gd name="connsiteX10" fmla="*/ 23786 w 28575"/>
                    <a:gd name="connsiteY10" fmla="*/ 0 h 19050"/>
                    <a:gd name="connsiteX11" fmla="*/ 19214 w 28575"/>
                    <a:gd name="connsiteY11" fmla="*/ 4763 h 19050"/>
                    <a:gd name="connsiteX12" fmla="*/ 12451 w 28575"/>
                    <a:gd name="connsiteY12" fmla="*/ 9144 h 19050"/>
                    <a:gd name="connsiteX13" fmla="*/ 10356 w 28575"/>
                    <a:gd name="connsiteY13" fmla="*/ 8572 h 19050"/>
                    <a:gd name="connsiteX14" fmla="*/ 3402 w 28575"/>
                    <a:gd name="connsiteY14" fmla="*/ 13811 h 19050"/>
                    <a:gd name="connsiteX15" fmla="*/ 164 w 28575"/>
                    <a:gd name="connsiteY15" fmla="*/ 20002 h 19050"/>
                    <a:gd name="connsiteX16" fmla="*/ 3593 w 28575"/>
                    <a:gd name="connsiteY16" fmla="*/ 20765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8575" h="19050">
                      <a:moveTo>
                        <a:pt x="3593" y="20765"/>
                      </a:moveTo>
                      <a:cubicBezTo>
                        <a:pt x="4926" y="20669"/>
                        <a:pt x="5307" y="20765"/>
                        <a:pt x="5593" y="21145"/>
                      </a:cubicBezTo>
                      <a:cubicBezTo>
                        <a:pt x="7117" y="21241"/>
                        <a:pt x="8546" y="21431"/>
                        <a:pt x="10070" y="21526"/>
                      </a:cubicBezTo>
                      <a:cubicBezTo>
                        <a:pt x="12070" y="20383"/>
                        <a:pt x="15213" y="19336"/>
                        <a:pt x="16737" y="17621"/>
                      </a:cubicBezTo>
                      <a:cubicBezTo>
                        <a:pt x="18166" y="16002"/>
                        <a:pt x="19595" y="14859"/>
                        <a:pt x="21024" y="14097"/>
                      </a:cubicBezTo>
                      <a:cubicBezTo>
                        <a:pt x="21500" y="13906"/>
                        <a:pt x="22262" y="13811"/>
                        <a:pt x="22738" y="13716"/>
                      </a:cubicBezTo>
                      <a:cubicBezTo>
                        <a:pt x="23405" y="13621"/>
                        <a:pt x="25881" y="13049"/>
                        <a:pt x="29120" y="12001"/>
                      </a:cubicBezTo>
                      <a:lnTo>
                        <a:pt x="33311" y="4858"/>
                      </a:lnTo>
                      <a:lnTo>
                        <a:pt x="31406" y="3715"/>
                      </a:lnTo>
                      <a:cubicBezTo>
                        <a:pt x="29882" y="3238"/>
                        <a:pt x="27310" y="3334"/>
                        <a:pt x="26453" y="2000"/>
                      </a:cubicBezTo>
                      <a:cubicBezTo>
                        <a:pt x="25405" y="381"/>
                        <a:pt x="24262" y="95"/>
                        <a:pt x="23786" y="0"/>
                      </a:cubicBezTo>
                      <a:cubicBezTo>
                        <a:pt x="21976" y="0"/>
                        <a:pt x="21119" y="1333"/>
                        <a:pt x="19214" y="4763"/>
                      </a:cubicBezTo>
                      <a:cubicBezTo>
                        <a:pt x="16261" y="10001"/>
                        <a:pt x="13880" y="10001"/>
                        <a:pt x="12451" y="9144"/>
                      </a:cubicBezTo>
                      <a:cubicBezTo>
                        <a:pt x="11118" y="8382"/>
                        <a:pt x="11022" y="8287"/>
                        <a:pt x="10356" y="8572"/>
                      </a:cubicBezTo>
                      <a:cubicBezTo>
                        <a:pt x="7689" y="9906"/>
                        <a:pt x="5879" y="12287"/>
                        <a:pt x="3402" y="13811"/>
                      </a:cubicBezTo>
                      <a:quadBezTo>
                        <a:pt x="-217" y="18764"/>
                        <a:pt x="164" y="20002"/>
                      </a:quadBezTo>
                      <a:cubicBezTo>
                        <a:pt x="450" y="20860"/>
                        <a:pt x="1783" y="20860"/>
                        <a:pt x="3593" y="207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15" name="Freeform: Shape 319"/>
                <p:cNvSpPr/>
                <p:nvPr/>
              </p:nvSpPr>
              <p:spPr>
                <a:xfrm>
                  <a:off x="5467904" y="1300734"/>
                  <a:ext cx="19050" cy="9525"/>
                </a:xfrm>
                <a:custGeom>
                  <a:avLst/>
                  <a:gdLst>
                    <a:gd name="connsiteX0" fmla="*/ 20401 w 19050"/>
                    <a:gd name="connsiteY0" fmla="*/ 8382 h 9525"/>
                    <a:gd name="connsiteX1" fmla="*/ 17543 w 19050"/>
                    <a:gd name="connsiteY1" fmla="*/ 3334 h 9525"/>
                    <a:gd name="connsiteX2" fmla="*/ 17258 w 19050"/>
                    <a:gd name="connsiteY2" fmla="*/ 3334 h 9525"/>
                    <a:gd name="connsiteX3" fmla="*/ 16877 w 19050"/>
                    <a:gd name="connsiteY3" fmla="*/ 3334 h 9525"/>
                    <a:gd name="connsiteX4" fmla="*/ 16400 w 19050"/>
                    <a:gd name="connsiteY4" fmla="*/ 3334 h 9525"/>
                    <a:gd name="connsiteX5" fmla="*/ 15829 w 19050"/>
                    <a:gd name="connsiteY5" fmla="*/ 3334 h 9525"/>
                    <a:gd name="connsiteX6" fmla="*/ 15162 w 19050"/>
                    <a:gd name="connsiteY6" fmla="*/ 3239 h 9525"/>
                    <a:gd name="connsiteX7" fmla="*/ 14496 w 19050"/>
                    <a:gd name="connsiteY7" fmla="*/ 3143 h 9525"/>
                    <a:gd name="connsiteX8" fmla="*/ 13733 w 19050"/>
                    <a:gd name="connsiteY8" fmla="*/ 3048 h 9525"/>
                    <a:gd name="connsiteX9" fmla="*/ 12876 w 19050"/>
                    <a:gd name="connsiteY9" fmla="*/ 2953 h 9525"/>
                    <a:gd name="connsiteX10" fmla="*/ 8971 w 19050"/>
                    <a:gd name="connsiteY10" fmla="*/ 2858 h 9525"/>
                    <a:gd name="connsiteX11" fmla="*/ 4685 w 19050"/>
                    <a:gd name="connsiteY11" fmla="*/ 0 h 9525"/>
                    <a:gd name="connsiteX12" fmla="*/ 3446 w 19050"/>
                    <a:gd name="connsiteY12" fmla="*/ 1238 h 9525"/>
                    <a:gd name="connsiteX13" fmla="*/ 208 w 19050"/>
                    <a:gd name="connsiteY13" fmla="*/ 9049 h 9525"/>
                    <a:gd name="connsiteX14" fmla="*/ 17 w 19050"/>
                    <a:gd name="connsiteY14" fmla="*/ 9906 h 9525"/>
                    <a:gd name="connsiteX15" fmla="*/ 1351 w 19050"/>
                    <a:gd name="connsiteY15" fmla="*/ 12573 h 9525"/>
                    <a:gd name="connsiteX16" fmla="*/ 4018 w 19050"/>
                    <a:gd name="connsiteY16" fmla="*/ 13335 h 9525"/>
                    <a:gd name="connsiteX17" fmla="*/ 6113 w 19050"/>
                    <a:gd name="connsiteY17" fmla="*/ 14383 h 9525"/>
                    <a:gd name="connsiteX18" fmla="*/ 6399 w 19050"/>
                    <a:gd name="connsiteY18" fmla="*/ 14478 h 9525"/>
                    <a:gd name="connsiteX19" fmla="*/ 8114 w 19050"/>
                    <a:gd name="connsiteY19" fmla="*/ 14573 h 9525"/>
                    <a:gd name="connsiteX20" fmla="*/ 10400 w 19050"/>
                    <a:gd name="connsiteY20" fmla="*/ 14192 h 9525"/>
                    <a:gd name="connsiteX21" fmla="*/ 12495 w 19050"/>
                    <a:gd name="connsiteY21" fmla="*/ 14478 h 9525"/>
                    <a:gd name="connsiteX22" fmla="*/ 14114 w 19050"/>
                    <a:gd name="connsiteY22" fmla="*/ 12764 h 9525"/>
                    <a:gd name="connsiteX23" fmla="*/ 16972 w 19050"/>
                    <a:gd name="connsiteY23" fmla="*/ 11621 h 9525"/>
                    <a:gd name="connsiteX24" fmla="*/ 17829 w 19050"/>
                    <a:gd name="connsiteY24" fmla="*/ 11049 h 9525"/>
                    <a:gd name="connsiteX25" fmla="*/ 20401 w 19050"/>
                    <a:gd name="connsiteY25" fmla="*/ 8763 h 9525"/>
                    <a:gd name="connsiteX26" fmla="*/ 20401 w 19050"/>
                    <a:gd name="connsiteY26" fmla="*/ 8763 h 9525"/>
                    <a:gd name="connsiteX27" fmla="*/ 20401 w 19050"/>
                    <a:gd name="connsiteY27" fmla="*/ 8382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19050" h="9525">
                      <a:moveTo>
                        <a:pt x="20401" y="8382"/>
                      </a:moveTo>
                      <a:lnTo>
                        <a:pt x="17543" y="3334"/>
                      </a:lnTo>
                      <a:cubicBezTo>
                        <a:pt x="17448" y="3334"/>
                        <a:pt x="17353" y="3334"/>
                        <a:pt x="17258" y="3334"/>
                      </a:cubicBezTo>
                      <a:cubicBezTo>
                        <a:pt x="17163" y="3334"/>
                        <a:pt x="16972" y="3334"/>
                        <a:pt x="16877" y="3334"/>
                      </a:cubicBezTo>
                      <a:cubicBezTo>
                        <a:pt x="16686" y="3334"/>
                        <a:pt x="16591" y="3334"/>
                        <a:pt x="16400" y="3334"/>
                      </a:cubicBezTo>
                      <a:cubicBezTo>
                        <a:pt x="16210" y="3334"/>
                        <a:pt x="16020" y="3334"/>
                        <a:pt x="15829" y="3334"/>
                      </a:cubicBezTo>
                      <a:cubicBezTo>
                        <a:pt x="15638" y="3334"/>
                        <a:pt x="15448" y="3334"/>
                        <a:pt x="15162" y="3239"/>
                      </a:cubicBezTo>
                      <a:cubicBezTo>
                        <a:pt x="14972" y="3239"/>
                        <a:pt x="14686" y="3239"/>
                        <a:pt x="14496" y="3143"/>
                      </a:cubicBezTo>
                      <a:cubicBezTo>
                        <a:pt x="14210" y="3143"/>
                        <a:pt x="14019" y="3143"/>
                        <a:pt x="13733" y="3048"/>
                      </a:cubicBezTo>
                      <a:cubicBezTo>
                        <a:pt x="13448" y="3048"/>
                        <a:pt x="13162" y="3048"/>
                        <a:pt x="12876" y="2953"/>
                      </a:cubicBezTo>
                      <a:cubicBezTo>
                        <a:pt x="11543" y="2858"/>
                        <a:pt x="10209" y="3143"/>
                        <a:pt x="8971" y="2858"/>
                      </a:cubicBezTo>
                      <a:cubicBezTo>
                        <a:pt x="7161" y="2477"/>
                        <a:pt x="6399" y="476"/>
                        <a:pt x="4685" y="0"/>
                      </a:cubicBezTo>
                      <a:cubicBezTo>
                        <a:pt x="4113" y="0"/>
                        <a:pt x="3828" y="286"/>
                        <a:pt x="3446" y="1238"/>
                      </a:cubicBezTo>
                      <a:cubicBezTo>
                        <a:pt x="3446" y="1238"/>
                        <a:pt x="303" y="8763"/>
                        <a:pt x="208" y="9049"/>
                      </a:cubicBezTo>
                      <a:cubicBezTo>
                        <a:pt x="113" y="9335"/>
                        <a:pt x="17" y="9620"/>
                        <a:pt x="17" y="9906"/>
                      </a:cubicBezTo>
                      <a:cubicBezTo>
                        <a:pt x="-173" y="11621"/>
                        <a:pt x="1256" y="12573"/>
                        <a:pt x="1351" y="12573"/>
                      </a:cubicBezTo>
                      <a:cubicBezTo>
                        <a:pt x="2208" y="13049"/>
                        <a:pt x="3161" y="12954"/>
                        <a:pt x="4018" y="13335"/>
                      </a:cubicBezTo>
                      <a:cubicBezTo>
                        <a:pt x="4780" y="13621"/>
                        <a:pt x="5351" y="14097"/>
                        <a:pt x="6113" y="14383"/>
                      </a:cubicBezTo>
                      <a:cubicBezTo>
                        <a:pt x="6209" y="14383"/>
                        <a:pt x="6304" y="14478"/>
                        <a:pt x="6399" y="14478"/>
                      </a:cubicBezTo>
                      <a:cubicBezTo>
                        <a:pt x="7066" y="14669"/>
                        <a:pt x="7828" y="14669"/>
                        <a:pt x="8114" y="14573"/>
                      </a:cubicBezTo>
                      <a:cubicBezTo>
                        <a:pt x="8876" y="14573"/>
                        <a:pt x="9638" y="14192"/>
                        <a:pt x="10400" y="14192"/>
                      </a:cubicBezTo>
                      <a:cubicBezTo>
                        <a:pt x="11162" y="14192"/>
                        <a:pt x="11733" y="14764"/>
                        <a:pt x="12495" y="14478"/>
                      </a:cubicBezTo>
                      <a:cubicBezTo>
                        <a:pt x="13257" y="14097"/>
                        <a:pt x="13353" y="13145"/>
                        <a:pt x="14114" y="12764"/>
                      </a:cubicBezTo>
                      <a:cubicBezTo>
                        <a:pt x="14972" y="12192"/>
                        <a:pt x="16115" y="12192"/>
                        <a:pt x="16972" y="11621"/>
                      </a:cubicBezTo>
                      <a:cubicBezTo>
                        <a:pt x="17258" y="11430"/>
                        <a:pt x="17639" y="11240"/>
                        <a:pt x="17829" y="11049"/>
                      </a:cubicBezTo>
                      <a:cubicBezTo>
                        <a:pt x="18782" y="10382"/>
                        <a:pt x="19829" y="9430"/>
                        <a:pt x="20401" y="8763"/>
                      </a:cubicBezTo>
                      <a:lnTo>
                        <a:pt x="20401" y="8763"/>
                      </a:lnTo>
                      <a:cubicBezTo>
                        <a:pt x="20306" y="8573"/>
                        <a:pt x="20401" y="8477"/>
                        <a:pt x="20401" y="838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16" name="Freeform: Shape 320"/>
                <p:cNvSpPr/>
                <p:nvPr/>
              </p:nvSpPr>
              <p:spPr>
                <a:xfrm>
                  <a:off x="5714759" y="1601057"/>
                  <a:ext cx="19050" cy="28575"/>
                </a:xfrm>
                <a:custGeom>
                  <a:avLst/>
                  <a:gdLst>
                    <a:gd name="connsiteX0" fmla="*/ 19768 w 19050"/>
                    <a:gd name="connsiteY0" fmla="*/ 9144 h 28575"/>
                    <a:gd name="connsiteX1" fmla="*/ 19482 w 19050"/>
                    <a:gd name="connsiteY1" fmla="*/ 7049 h 28575"/>
                    <a:gd name="connsiteX2" fmla="*/ 19482 w 19050"/>
                    <a:gd name="connsiteY2" fmla="*/ 6287 h 28575"/>
                    <a:gd name="connsiteX3" fmla="*/ 19196 w 19050"/>
                    <a:gd name="connsiteY3" fmla="*/ 5048 h 28575"/>
                    <a:gd name="connsiteX4" fmla="*/ 9861 w 19050"/>
                    <a:gd name="connsiteY4" fmla="*/ 0 h 28575"/>
                    <a:gd name="connsiteX5" fmla="*/ 6718 w 19050"/>
                    <a:gd name="connsiteY5" fmla="*/ 1238 h 28575"/>
                    <a:gd name="connsiteX6" fmla="*/ 4242 w 19050"/>
                    <a:gd name="connsiteY6" fmla="*/ 4572 h 28575"/>
                    <a:gd name="connsiteX7" fmla="*/ 1194 w 19050"/>
                    <a:gd name="connsiteY7" fmla="*/ 6096 h 28575"/>
                    <a:gd name="connsiteX8" fmla="*/ 622 w 19050"/>
                    <a:gd name="connsiteY8" fmla="*/ 6858 h 28575"/>
                    <a:gd name="connsiteX9" fmla="*/ 1575 w 19050"/>
                    <a:gd name="connsiteY9" fmla="*/ 20098 h 28575"/>
                    <a:gd name="connsiteX10" fmla="*/ 11290 w 19050"/>
                    <a:gd name="connsiteY10" fmla="*/ 29051 h 28575"/>
                    <a:gd name="connsiteX11" fmla="*/ 21482 w 19050"/>
                    <a:gd name="connsiteY11" fmla="*/ 31147 h 28575"/>
                    <a:gd name="connsiteX12" fmla="*/ 27864 w 19050"/>
                    <a:gd name="connsiteY12" fmla="*/ 18955 h 28575"/>
                    <a:gd name="connsiteX13" fmla="*/ 28054 w 19050"/>
                    <a:gd name="connsiteY13" fmla="*/ 18574 h 28575"/>
                    <a:gd name="connsiteX14" fmla="*/ 19768 w 19050"/>
                    <a:gd name="connsiteY14" fmla="*/ 19907 h 28575"/>
                    <a:gd name="connsiteX15" fmla="*/ 19768 w 19050"/>
                    <a:gd name="connsiteY15" fmla="*/ 9144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9050" h="28575">
                      <a:moveTo>
                        <a:pt x="19768" y="9144"/>
                      </a:moveTo>
                      <a:cubicBezTo>
                        <a:pt x="19482" y="8573"/>
                        <a:pt x="19482" y="7715"/>
                        <a:pt x="19482" y="7049"/>
                      </a:cubicBezTo>
                      <a:cubicBezTo>
                        <a:pt x="19482" y="6858"/>
                        <a:pt x="19482" y="6477"/>
                        <a:pt x="19482" y="6287"/>
                      </a:cubicBezTo>
                      <a:cubicBezTo>
                        <a:pt x="19482" y="5906"/>
                        <a:pt x="19386" y="5429"/>
                        <a:pt x="19196" y="5048"/>
                      </a:cubicBezTo>
                      <a:cubicBezTo>
                        <a:pt x="19005" y="4763"/>
                        <a:pt x="10623" y="191"/>
                        <a:pt x="9861" y="0"/>
                      </a:cubicBezTo>
                      <a:cubicBezTo>
                        <a:pt x="9290" y="0"/>
                        <a:pt x="8242" y="95"/>
                        <a:pt x="6718" y="1238"/>
                      </a:cubicBezTo>
                      <a:cubicBezTo>
                        <a:pt x="5575" y="2096"/>
                        <a:pt x="5289" y="3620"/>
                        <a:pt x="4242" y="4572"/>
                      </a:cubicBezTo>
                      <a:cubicBezTo>
                        <a:pt x="3385" y="5334"/>
                        <a:pt x="2051" y="5334"/>
                        <a:pt x="1194" y="6096"/>
                      </a:cubicBezTo>
                      <a:cubicBezTo>
                        <a:pt x="1003" y="6287"/>
                        <a:pt x="718" y="6572"/>
                        <a:pt x="622" y="6858"/>
                      </a:cubicBezTo>
                      <a:cubicBezTo>
                        <a:pt x="-616" y="9906"/>
                        <a:pt x="146" y="16478"/>
                        <a:pt x="1575" y="20098"/>
                      </a:cubicBezTo>
                      <a:cubicBezTo>
                        <a:pt x="3385" y="24575"/>
                        <a:pt x="10909" y="28861"/>
                        <a:pt x="11290" y="29051"/>
                      </a:cubicBezTo>
                      <a:cubicBezTo>
                        <a:pt x="13576" y="30290"/>
                        <a:pt x="21006" y="31242"/>
                        <a:pt x="21482" y="31147"/>
                      </a:cubicBezTo>
                      <a:quadBezTo>
                        <a:pt x="23387" y="31052"/>
                        <a:pt x="27864" y="18955"/>
                      </a:quadBezTo>
                      <a:cubicBezTo>
                        <a:pt x="27864" y="18860"/>
                        <a:pt x="27959" y="18669"/>
                        <a:pt x="28054" y="18574"/>
                      </a:cubicBezTo>
                      <a:lnTo>
                        <a:pt x="19768" y="19907"/>
                      </a:lnTo>
                      <a:cubicBezTo>
                        <a:pt x="19863" y="16574"/>
                        <a:pt x="21006" y="12097"/>
                        <a:pt x="19768" y="914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17" name="Freeform: Shape 321"/>
                <p:cNvSpPr/>
                <p:nvPr/>
              </p:nvSpPr>
              <p:spPr>
                <a:xfrm>
                  <a:off x="5059079" y="3697669"/>
                  <a:ext cx="95250" cy="38100"/>
                </a:xfrm>
                <a:custGeom>
                  <a:avLst/>
                  <a:gdLst>
                    <a:gd name="connsiteX0" fmla="*/ 65467 w 95250"/>
                    <a:gd name="connsiteY0" fmla="*/ 8223 h 38100"/>
                    <a:gd name="connsiteX1" fmla="*/ 60895 w 95250"/>
                    <a:gd name="connsiteY1" fmla="*/ 6985 h 38100"/>
                    <a:gd name="connsiteX2" fmla="*/ 39749 w 95250"/>
                    <a:gd name="connsiteY2" fmla="*/ 6128 h 38100"/>
                    <a:gd name="connsiteX3" fmla="*/ 28414 w 95250"/>
                    <a:gd name="connsiteY3" fmla="*/ 4032 h 38100"/>
                    <a:gd name="connsiteX4" fmla="*/ 19747 w 95250"/>
                    <a:gd name="connsiteY4" fmla="*/ 4223 h 38100"/>
                    <a:gd name="connsiteX5" fmla="*/ 7459 w 95250"/>
                    <a:gd name="connsiteY5" fmla="*/ 32 h 38100"/>
                    <a:gd name="connsiteX6" fmla="*/ 2316 w 95250"/>
                    <a:gd name="connsiteY6" fmla="*/ 1841 h 38100"/>
                    <a:gd name="connsiteX7" fmla="*/ 2792 w 95250"/>
                    <a:gd name="connsiteY7" fmla="*/ 11843 h 38100"/>
                    <a:gd name="connsiteX8" fmla="*/ 12413 w 95250"/>
                    <a:gd name="connsiteY8" fmla="*/ 16320 h 38100"/>
                    <a:gd name="connsiteX9" fmla="*/ 16889 w 95250"/>
                    <a:gd name="connsiteY9" fmla="*/ 26321 h 38100"/>
                    <a:gd name="connsiteX10" fmla="*/ 27652 w 95250"/>
                    <a:gd name="connsiteY10" fmla="*/ 31274 h 38100"/>
                    <a:gd name="connsiteX11" fmla="*/ 36511 w 95250"/>
                    <a:gd name="connsiteY11" fmla="*/ 33274 h 38100"/>
                    <a:gd name="connsiteX12" fmla="*/ 45274 w 95250"/>
                    <a:gd name="connsiteY12" fmla="*/ 44704 h 38100"/>
                    <a:gd name="connsiteX13" fmla="*/ 52894 w 95250"/>
                    <a:gd name="connsiteY13" fmla="*/ 41275 h 38100"/>
                    <a:gd name="connsiteX14" fmla="*/ 74611 w 95250"/>
                    <a:gd name="connsiteY14" fmla="*/ 38894 h 38100"/>
                    <a:gd name="connsiteX15" fmla="*/ 95375 w 95250"/>
                    <a:gd name="connsiteY15" fmla="*/ 41465 h 38100"/>
                    <a:gd name="connsiteX16" fmla="*/ 95566 w 95250"/>
                    <a:gd name="connsiteY16" fmla="*/ 41465 h 38100"/>
                    <a:gd name="connsiteX17" fmla="*/ 91660 w 95250"/>
                    <a:gd name="connsiteY17" fmla="*/ 28702 h 38100"/>
                    <a:gd name="connsiteX18" fmla="*/ 74325 w 95250"/>
                    <a:gd name="connsiteY18" fmla="*/ 19367 h 38100"/>
                    <a:gd name="connsiteX19" fmla="*/ 65467 w 95250"/>
                    <a:gd name="connsiteY19" fmla="*/ 8223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5250" h="38100">
                      <a:moveTo>
                        <a:pt x="65467" y="8223"/>
                      </a:moveTo>
                      <a:cubicBezTo>
                        <a:pt x="64229" y="7652"/>
                        <a:pt x="62323" y="7080"/>
                        <a:pt x="60895" y="6985"/>
                      </a:cubicBezTo>
                      <a:cubicBezTo>
                        <a:pt x="53846" y="6223"/>
                        <a:pt x="46798" y="6795"/>
                        <a:pt x="39749" y="6128"/>
                      </a:cubicBezTo>
                      <a:cubicBezTo>
                        <a:pt x="35939" y="5747"/>
                        <a:pt x="32320" y="4318"/>
                        <a:pt x="28414" y="4032"/>
                      </a:cubicBezTo>
                      <a:cubicBezTo>
                        <a:pt x="25557" y="3841"/>
                        <a:pt x="22700" y="4794"/>
                        <a:pt x="19747" y="4223"/>
                      </a:cubicBezTo>
                      <a:cubicBezTo>
                        <a:pt x="15460" y="3461"/>
                        <a:pt x="11841" y="698"/>
                        <a:pt x="7459" y="32"/>
                      </a:cubicBezTo>
                      <a:cubicBezTo>
                        <a:pt x="6317" y="-64"/>
                        <a:pt x="4316" y="-64"/>
                        <a:pt x="2316" y="1841"/>
                      </a:cubicBezTo>
                      <a:cubicBezTo>
                        <a:pt x="-1780" y="5651"/>
                        <a:pt x="316" y="9366"/>
                        <a:pt x="2792" y="11843"/>
                      </a:cubicBezTo>
                      <a:cubicBezTo>
                        <a:pt x="5459" y="14510"/>
                        <a:pt x="9746" y="13557"/>
                        <a:pt x="12413" y="16320"/>
                      </a:cubicBezTo>
                      <a:cubicBezTo>
                        <a:pt x="15080" y="19082"/>
                        <a:pt x="14603" y="23368"/>
                        <a:pt x="16889" y="26321"/>
                      </a:cubicBezTo>
                      <a:cubicBezTo>
                        <a:pt x="19461" y="29749"/>
                        <a:pt x="23080" y="31369"/>
                        <a:pt x="27652" y="31274"/>
                      </a:cubicBezTo>
                      <a:cubicBezTo>
                        <a:pt x="30224" y="31178"/>
                        <a:pt x="33748" y="31083"/>
                        <a:pt x="36511" y="33274"/>
                      </a:cubicBezTo>
                      <a:cubicBezTo>
                        <a:pt x="40416" y="36322"/>
                        <a:pt x="40225" y="42608"/>
                        <a:pt x="45274" y="44704"/>
                      </a:cubicBezTo>
                      <a:cubicBezTo>
                        <a:pt x="48226" y="45942"/>
                        <a:pt x="52798" y="41275"/>
                        <a:pt x="52894" y="41275"/>
                      </a:cubicBezTo>
                      <a:cubicBezTo>
                        <a:pt x="52894" y="41275"/>
                        <a:pt x="57751" y="37179"/>
                        <a:pt x="74611" y="38894"/>
                      </a:cubicBezTo>
                      <a:cubicBezTo>
                        <a:pt x="81564" y="39560"/>
                        <a:pt x="88327" y="41561"/>
                        <a:pt x="95375" y="41465"/>
                      </a:cubicBezTo>
                      <a:quadBezTo>
                        <a:pt x="95471" y="41465"/>
                        <a:pt x="95566" y="41465"/>
                      </a:quadBezTo>
                      <a:cubicBezTo>
                        <a:pt x="94423" y="37655"/>
                        <a:pt x="94327" y="31655"/>
                        <a:pt x="91660" y="28702"/>
                      </a:cubicBezTo>
                      <a:cubicBezTo>
                        <a:pt x="86993" y="23558"/>
                        <a:pt x="79564" y="23463"/>
                        <a:pt x="74325" y="19367"/>
                      </a:cubicBezTo>
                      <a:cubicBezTo>
                        <a:pt x="70610" y="16320"/>
                        <a:pt x="70229" y="10414"/>
                        <a:pt x="65467" y="82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18" name="Freeform: Shape 322"/>
                <p:cNvSpPr/>
                <p:nvPr/>
              </p:nvSpPr>
              <p:spPr>
                <a:xfrm>
                  <a:off x="5077301" y="3338131"/>
                  <a:ext cx="28575" cy="85725"/>
                </a:xfrm>
                <a:custGeom>
                  <a:avLst/>
                  <a:gdLst>
                    <a:gd name="connsiteX0" fmla="*/ 32480 w 28575"/>
                    <a:gd name="connsiteY0" fmla="*/ 31623 h 85725"/>
                    <a:gd name="connsiteX1" fmla="*/ 22003 w 28575"/>
                    <a:gd name="connsiteY1" fmla="*/ 7144 h 85725"/>
                    <a:gd name="connsiteX2" fmla="*/ 16764 w 28575"/>
                    <a:gd name="connsiteY2" fmla="*/ 0 h 85725"/>
                    <a:gd name="connsiteX3" fmla="*/ 9334 w 28575"/>
                    <a:gd name="connsiteY3" fmla="*/ 21146 h 85725"/>
                    <a:gd name="connsiteX4" fmla="*/ 3238 w 28575"/>
                    <a:gd name="connsiteY4" fmla="*/ 25527 h 85725"/>
                    <a:gd name="connsiteX5" fmla="*/ 0 w 28575"/>
                    <a:gd name="connsiteY5" fmla="*/ 27242 h 85725"/>
                    <a:gd name="connsiteX6" fmla="*/ 571 w 28575"/>
                    <a:gd name="connsiteY6" fmla="*/ 28956 h 85725"/>
                    <a:gd name="connsiteX7" fmla="*/ 14668 w 28575"/>
                    <a:gd name="connsiteY7" fmla="*/ 45720 h 85725"/>
                    <a:gd name="connsiteX8" fmla="*/ 17907 w 28575"/>
                    <a:gd name="connsiteY8" fmla="*/ 55150 h 85725"/>
                    <a:gd name="connsiteX9" fmla="*/ 18479 w 28575"/>
                    <a:gd name="connsiteY9" fmla="*/ 57912 h 85725"/>
                    <a:gd name="connsiteX10" fmla="*/ 21241 w 28575"/>
                    <a:gd name="connsiteY10" fmla="*/ 60960 h 85725"/>
                    <a:gd name="connsiteX11" fmla="*/ 23431 w 28575"/>
                    <a:gd name="connsiteY11" fmla="*/ 72485 h 85725"/>
                    <a:gd name="connsiteX12" fmla="*/ 25717 w 28575"/>
                    <a:gd name="connsiteY12" fmla="*/ 88868 h 85725"/>
                    <a:gd name="connsiteX13" fmla="*/ 36957 w 28575"/>
                    <a:gd name="connsiteY13" fmla="*/ 81344 h 85725"/>
                    <a:gd name="connsiteX14" fmla="*/ 34957 w 28575"/>
                    <a:gd name="connsiteY14" fmla="*/ 65437 h 85725"/>
                    <a:gd name="connsiteX15" fmla="*/ 36957 w 28575"/>
                    <a:gd name="connsiteY15" fmla="*/ 58579 h 85725"/>
                    <a:gd name="connsiteX16" fmla="*/ 32480 w 28575"/>
                    <a:gd name="connsiteY16" fmla="*/ 31623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8575" h="85725">
                      <a:moveTo>
                        <a:pt x="32480" y="31623"/>
                      </a:moveTo>
                      <a:cubicBezTo>
                        <a:pt x="30194" y="20384"/>
                        <a:pt x="25432" y="12668"/>
                        <a:pt x="22003" y="7144"/>
                      </a:cubicBezTo>
                      <a:lnTo>
                        <a:pt x="16764" y="0"/>
                      </a:lnTo>
                      <a:cubicBezTo>
                        <a:pt x="16002" y="4667"/>
                        <a:pt x="13906" y="13716"/>
                        <a:pt x="9334" y="21146"/>
                      </a:cubicBezTo>
                      <a:cubicBezTo>
                        <a:pt x="7144" y="24670"/>
                        <a:pt x="5143" y="25146"/>
                        <a:pt x="3238" y="25527"/>
                      </a:cubicBezTo>
                      <a:quadBezTo>
                        <a:pt x="762" y="26099"/>
                        <a:pt x="0" y="27242"/>
                      </a:quadBezTo>
                      <a:cubicBezTo>
                        <a:pt x="191" y="27813"/>
                        <a:pt x="381" y="28480"/>
                        <a:pt x="571" y="28956"/>
                      </a:cubicBezTo>
                      <a:cubicBezTo>
                        <a:pt x="3524" y="36004"/>
                        <a:pt x="10763" y="39434"/>
                        <a:pt x="14668" y="45720"/>
                      </a:cubicBezTo>
                      <a:cubicBezTo>
                        <a:pt x="17717" y="50578"/>
                        <a:pt x="17812" y="53816"/>
                        <a:pt x="17907" y="55150"/>
                      </a:cubicBezTo>
                      <a:cubicBezTo>
                        <a:pt x="17907" y="56007"/>
                        <a:pt x="18002" y="57150"/>
                        <a:pt x="18479" y="57912"/>
                      </a:cubicBezTo>
                      <a:cubicBezTo>
                        <a:pt x="19241" y="59055"/>
                        <a:pt x="20288" y="59912"/>
                        <a:pt x="21241" y="60960"/>
                      </a:cubicBezTo>
                      <a:cubicBezTo>
                        <a:pt x="23622" y="63532"/>
                        <a:pt x="24765" y="66199"/>
                        <a:pt x="23431" y="72485"/>
                      </a:cubicBezTo>
                      <a:cubicBezTo>
                        <a:pt x="21717" y="80867"/>
                        <a:pt x="22288" y="84392"/>
                        <a:pt x="25717" y="88868"/>
                      </a:cubicBezTo>
                      <a:cubicBezTo>
                        <a:pt x="26479" y="89821"/>
                        <a:pt x="35814" y="89249"/>
                        <a:pt x="36957" y="81344"/>
                      </a:cubicBezTo>
                      <a:cubicBezTo>
                        <a:pt x="37814" y="75914"/>
                        <a:pt x="34957" y="70866"/>
                        <a:pt x="34957" y="65437"/>
                      </a:cubicBezTo>
                      <a:cubicBezTo>
                        <a:pt x="34957" y="62960"/>
                        <a:pt x="37147" y="61055"/>
                        <a:pt x="36957" y="58579"/>
                      </a:cubicBezTo>
                      <a:cubicBezTo>
                        <a:pt x="36862" y="58484"/>
                        <a:pt x="33242" y="35528"/>
                        <a:pt x="32480" y="316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19" name="Freeform: Shape 323"/>
                <p:cNvSpPr/>
                <p:nvPr/>
              </p:nvSpPr>
              <p:spPr>
                <a:xfrm>
                  <a:off x="5235864" y="3636262"/>
                  <a:ext cx="285750" cy="123825"/>
                </a:xfrm>
                <a:custGeom>
                  <a:avLst/>
                  <a:gdLst>
                    <a:gd name="connsiteX0" fmla="*/ 28223 w 285750"/>
                    <a:gd name="connsiteY0" fmla="*/ 98871 h 123825"/>
                    <a:gd name="connsiteX1" fmla="*/ 35462 w 285750"/>
                    <a:gd name="connsiteY1" fmla="*/ 90203 h 123825"/>
                    <a:gd name="connsiteX2" fmla="*/ 52511 w 285750"/>
                    <a:gd name="connsiteY2" fmla="*/ 91727 h 123825"/>
                    <a:gd name="connsiteX3" fmla="*/ 88706 w 285750"/>
                    <a:gd name="connsiteY3" fmla="*/ 97156 h 123825"/>
                    <a:gd name="connsiteX4" fmla="*/ 92231 w 285750"/>
                    <a:gd name="connsiteY4" fmla="*/ 96776 h 123825"/>
                    <a:gd name="connsiteX5" fmla="*/ 104804 w 285750"/>
                    <a:gd name="connsiteY5" fmla="*/ 91346 h 123825"/>
                    <a:gd name="connsiteX6" fmla="*/ 136998 w 285750"/>
                    <a:gd name="connsiteY6" fmla="*/ 116206 h 123825"/>
                    <a:gd name="connsiteX7" fmla="*/ 149190 w 285750"/>
                    <a:gd name="connsiteY7" fmla="*/ 122588 h 123825"/>
                    <a:gd name="connsiteX8" fmla="*/ 171860 w 285750"/>
                    <a:gd name="connsiteY8" fmla="*/ 89441 h 123825"/>
                    <a:gd name="connsiteX9" fmla="*/ 188909 w 285750"/>
                    <a:gd name="connsiteY9" fmla="*/ 98681 h 123825"/>
                    <a:gd name="connsiteX10" fmla="*/ 205197 w 285750"/>
                    <a:gd name="connsiteY10" fmla="*/ 91346 h 123825"/>
                    <a:gd name="connsiteX11" fmla="*/ 228819 w 285750"/>
                    <a:gd name="connsiteY11" fmla="*/ 87060 h 123825"/>
                    <a:gd name="connsiteX12" fmla="*/ 249965 w 285750"/>
                    <a:gd name="connsiteY12" fmla="*/ 85917 h 123825"/>
                    <a:gd name="connsiteX13" fmla="*/ 262823 w 285750"/>
                    <a:gd name="connsiteY13" fmla="*/ 95728 h 123825"/>
                    <a:gd name="connsiteX14" fmla="*/ 272539 w 285750"/>
                    <a:gd name="connsiteY14" fmla="*/ 103348 h 123825"/>
                    <a:gd name="connsiteX15" fmla="*/ 287779 w 285750"/>
                    <a:gd name="connsiteY15" fmla="*/ 86679 h 123825"/>
                    <a:gd name="connsiteX16" fmla="*/ 230153 w 285750"/>
                    <a:gd name="connsiteY16" fmla="*/ 52675 h 123825"/>
                    <a:gd name="connsiteX17" fmla="*/ 234344 w 285750"/>
                    <a:gd name="connsiteY17" fmla="*/ 46674 h 123825"/>
                    <a:gd name="connsiteX18" fmla="*/ 249965 w 285750"/>
                    <a:gd name="connsiteY18" fmla="*/ 46579 h 123825"/>
                    <a:gd name="connsiteX19" fmla="*/ 250917 w 285750"/>
                    <a:gd name="connsiteY19" fmla="*/ 43150 h 123825"/>
                    <a:gd name="connsiteX20" fmla="*/ 249679 w 285750"/>
                    <a:gd name="connsiteY20" fmla="*/ 42293 h 123825"/>
                    <a:gd name="connsiteX21" fmla="*/ 248060 w 285750"/>
                    <a:gd name="connsiteY21" fmla="*/ 42197 h 123825"/>
                    <a:gd name="connsiteX22" fmla="*/ 245869 w 285750"/>
                    <a:gd name="connsiteY22" fmla="*/ 42102 h 123825"/>
                    <a:gd name="connsiteX23" fmla="*/ 243297 w 285750"/>
                    <a:gd name="connsiteY23" fmla="*/ 42007 h 123825"/>
                    <a:gd name="connsiteX24" fmla="*/ 240535 w 285750"/>
                    <a:gd name="connsiteY24" fmla="*/ 41912 h 123825"/>
                    <a:gd name="connsiteX25" fmla="*/ 237963 w 285750"/>
                    <a:gd name="connsiteY25" fmla="*/ 41816 h 123825"/>
                    <a:gd name="connsiteX26" fmla="*/ 235772 w 285750"/>
                    <a:gd name="connsiteY26" fmla="*/ 41721 h 123825"/>
                    <a:gd name="connsiteX27" fmla="*/ 234248 w 285750"/>
                    <a:gd name="connsiteY27" fmla="*/ 41626 h 123825"/>
                    <a:gd name="connsiteX28" fmla="*/ 232724 w 285750"/>
                    <a:gd name="connsiteY28" fmla="*/ 42007 h 123825"/>
                    <a:gd name="connsiteX29" fmla="*/ 219866 w 285750"/>
                    <a:gd name="connsiteY29" fmla="*/ 42293 h 123825"/>
                    <a:gd name="connsiteX30" fmla="*/ 219675 w 285750"/>
                    <a:gd name="connsiteY30" fmla="*/ 28672 h 123825"/>
                    <a:gd name="connsiteX31" fmla="*/ 219199 w 285750"/>
                    <a:gd name="connsiteY31" fmla="*/ 22766 h 123825"/>
                    <a:gd name="connsiteX32" fmla="*/ 191957 w 285750"/>
                    <a:gd name="connsiteY32" fmla="*/ 16385 h 123825"/>
                    <a:gd name="connsiteX33" fmla="*/ 178813 w 285750"/>
                    <a:gd name="connsiteY33" fmla="*/ 16004 h 123825"/>
                    <a:gd name="connsiteX34" fmla="*/ 170145 w 285750"/>
                    <a:gd name="connsiteY34" fmla="*/ 7336 h 123825"/>
                    <a:gd name="connsiteX35" fmla="*/ 166240 w 285750"/>
                    <a:gd name="connsiteY35" fmla="*/ 6955 h 123825"/>
                    <a:gd name="connsiteX36" fmla="*/ 163382 w 285750"/>
                    <a:gd name="connsiteY36" fmla="*/ 6764 h 123825"/>
                    <a:gd name="connsiteX37" fmla="*/ 160525 w 285750"/>
                    <a:gd name="connsiteY37" fmla="*/ 6574 h 123825"/>
                    <a:gd name="connsiteX38" fmla="*/ 157858 w 285750"/>
                    <a:gd name="connsiteY38" fmla="*/ 6479 h 123825"/>
                    <a:gd name="connsiteX39" fmla="*/ 155477 w 285750"/>
                    <a:gd name="connsiteY39" fmla="*/ 6383 h 123825"/>
                    <a:gd name="connsiteX40" fmla="*/ 153381 w 285750"/>
                    <a:gd name="connsiteY40" fmla="*/ 6288 h 123825"/>
                    <a:gd name="connsiteX41" fmla="*/ 151762 w 285750"/>
                    <a:gd name="connsiteY41" fmla="*/ 6193 h 123825"/>
                    <a:gd name="connsiteX42" fmla="*/ 150714 w 285750"/>
                    <a:gd name="connsiteY42" fmla="*/ 6097 h 123825"/>
                    <a:gd name="connsiteX43" fmla="*/ 150333 w 285750"/>
                    <a:gd name="connsiteY43" fmla="*/ 6097 h 123825"/>
                    <a:gd name="connsiteX44" fmla="*/ 137093 w 285750"/>
                    <a:gd name="connsiteY44" fmla="*/ 10860 h 123825"/>
                    <a:gd name="connsiteX45" fmla="*/ 129188 w 285750"/>
                    <a:gd name="connsiteY45" fmla="*/ 15527 h 123825"/>
                    <a:gd name="connsiteX46" fmla="*/ 97469 w 285750"/>
                    <a:gd name="connsiteY46" fmla="*/ 6574 h 123825"/>
                    <a:gd name="connsiteX47" fmla="*/ 88040 w 285750"/>
                    <a:gd name="connsiteY47" fmla="*/ 2 h 123825"/>
                    <a:gd name="connsiteX48" fmla="*/ 72133 w 285750"/>
                    <a:gd name="connsiteY48" fmla="*/ 4383 h 123825"/>
                    <a:gd name="connsiteX49" fmla="*/ 55369 w 285750"/>
                    <a:gd name="connsiteY49" fmla="*/ 1526 h 123825"/>
                    <a:gd name="connsiteX50" fmla="*/ 53750 w 285750"/>
                    <a:gd name="connsiteY50" fmla="*/ 1811 h 123825"/>
                    <a:gd name="connsiteX51" fmla="*/ 64513 w 285750"/>
                    <a:gd name="connsiteY51" fmla="*/ 15622 h 123825"/>
                    <a:gd name="connsiteX52" fmla="*/ 84801 w 285750"/>
                    <a:gd name="connsiteY52" fmla="*/ 25910 h 123825"/>
                    <a:gd name="connsiteX53" fmla="*/ 85563 w 285750"/>
                    <a:gd name="connsiteY53" fmla="*/ 27814 h 123825"/>
                    <a:gd name="connsiteX54" fmla="*/ 86611 w 285750"/>
                    <a:gd name="connsiteY54" fmla="*/ 53722 h 123825"/>
                    <a:gd name="connsiteX55" fmla="*/ 104899 w 285750"/>
                    <a:gd name="connsiteY55" fmla="*/ 75249 h 123825"/>
                    <a:gd name="connsiteX56" fmla="*/ 93564 w 285750"/>
                    <a:gd name="connsiteY56" fmla="*/ 73154 h 123825"/>
                    <a:gd name="connsiteX57" fmla="*/ 85754 w 285750"/>
                    <a:gd name="connsiteY57" fmla="*/ 79440 h 123825"/>
                    <a:gd name="connsiteX58" fmla="*/ 84229 w 285750"/>
                    <a:gd name="connsiteY58" fmla="*/ 79535 h 123825"/>
                    <a:gd name="connsiteX59" fmla="*/ 51654 w 285750"/>
                    <a:gd name="connsiteY59" fmla="*/ 79345 h 123825"/>
                    <a:gd name="connsiteX60" fmla="*/ 30508 w 285750"/>
                    <a:gd name="connsiteY60" fmla="*/ 71820 h 123825"/>
                    <a:gd name="connsiteX61" fmla="*/ 13554 w 285750"/>
                    <a:gd name="connsiteY61" fmla="*/ 63724 h 123825"/>
                    <a:gd name="connsiteX62" fmla="*/ 28223 w 285750"/>
                    <a:gd name="connsiteY62" fmla="*/ 98871 h 12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85750" h="123825">
                      <a:moveTo>
                        <a:pt x="28223" y="98871"/>
                      </a:moveTo>
                      <a:quadBezTo>
                        <a:pt x="29556" y="99443"/>
                        <a:pt x="35462" y="90203"/>
                      </a:quadBezTo>
                      <a:quadBezTo>
                        <a:pt x="36795" y="88108"/>
                        <a:pt x="52511" y="91727"/>
                      </a:quadBezTo>
                      <a:cubicBezTo>
                        <a:pt x="52797" y="91822"/>
                        <a:pt x="79848" y="97442"/>
                        <a:pt x="88706" y="97156"/>
                      </a:cubicBezTo>
                      <a:cubicBezTo>
                        <a:pt x="89754" y="97156"/>
                        <a:pt x="91183" y="97061"/>
                        <a:pt x="92231" y="96776"/>
                      </a:cubicBezTo>
                      <a:cubicBezTo>
                        <a:pt x="96803" y="95823"/>
                        <a:pt x="99755" y="91251"/>
                        <a:pt x="104804" y="91346"/>
                      </a:cubicBezTo>
                      <a:cubicBezTo>
                        <a:pt x="105947" y="91346"/>
                        <a:pt x="134331" y="102967"/>
                        <a:pt x="136998" y="116206"/>
                      </a:cubicBezTo>
                      <a:cubicBezTo>
                        <a:pt x="137855" y="120779"/>
                        <a:pt x="139951" y="131447"/>
                        <a:pt x="149190" y="122588"/>
                      </a:cubicBezTo>
                      <a:cubicBezTo>
                        <a:pt x="159001" y="113063"/>
                        <a:pt x="159191" y="97061"/>
                        <a:pt x="171860" y="89441"/>
                      </a:cubicBezTo>
                      <a:quadBezTo>
                        <a:pt x="175670" y="87155"/>
                        <a:pt x="188909" y="98681"/>
                      </a:quadBezTo>
                      <a:cubicBezTo>
                        <a:pt x="189862" y="99538"/>
                        <a:pt x="198053" y="102681"/>
                        <a:pt x="205197" y="91346"/>
                      </a:cubicBezTo>
                      <a:cubicBezTo>
                        <a:pt x="209769" y="84107"/>
                        <a:pt x="224438" y="86203"/>
                        <a:pt x="228819" y="87060"/>
                      </a:cubicBezTo>
                      <a:cubicBezTo>
                        <a:pt x="235963" y="88394"/>
                        <a:pt x="242821" y="84107"/>
                        <a:pt x="249965" y="85917"/>
                      </a:cubicBezTo>
                      <a:cubicBezTo>
                        <a:pt x="252917" y="86679"/>
                        <a:pt x="254537" y="87060"/>
                        <a:pt x="262823" y="95728"/>
                      </a:cubicBezTo>
                      <a:cubicBezTo>
                        <a:pt x="265871" y="98871"/>
                        <a:pt x="270443" y="103538"/>
                        <a:pt x="272539" y="103348"/>
                      </a:cubicBezTo>
                      <a:cubicBezTo>
                        <a:pt x="275968" y="102967"/>
                        <a:pt x="287207" y="93632"/>
                        <a:pt x="287779" y="86679"/>
                      </a:cubicBezTo>
                      <a:quadBezTo>
                        <a:pt x="288446" y="78202"/>
                        <a:pt x="230153" y="52675"/>
                      </a:quadBezTo>
                      <a:lnTo>
                        <a:pt x="234344" y="46674"/>
                      </a:lnTo>
                      <a:cubicBezTo>
                        <a:pt x="239392" y="46864"/>
                        <a:pt x="244440" y="47150"/>
                        <a:pt x="249965" y="46579"/>
                      </a:cubicBezTo>
                      <a:cubicBezTo>
                        <a:pt x="250441" y="45626"/>
                        <a:pt x="250822" y="44197"/>
                        <a:pt x="250917" y="43150"/>
                      </a:cubicBezTo>
                      <a:cubicBezTo>
                        <a:pt x="250536" y="42864"/>
                        <a:pt x="250060" y="42578"/>
                        <a:pt x="249679" y="42293"/>
                      </a:cubicBezTo>
                      <a:cubicBezTo>
                        <a:pt x="249107" y="42293"/>
                        <a:pt x="248631" y="42293"/>
                        <a:pt x="248060" y="42197"/>
                      </a:cubicBezTo>
                      <a:cubicBezTo>
                        <a:pt x="247298" y="42197"/>
                        <a:pt x="246536" y="42102"/>
                        <a:pt x="245869" y="42102"/>
                      </a:cubicBezTo>
                      <a:cubicBezTo>
                        <a:pt x="245012" y="42102"/>
                        <a:pt x="244154" y="42007"/>
                        <a:pt x="243297" y="42007"/>
                      </a:cubicBezTo>
                      <a:cubicBezTo>
                        <a:pt x="242345" y="42007"/>
                        <a:pt x="241487" y="41912"/>
                        <a:pt x="240535" y="41912"/>
                      </a:cubicBezTo>
                      <a:cubicBezTo>
                        <a:pt x="239678" y="41912"/>
                        <a:pt x="238820" y="41816"/>
                        <a:pt x="237963" y="41816"/>
                      </a:cubicBezTo>
                      <a:cubicBezTo>
                        <a:pt x="237201" y="41816"/>
                        <a:pt x="236534" y="41721"/>
                        <a:pt x="235772" y="41721"/>
                      </a:cubicBezTo>
                      <a:cubicBezTo>
                        <a:pt x="235296" y="41721"/>
                        <a:pt x="234820" y="41721"/>
                        <a:pt x="234248" y="41626"/>
                      </a:cubicBezTo>
                      <a:cubicBezTo>
                        <a:pt x="234058" y="41626"/>
                        <a:pt x="233867" y="41626"/>
                        <a:pt x="232724" y="42007"/>
                      </a:cubicBezTo>
                      <a:cubicBezTo>
                        <a:pt x="229486" y="43055"/>
                        <a:pt x="222914" y="45340"/>
                        <a:pt x="219866" y="42293"/>
                      </a:cubicBezTo>
                      <a:cubicBezTo>
                        <a:pt x="215484" y="37816"/>
                        <a:pt x="220723" y="33148"/>
                        <a:pt x="219675" y="28672"/>
                      </a:cubicBezTo>
                      <a:cubicBezTo>
                        <a:pt x="219580" y="26862"/>
                        <a:pt x="219389" y="24576"/>
                        <a:pt x="219199" y="22766"/>
                      </a:cubicBezTo>
                      <a:cubicBezTo>
                        <a:pt x="204149" y="23147"/>
                        <a:pt x="201959" y="22385"/>
                        <a:pt x="191957" y="16385"/>
                      </a:cubicBezTo>
                      <a:cubicBezTo>
                        <a:pt x="187671" y="13813"/>
                        <a:pt x="183194" y="16956"/>
                        <a:pt x="178813" y="16004"/>
                      </a:cubicBezTo>
                      <a:cubicBezTo>
                        <a:pt x="174050" y="14956"/>
                        <a:pt x="174336" y="8860"/>
                        <a:pt x="170145" y="7336"/>
                      </a:cubicBezTo>
                      <a:cubicBezTo>
                        <a:pt x="169002" y="6955"/>
                        <a:pt x="167383" y="6955"/>
                        <a:pt x="166240" y="6955"/>
                      </a:cubicBezTo>
                      <a:cubicBezTo>
                        <a:pt x="165287" y="6860"/>
                        <a:pt x="164335" y="6860"/>
                        <a:pt x="163382" y="6764"/>
                      </a:cubicBezTo>
                      <a:cubicBezTo>
                        <a:pt x="162430" y="6669"/>
                        <a:pt x="161477" y="6669"/>
                        <a:pt x="160525" y="6574"/>
                      </a:cubicBezTo>
                      <a:cubicBezTo>
                        <a:pt x="159668" y="6574"/>
                        <a:pt x="158715" y="6479"/>
                        <a:pt x="157858" y="6479"/>
                      </a:cubicBezTo>
                      <a:cubicBezTo>
                        <a:pt x="157096" y="6479"/>
                        <a:pt x="156239" y="6383"/>
                        <a:pt x="155477" y="6383"/>
                      </a:cubicBezTo>
                      <a:cubicBezTo>
                        <a:pt x="154810" y="6383"/>
                        <a:pt x="154143" y="6288"/>
                        <a:pt x="153381" y="6288"/>
                      </a:cubicBezTo>
                      <a:cubicBezTo>
                        <a:pt x="152810" y="6288"/>
                        <a:pt x="152333" y="6193"/>
                        <a:pt x="151762" y="6193"/>
                      </a:cubicBezTo>
                      <a:cubicBezTo>
                        <a:pt x="151381" y="6193"/>
                        <a:pt x="151095" y="6193"/>
                        <a:pt x="150714" y="6097"/>
                      </a:cubicBezTo>
                      <a:cubicBezTo>
                        <a:pt x="150619" y="6097"/>
                        <a:pt x="150428" y="6097"/>
                        <a:pt x="150333" y="6097"/>
                      </a:cubicBezTo>
                      <a:cubicBezTo>
                        <a:pt x="139856" y="-189"/>
                        <a:pt x="138236" y="6479"/>
                        <a:pt x="137093" y="10860"/>
                      </a:cubicBezTo>
                      <a:cubicBezTo>
                        <a:pt x="136522" y="13051"/>
                        <a:pt x="135760" y="16099"/>
                        <a:pt x="129188" y="15527"/>
                      </a:cubicBezTo>
                      <a:cubicBezTo>
                        <a:pt x="126235" y="15241"/>
                        <a:pt x="99850" y="9717"/>
                        <a:pt x="97469" y="6574"/>
                      </a:cubicBezTo>
                      <a:cubicBezTo>
                        <a:pt x="93469" y="1145"/>
                        <a:pt x="89564" y="287"/>
                        <a:pt x="88040" y="2"/>
                      </a:cubicBezTo>
                      <a:cubicBezTo>
                        <a:pt x="82325" y="-94"/>
                        <a:pt x="77753" y="4002"/>
                        <a:pt x="72133" y="4383"/>
                      </a:cubicBezTo>
                      <a:cubicBezTo>
                        <a:pt x="66323" y="4669"/>
                        <a:pt x="61179" y="1145"/>
                        <a:pt x="55369" y="1526"/>
                      </a:cubicBezTo>
                      <a:cubicBezTo>
                        <a:pt x="54893" y="1526"/>
                        <a:pt x="54226" y="1716"/>
                        <a:pt x="53750" y="1811"/>
                      </a:cubicBezTo>
                      <a:cubicBezTo>
                        <a:pt x="51273" y="5716"/>
                        <a:pt x="56607" y="13813"/>
                        <a:pt x="64513" y="15622"/>
                      </a:cubicBezTo>
                      <a:cubicBezTo>
                        <a:pt x="69275" y="16670"/>
                        <a:pt x="80324" y="19242"/>
                        <a:pt x="84801" y="25910"/>
                      </a:cubicBezTo>
                      <a:cubicBezTo>
                        <a:pt x="85182" y="26386"/>
                        <a:pt x="85373" y="27243"/>
                        <a:pt x="85563" y="27814"/>
                      </a:cubicBezTo>
                      <a:cubicBezTo>
                        <a:pt x="88992" y="36292"/>
                        <a:pt x="83753" y="45150"/>
                        <a:pt x="86611" y="53722"/>
                      </a:cubicBezTo>
                      <a:cubicBezTo>
                        <a:pt x="89849" y="63343"/>
                        <a:pt x="102232" y="65153"/>
                        <a:pt x="104899" y="75249"/>
                      </a:cubicBezTo>
                      <a:cubicBezTo>
                        <a:pt x="100613" y="77154"/>
                        <a:pt x="97660" y="72296"/>
                        <a:pt x="93564" y="73154"/>
                      </a:cubicBezTo>
                      <a:cubicBezTo>
                        <a:pt x="89945" y="73915"/>
                        <a:pt x="89468" y="78678"/>
                        <a:pt x="85754" y="79440"/>
                      </a:cubicBezTo>
                      <a:cubicBezTo>
                        <a:pt x="85277" y="79535"/>
                        <a:pt x="84706" y="79535"/>
                        <a:pt x="84229" y="79535"/>
                      </a:cubicBezTo>
                      <a:cubicBezTo>
                        <a:pt x="84134" y="79535"/>
                        <a:pt x="56036" y="79535"/>
                        <a:pt x="51654" y="79345"/>
                      </a:cubicBezTo>
                      <a:cubicBezTo>
                        <a:pt x="39176" y="78773"/>
                        <a:pt x="38510" y="78297"/>
                        <a:pt x="30508" y="71820"/>
                      </a:cubicBezTo>
                      <a:cubicBezTo>
                        <a:pt x="22603" y="65534"/>
                        <a:pt x="17936" y="63247"/>
                        <a:pt x="13554" y="63724"/>
                      </a:cubicBezTo>
                      <a:cubicBezTo>
                        <a:pt x="-23689" y="67724"/>
                        <a:pt x="27556" y="98585"/>
                        <a:pt x="28223" y="988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20" name="Freeform: Shape 324"/>
                <p:cNvSpPr/>
                <p:nvPr/>
              </p:nvSpPr>
              <p:spPr>
                <a:xfrm>
                  <a:off x="5574539" y="3726371"/>
                  <a:ext cx="66675" cy="28575"/>
                </a:xfrm>
                <a:custGeom>
                  <a:avLst/>
                  <a:gdLst>
                    <a:gd name="connsiteX0" fmla="*/ 36924 w 66675"/>
                    <a:gd name="connsiteY0" fmla="*/ 3238 h 28575"/>
                    <a:gd name="connsiteX1" fmla="*/ 13207 w 66675"/>
                    <a:gd name="connsiteY1" fmla="*/ 0 h 28575"/>
                    <a:gd name="connsiteX2" fmla="*/ 1205 w 66675"/>
                    <a:gd name="connsiteY2" fmla="*/ 28004 h 28575"/>
                    <a:gd name="connsiteX3" fmla="*/ 10540 w 66675"/>
                    <a:gd name="connsiteY3" fmla="*/ 33623 h 28575"/>
                    <a:gd name="connsiteX4" fmla="*/ 39972 w 66675"/>
                    <a:gd name="connsiteY4" fmla="*/ 36386 h 28575"/>
                    <a:gd name="connsiteX5" fmla="*/ 60832 w 66675"/>
                    <a:gd name="connsiteY5" fmla="*/ 26861 h 28575"/>
                    <a:gd name="connsiteX6" fmla="*/ 63975 w 66675"/>
                    <a:gd name="connsiteY6" fmla="*/ 24384 h 28575"/>
                    <a:gd name="connsiteX7" fmla="*/ 68356 w 66675"/>
                    <a:gd name="connsiteY7" fmla="*/ 24860 h 28575"/>
                    <a:gd name="connsiteX8" fmla="*/ 75881 w 66675"/>
                    <a:gd name="connsiteY8" fmla="*/ 11621 h 28575"/>
                    <a:gd name="connsiteX9" fmla="*/ 76072 w 66675"/>
                    <a:gd name="connsiteY9" fmla="*/ 11049 h 28575"/>
                    <a:gd name="connsiteX10" fmla="*/ 61594 w 66675"/>
                    <a:gd name="connsiteY10" fmla="*/ 4001 h 28575"/>
                    <a:gd name="connsiteX11" fmla="*/ 36924 w 66675"/>
                    <a:gd name="connsiteY11" fmla="*/ 3238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6675" h="28575">
                      <a:moveTo>
                        <a:pt x="36924" y="3238"/>
                      </a:moveTo>
                      <a:cubicBezTo>
                        <a:pt x="28923" y="2762"/>
                        <a:pt x="21113" y="667"/>
                        <a:pt x="13207" y="0"/>
                      </a:cubicBezTo>
                      <a:cubicBezTo>
                        <a:pt x="3301" y="95"/>
                        <a:pt x="-2700" y="21241"/>
                        <a:pt x="1205" y="28004"/>
                      </a:cubicBezTo>
                      <a:cubicBezTo>
                        <a:pt x="2825" y="30766"/>
                        <a:pt x="5968" y="32671"/>
                        <a:pt x="10540" y="33623"/>
                      </a:cubicBezTo>
                      <a:cubicBezTo>
                        <a:pt x="10730" y="33623"/>
                        <a:pt x="31018" y="37243"/>
                        <a:pt x="39972" y="36386"/>
                      </a:cubicBezTo>
                      <a:cubicBezTo>
                        <a:pt x="51688" y="35243"/>
                        <a:pt x="55688" y="31528"/>
                        <a:pt x="60832" y="26861"/>
                      </a:cubicBezTo>
                      <a:cubicBezTo>
                        <a:pt x="61689" y="26003"/>
                        <a:pt x="62832" y="24670"/>
                        <a:pt x="63975" y="24384"/>
                      </a:cubicBezTo>
                      <a:cubicBezTo>
                        <a:pt x="65499" y="24003"/>
                        <a:pt x="66833" y="25146"/>
                        <a:pt x="68356" y="24860"/>
                      </a:cubicBezTo>
                      <a:cubicBezTo>
                        <a:pt x="69500" y="24574"/>
                        <a:pt x="72833" y="23908"/>
                        <a:pt x="75881" y="11621"/>
                      </a:cubicBezTo>
                      <a:cubicBezTo>
                        <a:pt x="75881" y="11430"/>
                        <a:pt x="75977" y="11239"/>
                        <a:pt x="76072" y="11049"/>
                      </a:cubicBezTo>
                      <a:cubicBezTo>
                        <a:pt x="71214" y="8763"/>
                        <a:pt x="67118" y="4953"/>
                        <a:pt x="61594" y="4001"/>
                      </a:cubicBezTo>
                      <a:cubicBezTo>
                        <a:pt x="53402" y="2381"/>
                        <a:pt x="45116" y="3715"/>
                        <a:pt x="36924" y="323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21" name="Freeform: Shape 325"/>
                <p:cNvSpPr/>
                <p:nvPr/>
              </p:nvSpPr>
              <p:spPr>
                <a:xfrm>
                  <a:off x="4804315" y="3428797"/>
                  <a:ext cx="447675" cy="200025"/>
                </a:xfrm>
                <a:custGeom>
                  <a:avLst/>
                  <a:gdLst>
                    <a:gd name="connsiteX0" fmla="*/ 393001 w 447675"/>
                    <a:gd name="connsiteY0" fmla="*/ 206038 h 200025"/>
                    <a:gd name="connsiteX1" fmla="*/ 453009 w 447675"/>
                    <a:gd name="connsiteY1" fmla="*/ 188036 h 200025"/>
                    <a:gd name="connsiteX2" fmla="*/ 453104 w 447675"/>
                    <a:gd name="connsiteY2" fmla="*/ 187750 h 200025"/>
                    <a:gd name="connsiteX3" fmla="*/ 420148 w 447675"/>
                    <a:gd name="connsiteY3" fmla="*/ 164414 h 200025"/>
                    <a:gd name="connsiteX4" fmla="*/ 385763 w 447675"/>
                    <a:gd name="connsiteY4" fmla="*/ 156032 h 200025"/>
                    <a:gd name="connsiteX5" fmla="*/ 383286 w 447675"/>
                    <a:gd name="connsiteY5" fmla="*/ 154222 h 200025"/>
                    <a:gd name="connsiteX6" fmla="*/ 384143 w 447675"/>
                    <a:gd name="connsiteY6" fmla="*/ 134791 h 200025"/>
                    <a:gd name="connsiteX7" fmla="*/ 378428 w 447675"/>
                    <a:gd name="connsiteY7" fmla="*/ 134124 h 200025"/>
                    <a:gd name="connsiteX8" fmla="*/ 309086 w 447675"/>
                    <a:gd name="connsiteY8" fmla="*/ 98025 h 200025"/>
                    <a:gd name="connsiteX9" fmla="*/ 256127 w 447675"/>
                    <a:gd name="connsiteY9" fmla="*/ 57543 h 200025"/>
                    <a:gd name="connsiteX10" fmla="*/ 223171 w 447675"/>
                    <a:gd name="connsiteY10" fmla="*/ 57448 h 200025"/>
                    <a:gd name="connsiteX11" fmla="*/ 214408 w 447675"/>
                    <a:gd name="connsiteY11" fmla="*/ 45066 h 200025"/>
                    <a:gd name="connsiteX12" fmla="*/ 194024 w 447675"/>
                    <a:gd name="connsiteY12" fmla="*/ 24492 h 200025"/>
                    <a:gd name="connsiteX13" fmla="*/ 108204 w 447675"/>
                    <a:gd name="connsiteY13" fmla="*/ 108 h 200025"/>
                    <a:gd name="connsiteX14" fmla="*/ 0 w 447675"/>
                    <a:gd name="connsiteY14" fmla="*/ 38303 h 200025"/>
                    <a:gd name="connsiteX15" fmla="*/ 10477 w 447675"/>
                    <a:gd name="connsiteY15" fmla="*/ 59734 h 200025"/>
                    <a:gd name="connsiteX16" fmla="*/ 21717 w 447675"/>
                    <a:gd name="connsiteY16" fmla="*/ 46780 h 200025"/>
                    <a:gd name="connsiteX17" fmla="*/ 44577 w 447675"/>
                    <a:gd name="connsiteY17" fmla="*/ 43637 h 200025"/>
                    <a:gd name="connsiteX18" fmla="*/ 67246 w 447675"/>
                    <a:gd name="connsiteY18" fmla="*/ 28016 h 200025"/>
                    <a:gd name="connsiteX19" fmla="*/ 125349 w 447675"/>
                    <a:gd name="connsiteY19" fmla="*/ 40494 h 200025"/>
                    <a:gd name="connsiteX20" fmla="*/ 100298 w 447675"/>
                    <a:gd name="connsiteY20" fmla="*/ 33826 h 200025"/>
                    <a:gd name="connsiteX21" fmla="*/ 141065 w 447675"/>
                    <a:gd name="connsiteY21" fmla="*/ 53829 h 200025"/>
                    <a:gd name="connsiteX22" fmla="*/ 198025 w 447675"/>
                    <a:gd name="connsiteY22" fmla="*/ 90119 h 200025"/>
                    <a:gd name="connsiteX23" fmla="*/ 257366 w 447675"/>
                    <a:gd name="connsiteY23" fmla="*/ 111074 h 200025"/>
                    <a:gd name="connsiteX24" fmla="*/ 270605 w 447675"/>
                    <a:gd name="connsiteY24" fmla="*/ 147936 h 200025"/>
                    <a:gd name="connsiteX25" fmla="*/ 302705 w 447675"/>
                    <a:gd name="connsiteY25" fmla="*/ 148888 h 200025"/>
                    <a:gd name="connsiteX26" fmla="*/ 285655 w 447675"/>
                    <a:gd name="connsiteY26" fmla="*/ 192989 h 200025"/>
                    <a:gd name="connsiteX27" fmla="*/ 285655 w 447675"/>
                    <a:gd name="connsiteY27" fmla="*/ 195275 h 200025"/>
                    <a:gd name="connsiteX28" fmla="*/ 314325 w 447675"/>
                    <a:gd name="connsiteY28" fmla="*/ 197847 h 200025"/>
                    <a:gd name="connsiteX29" fmla="*/ 347567 w 447675"/>
                    <a:gd name="connsiteY29" fmla="*/ 195942 h 200025"/>
                    <a:gd name="connsiteX30" fmla="*/ 393001 w 447675"/>
                    <a:gd name="connsiteY30" fmla="*/ 206038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447675" h="200025">
                      <a:moveTo>
                        <a:pt x="393001" y="206038"/>
                      </a:moveTo>
                      <a:cubicBezTo>
                        <a:pt x="393573" y="206038"/>
                        <a:pt x="450056" y="199275"/>
                        <a:pt x="453009" y="188036"/>
                      </a:cubicBezTo>
                      <a:cubicBezTo>
                        <a:pt x="453009" y="187941"/>
                        <a:pt x="453009" y="187846"/>
                        <a:pt x="453104" y="187750"/>
                      </a:cubicBezTo>
                      <a:cubicBezTo>
                        <a:pt x="440626" y="182130"/>
                        <a:pt x="433197" y="169176"/>
                        <a:pt x="420148" y="164414"/>
                      </a:cubicBezTo>
                      <a:cubicBezTo>
                        <a:pt x="409004" y="160318"/>
                        <a:pt x="396621" y="161271"/>
                        <a:pt x="385763" y="156032"/>
                      </a:cubicBezTo>
                      <a:cubicBezTo>
                        <a:pt x="384905" y="155651"/>
                        <a:pt x="383953" y="154794"/>
                        <a:pt x="383286" y="154222"/>
                      </a:cubicBezTo>
                      <a:cubicBezTo>
                        <a:pt x="376047" y="148602"/>
                        <a:pt x="385572" y="141363"/>
                        <a:pt x="384143" y="134791"/>
                      </a:cubicBezTo>
                      <a:cubicBezTo>
                        <a:pt x="382619" y="134029"/>
                        <a:pt x="380047" y="133648"/>
                        <a:pt x="378428" y="134124"/>
                      </a:cubicBezTo>
                      <a:cubicBezTo>
                        <a:pt x="370904" y="136315"/>
                        <a:pt x="356997" y="140316"/>
                        <a:pt x="309086" y="98025"/>
                      </a:cubicBezTo>
                      <a:quadBezTo>
                        <a:pt x="310134" y="92024"/>
                        <a:pt x="256127" y="57543"/>
                      </a:quadBezTo>
                      <a:cubicBezTo>
                        <a:pt x="245174" y="50495"/>
                        <a:pt x="234220" y="60687"/>
                        <a:pt x="223171" y="57448"/>
                      </a:cubicBezTo>
                      <a:cubicBezTo>
                        <a:pt x="218504" y="56115"/>
                        <a:pt x="217361" y="53067"/>
                        <a:pt x="214408" y="45066"/>
                      </a:cubicBezTo>
                      <a:cubicBezTo>
                        <a:pt x="209931" y="32874"/>
                        <a:pt x="207645" y="31159"/>
                        <a:pt x="194024" y="24492"/>
                      </a:cubicBezTo>
                      <a:cubicBezTo>
                        <a:pt x="170117" y="12776"/>
                        <a:pt x="108775" y="203"/>
                        <a:pt x="108204" y="108"/>
                      </a:cubicBezTo>
                      <a:cubicBezTo>
                        <a:pt x="60769" y="-1797"/>
                        <a:pt x="1524" y="22015"/>
                        <a:pt x="0" y="38303"/>
                      </a:cubicBezTo>
                      <a:cubicBezTo>
                        <a:pt x="0" y="38493"/>
                        <a:pt x="667" y="61258"/>
                        <a:pt x="10477" y="59734"/>
                      </a:cubicBezTo>
                      <a:cubicBezTo>
                        <a:pt x="17907" y="58591"/>
                        <a:pt x="17717" y="50876"/>
                        <a:pt x="21717" y="46780"/>
                      </a:cubicBezTo>
                      <a:cubicBezTo>
                        <a:pt x="28480" y="39827"/>
                        <a:pt x="37338" y="47638"/>
                        <a:pt x="44577" y="43637"/>
                      </a:cubicBezTo>
                      <a:cubicBezTo>
                        <a:pt x="52578" y="39160"/>
                        <a:pt x="59627" y="33159"/>
                        <a:pt x="67246" y="28016"/>
                      </a:cubicBezTo>
                      <a:cubicBezTo>
                        <a:pt x="76962" y="21539"/>
                        <a:pt x="130112" y="13824"/>
                        <a:pt x="125349" y="40494"/>
                      </a:cubicBezTo>
                      <a:cubicBezTo>
                        <a:pt x="116396" y="40684"/>
                        <a:pt x="109538" y="32779"/>
                        <a:pt x="100298" y="33826"/>
                      </a:cubicBezTo>
                      <a:cubicBezTo>
                        <a:pt x="98298" y="56877"/>
                        <a:pt x="112586" y="55924"/>
                        <a:pt x="141065" y="53829"/>
                      </a:cubicBezTo>
                      <a:quadBezTo>
                        <a:pt x="143923" y="58305"/>
                        <a:pt x="198025" y="90119"/>
                      </a:quadBezTo>
                      <a:cubicBezTo>
                        <a:pt x="216408" y="100977"/>
                        <a:pt x="251365" y="82023"/>
                        <a:pt x="257366" y="111074"/>
                      </a:cubicBezTo>
                      <a:cubicBezTo>
                        <a:pt x="259937" y="123552"/>
                        <a:pt x="267843" y="145650"/>
                        <a:pt x="270605" y="147936"/>
                      </a:cubicBezTo>
                      <a:cubicBezTo>
                        <a:pt x="281083" y="156604"/>
                        <a:pt x="292037" y="146507"/>
                        <a:pt x="302705" y="148888"/>
                      </a:cubicBezTo>
                      <a:cubicBezTo>
                        <a:pt x="345376" y="158508"/>
                        <a:pt x="313658" y="176796"/>
                        <a:pt x="285655" y="192989"/>
                      </a:cubicBezTo>
                      <a:cubicBezTo>
                        <a:pt x="285655" y="193656"/>
                        <a:pt x="285655" y="194608"/>
                        <a:pt x="285655" y="195275"/>
                      </a:cubicBezTo>
                      <a:cubicBezTo>
                        <a:pt x="295084" y="197466"/>
                        <a:pt x="304800" y="196894"/>
                        <a:pt x="314325" y="197847"/>
                      </a:cubicBezTo>
                      <a:cubicBezTo>
                        <a:pt x="325469" y="198990"/>
                        <a:pt x="336328" y="193846"/>
                        <a:pt x="347567" y="195942"/>
                      </a:cubicBezTo>
                      <a:cubicBezTo>
                        <a:pt x="362712" y="198704"/>
                        <a:pt x="376904" y="206705"/>
                        <a:pt x="393001" y="20603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22" name="Freeform: Shape 326"/>
                <p:cNvSpPr/>
                <p:nvPr/>
              </p:nvSpPr>
              <p:spPr>
                <a:xfrm>
                  <a:off x="3694748" y="2765108"/>
                  <a:ext cx="114300" cy="466725"/>
                </a:xfrm>
                <a:custGeom>
                  <a:avLst/>
                  <a:gdLst>
                    <a:gd name="connsiteX0" fmla="*/ 13811 w 114300"/>
                    <a:gd name="connsiteY0" fmla="*/ 70294 h 466725"/>
                    <a:gd name="connsiteX1" fmla="*/ 36767 w 114300"/>
                    <a:gd name="connsiteY1" fmla="*/ 146018 h 466725"/>
                    <a:gd name="connsiteX2" fmla="*/ 0 w 114300"/>
                    <a:gd name="connsiteY2" fmla="*/ 174688 h 466725"/>
                    <a:gd name="connsiteX3" fmla="*/ 1238 w 114300"/>
                    <a:gd name="connsiteY3" fmla="*/ 195263 h 466725"/>
                    <a:gd name="connsiteX4" fmla="*/ 10763 w 114300"/>
                    <a:gd name="connsiteY4" fmla="*/ 207740 h 466725"/>
                    <a:gd name="connsiteX5" fmla="*/ 28099 w 114300"/>
                    <a:gd name="connsiteY5" fmla="*/ 233363 h 466725"/>
                    <a:gd name="connsiteX6" fmla="*/ 43720 w 114300"/>
                    <a:gd name="connsiteY6" fmla="*/ 238696 h 466725"/>
                    <a:gd name="connsiteX7" fmla="*/ 43434 w 114300"/>
                    <a:gd name="connsiteY7" fmla="*/ 251936 h 466725"/>
                    <a:gd name="connsiteX8" fmla="*/ 55912 w 114300"/>
                    <a:gd name="connsiteY8" fmla="*/ 274701 h 466725"/>
                    <a:gd name="connsiteX9" fmla="*/ 64580 w 114300"/>
                    <a:gd name="connsiteY9" fmla="*/ 272606 h 466725"/>
                    <a:gd name="connsiteX10" fmla="*/ 66104 w 114300"/>
                    <a:gd name="connsiteY10" fmla="*/ 277844 h 466725"/>
                    <a:gd name="connsiteX11" fmla="*/ 64675 w 114300"/>
                    <a:gd name="connsiteY11" fmla="*/ 312515 h 466725"/>
                    <a:gd name="connsiteX12" fmla="*/ 43624 w 114300"/>
                    <a:gd name="connsiteY12" fmla="*/ 352806 h 466725"/>
                    <a:gd name="connsiteX13" fmla="*/ 62579 w 114300"/>
                    <a:gd name="connsiteY13" fmla="*/ 371094 h 466725"/>
                    <a:gd name="connsiteX14" fmla="*/ 74200 w 114300"/>
                    <a:gd name="connsiteY14" fmla="*/ 405193 h 466725"/>
                    <a:gd name="connsiteX15" fmla="*/ 80486 w 114300"/>
                    <a:gd name="connsiteY15" fmla="*/ 413004 h 466725"/>
                    <a:gd name="connsiteX16" fmla="*/ 91821 w 114300"/>
                    <a:gd name="connsiteY16" fmla="*/ 429863 h 466725"/>
                    <a:gd name="connsiteX17" fmla="*/ 91821 w 114300"/>
                    <a:gd name="connsiteY17" fmla="*/ 436054 h 466725"/>
                    <a:gd name="connsiteX18" fmla="*/ 120872 w 114300"/>
                    <a:gd name="connsiteY18" fmla="*/ 452437 h 466725"/>
                    <a:gd name="connsiteX19" fmla="*/ 98203 w 114300"/>
                    <a:gd name="connsiteY19" fmla="*/ 397383 h 466725"/>
                    <a:gd name="connsiteX20" fmla="*/ 91916 w 114300"/>
                    <a:gd name="connsiteY20" fmla="*/ 386239 h 466725"/>
                    <a:gd name="connsiteX21" fmla="*/ 92202 w 114300"/>
                    <a:gd name="connsiteY21" fmla="*/ 382429 h 466725"/>
                    <a:gd name="connsiteX22" fmla="*/ 92869 w 114300"/>
                    <a:gd name="connsiteY22" fmla="*/ 379381 h 466725"/>
                    <a:gd name="connsiteX23" fmla="*/ 93726 w 114300"/>
                    <a:gd name="connsiteY23" fmla="*/ 375761 h 466725"/>
                    <a:gd name="connsiteX24" fmla="*/ 94583 w 114300"/>
                    <a:gd name="connsiteY24" fmla="*/ 371856 h 466725"/>
                    <a:gd name="connsiteX25" fmla="*/ 95441 w 114300"/>
                    <a:gd name="connsiteY25" fmla="*/ 368141 h 466725"/>
                    <a:gd name="connsiteX26" fmla="*/ 96203 w 114300"/>
                    <a:gd name="connsiteY26" fmla="*/ 364998 h 466725"/>
                    <a:gd name="connsiteX27" fmla="*/ 96679 w 114300"/>
                    <a:gd name="connsiteY27" fmla="*/ 362807 h 466725"/>
                    <a:gd name="connsiteX28" fmla="*/ 96869 w 114300"/>
                    <a:gd name="connsiteY28" fmla="*/ 361950 h 466725"/>
                    <a:gd name="connsiteX29" fmla="*/ 88392 w 114300"/>
                    <a:gd name="connsiteY29" fmla="*/ 332613 h 466725"/>
                    <a:gd name="connsiteX30" fmla="*/ 90297 w 114300"/>
                    <a:gd name="connsiteY30" fmla="*/ 296990 h 466725"/>
                    <a:gd name="connsiteX31" fmla="*/ 91440 w 114300"/>
                    <a:gd name="connsiteY31" fmla="*/ 275939 h 466725"/>
                    <a:gd name="connsiteX32" fmla="*/ 88773 w 114300"/>
                    <a:gd name="connsiteY32" fmla="*/ 256603 h 466725"/>
                    <a:gd name="connsiteX33" fmla="*/ 82677 w 114300"/>
                    <a:gd name="connsiteY33" fmla="*/ 247841 h 466725"/>
                    <a:gd name="connsiteX34" fmla="*/ 77819 w 114300"/>
                    <a:gd name="connsiteY34" fmla="*/ 227838 h 466725"/>
                    <a:gd name="connsiteX35" fmla="*/ 73343 w 114300"/>
                    <a:gd name="connsiteY35" fmla="*/ 200977 h 466725"/>
                    <a:gd name="connsiteX36" fmla="*/ 72009 w 114300"/>
                    <a:gd name="connsiteY36" fmla="*/ 176213 h 466725"/>
                    <a:gd name="connsiteX37" fmla="*/ 73152 w 114300"/>
                    <a:gd name="connsiteY37" fmla="*/ 157734 h 466725"/>
                    <a:gd name="connsiteX38" fmla="*/ 64865 w 114300"/>
                    <a:gd name="connsiteY38" fmla="*/ 143256 h 466725"/>
                    <a:gd name="connsiteX39" fmla="*/ 59531 w 114300"/>
                    <a:gd name="connsiteY39" fmla="*/ 125349 h 466725"/>
                    <a:gd name="connsiteX40" fmla="*/ 59817 w 114300"/>
                    <a:gd name="connsiteY40" fmla="*/ 99917 h 466725"/>
                    <a:gd name="connsiteX41" fmla="*/ 52578 w 114300"/>
                    <a:gd name="connsiteY41" fmla="*/ 86868 h 466725"/>
                    <a:gd name="connsiteX42" fmla="*/ 53626 w 114300"/>
                    <a:gd name="connsiteY42" fmla="*/ 16859 h 466725"/>
                    <a:gd name="connsiteX43" fmla="*/ 10763 w 114300"/>
                    <a:gd name="connsiteY43" fmla="*/ 0 h 466725"/>
                    <a:gd name="connsiteX44" fmla="*/ 13811 w 114300"/>
                    <a:gd name="connsiteY44" fmla="*/ 70294 h 466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14300" h="466725">
                      <a:moveTo>
                        <a:pt x="13811" y="70294"/>
                      </a:moveTo>
                      <a:quadBezTo>
                        <a:pt x="37243" y="137827"/>
                        <a:pt x="36767" y="146018"/>
                      </a:quadBezTo>
                      <a:cubicBezTo>
                        <a:pt x="34576" y="181261"/>
                        <a:pt x="32671" y="180880"/>
                        <a:pt x="0" y="174688"/>
                      </a:cubicBezTo>
                      <a:cubicBezTo>
                        <a:pt x="381" y="180880"/>
                        <a:pt x="857" y="189071"/>
                        <a:pt x="1238" y="195263"/>
                      </a:cubicBezTo>
                      <a:lnTo>
                        <a:pt x="10763" y="207740"/>
                      </a:lnTo>
                      <a:quadBezTo>
                        <a:pt x="14764" y="211169"/>
                        <a:pt x="28099" y="233363"/>
                      </a:quadBezTo>
                      <a:cubicBezTo>
                        <a:pt x="33528" y="235458"/>
                        <a:pt x="38576" y="237077"/>
                        <a:pt x="43720" y="238696"/>
                      </a:cubicBezTo>
                      <a:lnTo>
                        <a:pt x="43434" y="251936"/>
                      </a:lnTo>
                      <a:lnTo>
                        <a:pt x="55912" y="274701"/>
                      </a:lnTo>
                      <a:cubicBezTo>
                        <a:pt x="60865" y="272510"/>
                        <a:pt x="61246" y="272510"/>
                        <a:pt x="64580" y="272606"/>
                      </a:cubicBezTo>
                      <a:cubicBezTo>
                        <a:pt x="65627" y="273844"/>
                        <a:pt x="66389" y="276225"/>
                        <a:pt x="66104" y="277844"/>
                      </a:cubicBezTo>
                      <a:cubicBezTo>
                        <a:pt x="64008" y="289369"/>
                        <a:pt x="68104" y="301085"/>
                        <a:pt x="64675" y="312515"/>
                      </a:cubicBezTo>
                      <a:cubicBezTo>
                        <a:pt x="60198" y="327279"/>
                        <a:pt x="43720" y="335756"/>
                        <a:pt x="43624" y="352806"/>
                      </a:cubicBezTo>
                      <a:cubicBezTo>
                        <a:pt x="43529" y="365189"/>
                        <a:pt x="57341" y="363760"/>
                        <a:pt x="62579" y="371094"/>
                      </a:cubicBezTo>
                      <a:cubicBezTo>
                        <a:pt x="69818" y="381286"/>
                        <a:pt x="67723" y="394716"/>
                        <a:pt x="74200" y="405193"/>
                      </a:cubicBezTo>
                      <a:cubicBezTo>
                        <a:pt x="75724" y="407765"/>
                        <a:pt x="78486" y="410718"/>
                        <a:pt x="80486" y="413004"/>
                      </a:cubicBezTo>
                      <a:cubicBezTo>
                        <a:pt x="85439" y="418909"/>
                        <a:pt x="91345" y="427292"/>
                        <a:pt x="91821" y="429863"/>
                      </a:cubicBezTo>
                      <a:cubicBezTo>
                        <a:pt x="92107" y="431673"/>
                        <a:pt x="92012" y="434245"/>
                        <a:pt x="91821" y="436054"/>
                      </a:cubicBezTo>
                      <a:cubicBezTo>
                        <a:pt x="91726" y="436817"/>
                        <a:pt x="85535" y="506063"/>
                        <a:pt x="120872" y="452437"/>
                      </a:cubicBezTo>
                      <a:cubicBezTo>
                        <a:pt x="121063" y="451485"/>
                        <a:pt x="109252" y="412718"/>
                        <a:pt x="98203" y="397383"/>
                      </a:cubicBezTo>
                      <a:cubicBezTo>
                        <a:pt x="94012" y="391573"/>
                        <a:pt x="92774" y="388429"/>
                        <a:pt x="91916" y="386239"/>
                      </a:cubicBezTo>
                      <a:cubicBezTo>
                        <a:pt x="91916" y="383762"/>
                        <a:pt x="92012" y="383095"/>
                        <a:pt x="92202" y="382429"/>
                      </a:cubicBezTo>
                      <a:cubicBezTo>
                        <a:pt x="92393" y="381381"/>
                        <a:pt x="92678" y="380428"/>
                        <a:pt x="92869" y="379381"/>
                      </a:cubicBezTo>
                      <a:cubicBezTo>
                        <a:pt x="93155" y="378142"/>
                        <a:pt x="93440" y="376904"/>
                        <a:pt x="93726" y="375761"/>
                      </a:cubicBezTo>
                      <a:cubicBezTo>
                        <a:pt x="94012" y="374428"/>
                        <a:pt x="94298" y="373190"/>
                        <a:pt x="94583" y="371856"/>
                      </a:cubicBezTo>
                      <a:cubicBezTo>
                        <a:pt x="94869" y="370618"/>
                        <a:pt x="95155" y="369379"/>
                        <a:pt x="95441" y="368141"/>
                      </a:cubicBezTo>
                      <a:cubicBezTo>
                        <a:pt x="95726" y="367093"/>
                        <a:pt x="95917" y="366046"/>
                        <a:pt x="96203" y="364998"/>
                      </a:cubicBezTo>
                      <a:cubicBezTo>
                        <a:pt x="96393" y="364236"/>
                        <a:pt x="96584" y="363569"/>
                        <a:pt x="96679" y="362807"/>
                      </a:cubicBezTo>
                      <a:cubicBezTo>
                        <a:pt x="96774" y="362521"/>
                        <a:pt x="96774" y="362236"/>
                        <a:pt x="96869" y="361950"/>
                      </a:cubicBezTo>
                      <a:lnTo>
                        <a:pt x="88392" y="332613"/>
                      </a:lnTo>
                      <a:lnTo>
                        <a:pt x="90297" y="296990"/>
                      </a:lnTo>
                      <a:lnTo>
                        <a:pt x="91440" y="275939"/>
                      </a:lnTo>
                      <a:lnTo>
                        <a:pt x="88773" y="256603"/>
                      </a:lnTo>
                      <a:lnTo>
                        <a:pt x="82677" y="247841"/>
                      </a:lnTo>
                      <a:lnTo>
                        <a:pt x="77819" y="227838"/>
                      </a:lnTo>
                      <a:lnTo>
                        <a:pt x="73343" y="200977"/>
                      </a:lnTo>
                      <a:lnTo>
                        <a:pt x="72009" y="176213"/>
                      </a:lnTo>
                      <a:lnTo>
                        <a:pt x="73152" y="157734"/>
                      </a:lnTo>
                      <a:lnTo>
                        <a:pt x="64865" y="143256"/>
                      </a:lnTo>
                      <a:lnTo>
                        <a:pt x="59531" y="125349"/>
                      </a:lnTo>
                      <a:lnTo>
                        <a:pt x="59817" y="99917"/>
                      </a:lnTo>
                      <a:lnTo>
                        <a:pt x="52578" y="86868"/>
                      </a:lnTo>
                      <a:quadBezTo>
                        <a:pt x="44196" y="70104"/>
                        <a:pt x="53626" y="16859"/>
                      </a:quadBezTo>
                      <a:cubicBezTo>
                        <a:pt x="39338" y="9906"/>
                        <a:pt x="24955" y="4953"/>
                        <a:pt x="10763" y="0"/>
                      </a:cubicBezTo>
                      <a:cubicBezTo>
                        <a:pt x="8192" y="53054"/>
                        <a:pt x="8192" y="54102"/>
                        <a:pt x="13811" y="7029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23" name="Freeform: Shape 327"/>
                <p:cNvSpPr/>
                <p:nvPr/>
              </p:nvSpPr>
              <p:spPr>
                <a:xfrm>
                  <a:off x="5259419" y="1874806"/>
                  <a:ext cx="9525" cy="38100"/>
                </a:xfrm>
                <a:custGeom>
                  <a:avLst/>
                  <a:gdLst>
                    <a:gd name="connsiteX0" fmla="*/ 14859 w 9525"/>
                    <a:gd name="connsiteY0" fmla="*/ 0 h 38100"/>
                    <a:gd name="connsiteX1" fmla="*/ 0 w 9525"/>
                    <a:gd name="connsiteY1" fmla="*/ 6858 h 38100"/>
                    <a:gd name="connsiteX2" fmla="*/ 571 w 9525"/>
                    <a:gd name="connsiteY2" fmla="*/ 24860 h 38100"/>
                    <a:gd name="connsiteX3" fmla="*/ 4191 w 9525"/>
                    <a:gd name="connsiteY3" fmla="*/ 31337 h 38100"/>
                    <a:gd name="connsiteX4" fmla="*/ 7811 w 9525"/>
                    <a:gd name="connsiteY4" fmla="*/ 38195 h 38100"/>
                    <a:gd name="connsiteX5" fmla="*/ 7811 w 9525"/>
                    <a:gd name="connsiteY5" fmla="*/ 38195 h 38100"/>
                    <a:gd name="connsiteX6" fmla="*/ 16574 w 9525"/>
                    <a:gd name="connsiteY6" fmla="*/ 0 h 38100"/>
                    <a:gd name="connsiteX7" fmla="*/ 14859 w 9525"/>
                    <a:gd name="connsiteY7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525" h="38100">
                      <a:moveTo>
                        <a:pt x="14859" y="0"/>
                      </a:moveTo>
                      <a:cubicBezTo>
                        <a:pt x="8573" y="286"/>
                        <a:pt x="953" y="1714"/>
                        <a:pt x="0" y="6858"/>
                      </a:cubicBezTo>
                      <a:cubicBezTo>
                        <a:pt x="0" y="6953"/>
                        <a:pt x="381" y="24003"/>
                        <a:pt x="571" y="24860"/>
                      </a:cubicBezTo>
                      <a:cubicBezTo>
                        <a:pt x="1238" y="27432"/>
                        <a:pt x="2000" y="28575"/>
                        <a:pt x="4191" y="31337"/>
                      </a:cubicBezTo>
                      <a:cubicBezTo>
                        <a:pt x="5239" y="32671"/>
                        <a:pt x="6953" y="36385"/>
                        <a:pt x="7811" y="38195"/>
                      </a:cubicBezTo>
                      <a:lnTo>
                        <a:pt x="7811" y="38195"/>
                      </a:lnTo>
                      <a:cubicBezTo>
                        <a:pt x="10668" y="25432"/>
                        <a:pt x="13621" y="12668"/>
                        <a:pt x="16574" y="0"/>
                      </a:cubicBezTo>
                      <a:lnTo>
                        <a:pt x="14859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24" name="Freeform: Shape 328"/>
                <p:cNvSpPr/>
                <p:nvPr/>
              </p:nvSpPr>
              <p:spPr>
                <a:xfrm>
                  <a:off x="3656693" y="1073468"/>
                  <a:ext cx="3352800" cy="5200650"/>
                </a:xfrm>
                <a:custGeom>
                  <a:avLst/>
                  <a:gdLst>
                    <a:gd name="connsiteX0" fmla="*/ 3221310 w 3352800"/>
                    <a:gd name="connsiteY0" fmla="*/ 3759518 h 5200650"/>
                    <a:gd name="connsiteX1" fmla="*/ 3072148 w 3352800"/>
                    <a:gd name="connsiteY1" fmla="*/ 3724847 h 5200650"/>
                    <a:gd name="connsiteX2" fmla="*/ 3061004 w 3352800"/>
                    <a:gd name="connsiteY2" fmla="*/ 3725418 h 5200650"/>
                    <a:gd name="connsiteX3" fmla="*/ 3056527 w 3352800"/>
                    <a:gd name="connsiteY3" fmla="*/ 3725799 h 5200650"/>
                    <a:gd name="connsiteX4" fmla="*/ 3053003 w 3352800"/>
                    <a:gd name="connsiteY4" fmla="*/ 3726085 h 5200650"/>
                    <a:gd name="connsiteX5" fmla="*/ 3050241 w 3352800"/>
                    <a:gd name="connsiteY5" fmla="*/ 3726371 h 5200650"/>
                    <a:gd name="connsiteX6" fmla="*/ 3048145 w 3352800"/>
                    <a:gd name="connsiteY6" fmla="*/ 3726561 h 5200650"/>
                    <a:gd name="connsiteX7" fmla="*/ 3046621 w 3352800"/>
                    <a:gd name="connsiteY7" fmla="*/ 3726656 h 5200650"/>
                    <a:gd name="connsiteX8" fmla="*/ 3045478 w 3352800"/>
                    <a:gd name="connsiteY8" fmla="*/ 3726752 h 5200650"/>
                    <a:gd name="connsiteX9" fmla="*/ 3044621 w 3352800"/>
                    <a:gd name="connsiteY9" fmla="*/ 3726847 h 5200650"/>
                    <a:gd name="connsiteX10" fmla="*/ 2998329 w 3352800"/>
                    <a:gd name="connsiteY10" fmla="*/ 3715798 h 5200650"/>
                    <a:gd name="connsiteX11" fmla="*/ 2979660 w 3352800"/>
                    <a:gd name="connsiteY11" fmla="*/ 3725228 h 5200650"/>
                    <a:gd name="connsiteX12" fmla="*/ 2962706 w 3352800"/>
                    <a:gd name="connsiteY12" fmla="*/ 3682270 h 5200650"/>
                    <a:gd name="connsiteX13" fmla="*/ 2790208 w 3352800"/>
                    <a:gd name="connsiteY13" fmla="*/ 3637312 h 5200650"/>
                    <a:gd name="connsiteX14" fmla="*/ 2710770 w 3352800"/>
                    <a:gd name="connsiteY14" fmla="*/ 3491865 h 5200650"/>
                    <a:gd name="connsiteX15" fmla="*/ 2718771 w 3352800"/>
                    <a:gd name="connsiteY15" fmla="*/ 3470719 h 5200650"/>
                    <a:gd name="connsiteX16" fmla="*/ 2687814 w 3352800"/>
                    <a:gd name="connsiteY16" fmla="*/ 3479102 h 5200650"/>
                    <a:gd name="connsiteX17" fmla="*/ 2678004 w 3352800"/>
                    <a:gd name="connsiteY17" fmla="*/ 3473006 h 5200650"/>
                    <a:gd name="connsiteX18" fmla="*/ 2654667 w 3352800"/>
                    <a:gd name="connsiteY18" fmla="*/ 3395567 h 5200650"/>
                    <a:gd name="connsiteX19" fmla="*/ 2463596 w 3352800"/>
                    <a:gd name="connsiteY19" fmla="*/ 3325368 h 5200650"/>
                    <a:gd name="connsiteX20" fmla="*/ 2379014 w 3352800"/>
                    <a:gd name="connsiteY20" fmla="*/ 3308318 h 5200650"/>
                    <a:gd name="connsiteX21" fmla="*/ 2299956 w 3352800"/>
                    <a:gd name="connsiteY21" fmla="*/ 3222117 h 5200650"/>
                    <a:gd name="connsiteX22" fmla="*/ 2135364 w 3352800"/>
                    <a:gd name="connsiteY22" fmla="*/ 3102007 h 5200650"/>
                    <a:gd name="connsiteX23" fmla="*/ 2149080 w 3352800"/>
                    <a:gd name="connsiteY23" fmla="*/ 3087148 h 5200650"/>
                    <a:gd name="connsiteX24" fmla="*/ 2034399 w 3352800"/>
                    <a:gd name="connsiteY24" fmla="*/ 3097149 h 5200650"/>
                    <a:gd name="connsiteX25" fmla="*/ 1947246 w 3352800"/>
                    <a:gd name="connsiteY25" fmla="*/ 3079242 h 5200650"/>
                    <a:gd name="connsiteX26" fmla="*/ 1871903 w 3352800"/>
                    <a:gd name="connsiteY26" fmla="*/ 3086862 h 5200650"/>
                    <a:gd name="connsiteX27" fmla="*/ 1801037 w 3352800"/>
                    <a:gd name="connsiteY27" fmla="*/ 3033808 h 5200650"/>
                    <a:gd name="connsiteX28" fmla="*/ 1783130 w 3352800"/>
                    <a:gd name="connsiteY28" fmla="*/ 2994660 h 5200650"/>
                    <a:gd name="connsiteX29" fmla="*/ 1764175 w 3352800"/>
                    <a:gd name="connsiteY29" fmla="*/ 3000280 h 5200650"/>
                    <a:gd name="connsiteX30" fmla="*/ 1765318 w 3352800"/>
                    <a:gd name="connsiteY30" fmla="*/ 3022759 h 5200650"/>
                    <a:gd name="connsiteX31" fmla="*/ 1682070 w 3352800"/>
                    <a:gd name="connsiteY31" fmla="*/ 3027236 h 5200650"/>
                    <a:gd name="connsiteX32" fmla="*/ 1720360 w 3352800"/>
                    <a:gd name="connsiteY32" fmla="*/ 2995898 h 5200650"/>
                    <a:gd name="connsiteX33" fmla="*/ 1704739 w 3352800"/>
                    <a:gd name="connsiteY33" fmla="*/ 2976848 h 5200650"/>
                    <a:gd name="connsiteX34" fmla="*/ 1699977 w 3352800"/>
                    <a:gd name="connsiteY34" fmla="*/ 2975991 h 5200650"/>
                    <a:gd name="connsiteX35" fmla="*/ 1697119 w 3352800"/>
                    <a:gd name="connsiteY35" fmla="*/ 2975515 h 5200650"/>
                    <a:gd name="connsiteX36" fmla="*/ 1511191 w 3352800"/>
                    <a:gd name="connsiteY36" fmla="*/ 3117533 h 5200650"/>
                    <a:gd name="connsiteX37" fmla="*/ 1486902 w 3352800"/>
                    <a:gd name="connsiteY37" fmla="*/ 3121533 h 5200650"/>
                    <a:gd name="connsiteX38" fmla="*/ 1448517 w 3352800"/>
                    <a:gd name="connsiteY38" fmla="*/ 3161633 h 5200650"/>
                    <a:gd name="connsiteX39" fmla="*/ 1448898 w 3352800"/>
                    <a:gd name="connsiteY39" fmla="*/ 3184589 h 5200650"/>
                    <a:gd name="connsiteX40" fmla="*/ 1340789 w 3352800"/>
                    <a:gd name="connsiteY40" fmla="*/ 3099340 h 5200650"/>
                    <a:gd name="connsiteX41" fmla="*/ 1294307 w 3352800"/>
                    <a:gd name="connsiteY41" fmla="*/ 3120104 h 5200650"/>
                    <a:gd name="connsiteX42" fmla="*/ 1215249 w 3352800"/>
                    <a:gd name="connsiteY42" fmla="*/ 3111723 h 5200650"/>
                    <a:gd name="connsiteX43" fmla="*/ 1211439 w 3352800"/>
                    <a:gd name="connsiteY43" fmla="*/ 3118104 h 5200650"/>
                    <a:gd name="connsiteX44" fmla="*/ 1174197 w 3352800"/>
                    <a:gd name="connsiteY44" fmla="*/ 3077337 h 5200650"/>
                    <a:gd name="connsiteX45" fmla="*/ 1164291 w 3352800"/>
                    <a:gd name="connsiteY45" fmla="*/ 3065812 h 5200650"/>
                    <a:gd name="connsiteX46" fmla="*/ 1153527 w 3352800"/>
                    <a:gd name="connsiteY46" fmla="*/ 3050477 h 5200650"/>
                    <a:gd name="connsiteX47" fmla="*/ 1140954 w 3352800"/>
                    <a:gd name="connsiteY47" fmla="*/ 2932271 h 5200650"/>
                    <a:gd name="connsiteX48" fmla="*/ 1159338 w 3352800"/>
                    <a:gd name="connsiteY48" fmla="*/ 2777966 h 5200650"/>
                    <a:gd name="connsiteX49" fmla="*/ 970743 w 3352800"/>
                    <a:gd name="connsiteY49" fmla="*/ 2715959 h 5200650"/>
                    <a:gd name="connsiteX50" fmla="*/ 958646 w 3352800"/>
                    <a:gd name="connsiteY50" fmla="*/ 2716911 h 5200650"/>
                    <a:gd name="connsiteX51" fmla="*/ 953026 w 3352800"/>
                    <a:gd name="connsiteY51" fmla="*/ 2722245 h 5200650"/>
                    <a:gd name="connsiteX52" fmla="*/ 934928 w 3352800"/>
                    <a:gd name="connsiteY52" fmla="*/ 2709386 h 5200650"/>
                    <a:gd name="connsiteX53" fmla="*/ 929595 w 3352800"/>
                    <a:gd name="connsiteY53" fmla="*/ 2717483 h 5200650"/>
                    <a:gd name="connsiteX54" fmla="*/ 924927 w 3352800"/>
                    <a:gd name="connsiteY54" fmla="*/ 2715101 h 5200650"/>
                    <a:gd name="connsiteX55" fmla="*/ 919308 w 3352800"/>
                    <a:gd name="connsiteY55" fmla="*/ 2708434 h 5200650"/>
                    <a:gd name="connsiteX56" fmla="*/ 962837 w 3352800"/>
                    <a:gd name="connsiteY56" fmla="*/ 2587943 h 5200650"/>
                    <a:gd name="connsiteX57" fmla="*/ 956741 w 3352800"/>
                    <a:gd name="connsiteY57" fmla="*/ 2569655 h 5200650"/>
                    <a:gd name="connsiteX58" fmla="*/ 968647 w 3352800"/>
                    <a:gd name="connsiteY58" fmla="*/ 2557939 h 5200650"/>
                    <a:gd name="connsiteX59" fmla="*/ 972838 w 3352800"/>
                    <a:gd name="connsiteY59" fmla="*/ 2580894 h 5200650"/>
                    <a:gd name="connsiteX60" fmla="*/ 993126 w 3352800"/>
                    <a:gd name="connsiteY60" fmla="*/ 2536603 h 5200650"/>
                    <a:gd name="connsiteX61" fmla="*/ 985887 w 3352800"/>
                    <a:gd name="connsiteY61" fmla="*/ 2534126 h 5200650"/>
                    <a:gd name="connsiteX62" fmla="*/ 997127 w 3352800"/>
                    <a:gd name="connsiteY62" fmla="*/ 2524220 h 5200650"/>
                    <a:gd name="connsiteX63" fmla="*/ 991126 w 3352800"/>
                    <a:gd name="connsiteY63" fmla="*/ 2511648 h 5200650"/>
                    <a:gd name="connsiteX64" fmla="*/ 1002556 w 3352800"/>
                    <a:gd name="connsiteY64" fmla="*/ 2499836 h 5200650"/>
                    <a:gd name="connsiteX65" fmla="*/ 1014081 w 3352800"/>
                    <a:gd name="connsiteY65" fmla="*/ 2473738 h 5200650"/>
                    <a:gd name="connsiteX66" fmla="*/ 1026559 w 3352800"/>
                    <a:gd name="connsiteY66" fmla="*/ 2415350 h 5200650"/>
                    <a:gd name="connsiteX67" fmla="*/ 884541 w 3352800"/>
                    <a:gd name="connsiteY67" fmla="*/ 2425160 h 5200650"/>
                    <a:gd name="connsiteX68" fmla="*/ 831678 w 3352800"/>
                    <a:gd name="connsiteY68" fmla="*/ 2529745 h 5200650"/>
                    <a:gd name="connsiteX69" fmla="*/ 829487 w 3352800"/>
                    <a:gd name="connsiteY69" fmla="*/ 2544128 h 5200650"/>
                    <a:gd name="connsiteX70" fmla="*/ 698518 w 3352800"/>
                    <a:gd name="connsiteY70" fmla="*/ 2552319 h 5200650"/>
                    <a:gd name="connsiteX71" fmla="*/ 682992 w 3352800"/>
                    <a:gd name="connsiteY71" fmla="*/ 2547271 h 5200650"/>
                    <a:gd name="connsiteX72" fmla="*/ 637653 w 3352800"/>
                    <a:gd name="connsiteY72" fmla="*/ 2507933 h 5200650"/>
                    <a:gd name="connsiteX73" fmla="*/ 600792 w 3352800"/>
                    <a:gd name="connsiteY73" fmla="*/ 2397157 h 5200650"/>
                    <a:gd name="connsiteX74" fmla="*/ 580789 w 3352800"/>
                    <a:gd name="connsiteY74" fmla="*/ 2298192 h 5200650"/>
                    <a:gd name="connsiteX75" fmla="*/ 656894 w 3352800"/>
                    <a:gd name="connsiteY75" fmla="*/ 2028730 h 5200650"/>
                    <a:gd name="connsiteX76" fmla="*/ 851585 w 3352800"/>
                    <a:gd name="connsiteY76" fmla="*/ 1952339 h 5200650"/>
                    <a:gd name="connsiteX77" fmla="*/ 975981 w 3352800"/>
                    <a:gd name="connsiteY77" fmla="*/ 1994249 h 5200650"/>
                    <a:gd name="connsiteX78" fmla="*/ 980363 w 3352800"/>
                    <a:gd name="connsiteY78" fmla="*/ 2009299 h 5200650"/>
                    <a:gd name="connsiteX79" fmla="*/ 988269 w 3352800"/>
                    <a:gd name="connsiteY79" fmla="*/ 2014061 h 5200650"/>
                    <a:gd name="connsiteX80" fmla="*/ 996365 w 3352800"/>
                    <a:gd name="connsiteY80" fmla="*/ 2010156 h 5200650"/>
                    <a:gd name="connsiteX81" fmla="*/ 1001127 w 3352800"/>
                    <a:gd name="connsiteY81" fmla="*/ 2001393 h 5200650"/>
                    <a:gd name="connsiteX82" fmla="*/ 993793 w 3352800"/>
                    <a:gd name="connsiteY82" fmla="*/ 1993392 h 5200650"/>
                    <a:gd name="connsiteX83" fmla="*/ 982172 w 3352800"/>
                    <a:gd name="connsiteY83" fmla="*/ 1983962 h 5200650"/>
                    <a:gd name="connsiteX84" fmla="*/ 978648 w 3352800"/>
                    <a:gd name="connsiteY84" fmla="*/ 1976818 h 5200650"/>
                    <a:gd name="connsiteX85" fmla="*/ 990269 w 3352800"/>
                    <a:gd name="connsiteY85" fmla="*/ 1967389 h 5200650"/>
                    <a:gd name="connsiteX86" fmla="*/ 997508 w 3352800"/>
                    <a:gd name="connsiteY86" fmla="*/ 1960626 h 5200650"/>
                    <a:gd name="connsiteX87" fmla="*/ 968647 w 3352800"/>
                    <a:gd name="connsiteY87" fmla="*/ 1953959 h 5200650"/>
                    <a:gd name="connsiteX88" fmla="*/ 954836 w 3352800"/>
                    <a:gd name="connsiteY88" fmla="*/ 1945386 h 5200650"/>
                    <a:gd name="connsiteX89" fmla="*/ 959122 w 3352800"/>
                    <a:gd name="connsiteY89" fmla="*/ 1937576 h 5200650"/>
                    <a:gd name="connsiteX90" fmla="*/ 995508 w 3352800"/>
                    <a:gd name="connsiteY90" fmla="*/ 1944815 h 5200650"/>
                    <a:gd name="connsiteX91" fmla="*/ 1119809 w 3352800"/>
                    <a:gd name="connsiteY91" fmla="*/ 1949958 h 5200650"/>
                    <a:gd name="connsiteX92" fmla="*/ 1164957 w 3352800"/>
                    <a:gd name="connsiteY92" fmla="*/ 2000250 h 5200650"/>
                    <a:gd name="connsiteX93" fmla="*/ 1209630 w 3352800"/>
                    <a:gd name="connsiteY93" fmla="*/ 1979676 h 5200650"/>
                    <a:gd name="connsiteX94" fmla="*/ 1260493 w 3352800"/>
                    <a:gd name="connsiteY94" fmla="*/ 2046923 h 5200650"/>
                    <a:gd name="connsiteX95" fmla="*/ 1254397 w 3352800"/>
                    <a:gd name="connsiteY95" fmla="*/ 2085689 h 5200650"/>
                    <a:gd name="connsiteX96" fmla="*/ 1251349 w 3352800"/>
                    <a:gd name="connsiteY96" fmla="*/ 2106263 h 5200650"/>
                    <a:gd name="connsiteX97" fmla="*/ 1254302 w 3352800"/>
                    <a:gd name="connsiteY97" fmla="*/ 2111883 h 5200650"/>
                    <a:gd name="connsiteX98" fmla="*/ 1305642 w 3352800"/>
                    <a:gd name="connsiteY98" fmla="*/ 2249900 h 5200650"/>
                    <a:gd name="connsiteX99" fmla="*/ 1337646 w 3352800"/>
                    <a:gd name="connsiteY99" fmla="*/ 2259806 h 5200650"/>
                    <a:gd name="connsiteX100" fmla="*/ 1345456 w 3352800"/>
                    <a:gd name="connsiteY100" fmla="*/ 2231993 h 5200650"/>
                    <a:gd name="connsiteX101" fmla="*/ 1363077 w 3352800"/>
                    <a:gd name="connsiteY101" fmla="*/ 2169605 h 5200650"/>
                    <a:gd name="connsiteX102" fmla="*/ 1346409 w 3352800"/>
                    <a:gd name="connsiteY102" fmla="*/ 2091404 h 5200650"/>
                    <a:gd name="connsiteX103" fmla="*/ 1329930 w 3352800"/>
                    <a:gd name="connsiteY103" fmla="*/ 1948529 h 5200650"/>
                    <a:gd name="connsiteX104" fmla="*/ 1433562 w 3352800"/>
                    <a:gd name="connsiteY104" fmla="*/ 1847088 h 5200650"/>
                    <a:gd name="connsiteX105" fmla="*/ 1488807 w 3352800"/>
                    <a:gd name="connsiteY105" fmla="*/ 1804321 h 5200650"/>
                    <a:gd name="connsiteX106" fmla="*/ 1491950 w 3352800"/>
                    <a:gd name="connsiteY106" fmla="*/ 1810417 h 5200650"/>
                    <a:gd name="connsiteX107" fmla="*/ 1509572 w 3352800"/>
                    <a:gd name="connsiteY107" fmla="*/ 1787081 h 5200650"/>
                    <a:gd name="connsiteX108" fmla="*/ 1565198 w 3352800"/>
                    <a:gd name="connsiteY108" fmla="*/ 1757267 h 5200650"/>
                    <a:gd name="connsiteX109" fmla="*/ 1557292 w 3352800"/>
                    <a:gd name="connsiteY109" fmla="*/ 1755934 h 5200650"/>
                    <a:gd name="connsiteX110" fmla="*/ 1561864 w 3352800"/>
                    <a:gd name="connsiteY110" fmla="*/ 1747933 h 5200650"/>
                    <a:gd name="connsiteX111" fmla="*/ 1550244 w 3352800"/>
                    <a:gd name="connsiteY111" fmla="*/ 1737646 h 5200650"/>
                    <a:gd name="connsiteX112" fmla="*/ 1555959 w 3352800"/>
                    <a:gd name="connsiteY112" fmla="*/ 1735646 h 5200650"/>
                    <a:gd name="connsiteX113" fmla="*/ 1568055 w 3352800"/>
                    <a:gd name="connsiteY113" fmla="*/ 1736598 h 5200650"/>
                    <a:gd name="connsiteX114" fmla="*/ 1595773 w 3352800"/>
                    <a:gd name="connsiteY114" fmla="*/ 1740313 h 5200650"/>
                    <a:gd name="connsiteX115" fmla="*/ 1601107 w 3352800"/>
                    <a:gd name="connsiteY115" fmla="*/ 1729169 h 5200650"/>
                    <a:gd name="connsiteX116" fmla="*/ 1602441 w 3352800"/>
                    <a:gd name="connsiteY116" fmla="*/ 1716881 h 5200650"/>
                    <a:gd name="connsiteX117" fmla="*/ 1592154 w 3352800"/>
                    <a:gd name="connsiteY117" fmla="*/ 1683067 h 5200650"/>
                    <a:gd name="connsiteX118" fmla="*/ 1592249 w 3352800"/>
                    <a:gd name="connsiteY118" fmla="*/ 1676876 h 5200650"/>
                    <a:gd name="connsiteX119" fmla="*/ 1592630 w 3352800"/>
                    <a:gd name="connsiteY119" fmla="*/ 1673542 h 5200650"/>
                    <a:gd name="connsiteX120" fmla="*/ 1593011 w 3352800"/>
                    <a:gd name="connsiteY120" fmla="*/ 1670018 h 5200650"/>
                    <a:gd name="connsiteX121" fmla="*/ 1593392 w 3352800"/>
                    <a:gd name="connsiteY121" fmla="*/ 1666589 h 5200650"/>
                    <a:gd name="connsiteX122" fmla="*/ 1593773 w 3352800"/>
                    <a:gd name="connsiteY122" fmla="*/ 1663446 h 5200650"/>
                    <a:gd name="connsiteX123" fmla="*/ 1594059 w 3352800"/>
                    <a:gd name="connsiteY123" fmla="*/ 1660874 h 5200650"/>
                    <a:gd name="connsiteX124" fmla="*/ 1594249 w 3352800"/>
                    <a:gd name="connsiteY124" fmla="*/ 1659160 h 5200650"/>
                    <a:gd name="connsiteX125" fmla="*/ 1594344 w 3352800"/>
                    <a:gd name="connsiteY125" fmla="*/ 1658493 h 5200650"/>
                    <a:gd name="connsiteX126" fmla="*/ 1584915 w 3352800"/>
                    <a:gd name="connsiteY126" fmla="*/ 1610963 h 5200650"/>
                    <a:gd name="connsiteX127" fmla="*/ 1581581 w 3352800"/>
                    <a:gd name="connsiteY127" fmla="*/ 1600105 h 5200650"/>
                    <a:gd name="connsiteX128" fmla="*/ 1581676 w 3352800"/>
                    <a:gd name="connsiteY128" fmla="*/ 1599629 h 5200650"/>
                    <a:gd name="connsiteX129" fmla="*/ 1581867 w 3352800"/>
                    <a:gd name="connsiteY129" fmla="*/ 1598295 h 5200650"/>
                    <a:gd name="connsiteX130" fmla="*/ 1582152 w 3352800"/>
                    <a:gd name="connsiteY130" fmla="*/ 1596295 h 5200650"/>
                    <a:gd name="connsiteX131" fmla="*/ 1582438 w 3352800"/>
                    <a:gd name="connsiteY131" fmla="*/ 1593913 h 5200650"/>
                    <a:gd name="connsiteX132" fmla="*/ 1582724 w 3352800"/>
                    <a:gd name="connsiteY132" fmla="*/ 1591342 h 5200650"/>
                    <a:gd name="connsiteX133" fmla="*/ 1583010 w 3352800"/>
                    <a:gd name="connsiteY133" fmla="*/ 1588770 h 5200650"/>
                    <a:gd name="connsiteX134" fmla="*/ 1583295 w 3352800"/>
                    <a:gd name="connsiteY134" fmla="*/ 1586484 h 5200650"/>
                    <a:gd name="connsiteX135" fmla="*/ 1583486 w 3352800"/>
                    <a:gd name="connsiteY135" fmla="*/ 1584674 h 5200650"/>
                    <a:gd name="connsiteX136" fmla="*/ 1583676 w 3352800"/>
                    <a:gd name="connsiteY136" fmla="*/ 1582865 h 5200650"/>
                    <a:gd name="connsiteX137" fmla="*/ 1583962 w 3352800"/>
                    <a:gd name="connsiteY137" fmla="*/ 1580579 h 5200650"/>
                    <a:gd name="connsiteX138" fmla="*/ 1584248 w 3352800"/>
                    <a:gd name="connsiteY138" fmla="*/ 1578007 h 5200650"/>
                    <a:gd name="connsiteX139" fmla="*/ 1584534 w 3352800"/>
                    <a:gd name="connsiteY139" fmla="*/ 1575435 h 5200650"/>
                    <a:gd name="connsiteX140" fmla="*/ 1584819 w 3352800"/>
                    <a:gd name="connsiteY140" fmla="*/ 1573054 h 5200650"/>
                    <a:gd name="connsiteX141" fmla="*/ 1585105 w 3352800"/>
                    <a:gd name="connsiteY141" fmla="*/ 1571054 h 5200650"/>
                    <a:gd name="connsiteX142" fmla="*/ 1585296 w 3352800"/>
                    <a:gd name="connsiteY142" fmla="*/ 1569720 h 5200650"/>
                    <a:gd name="connsiteX143" fmla="*/ 1585391 w 3352800"/>
                    <a:gd name="connsiteY143" fmla="*/ 1569244 h 5200650"/>
                    <a:gd name="connsiteX144" fmla="*/ 1585010 w 3352800"/>
                    <a:gd name="connsiteY144" fmla="*/ 1557052 h 5200650"/>
                    <a:gd name="connsiteX145" fmla="*/ 1594916 w 3352800"/>
                    <a:gd name="connsiteY145" fmla="*/ 1544860 h 5200650"/>
                    <a:gd name="connsiteX146" fmla="*/ 1606250 w 3352800"/>
                    <a:gd name="connsiteY146" fmla="*/ 1607534 h 5200650"/>
                    <a:gd name="connsiteX147" fmla="*/ 1600059 w 3352800"/>
                    <a:gd name="connsiteY147" fmla="*/ 1649825 h 5200650"/>
                    <a:gd name="connsiteX148" fmla="*/ 1640921 w 3352800"/>
                    <a:gd name="connsiteY148" fmla="*/ 1579055 h 5200650"/>
                    <a:gd name="connsiteX149" fmla="*/ 1633873 w 3352800"/>
                    <a:gd name="connsiteY149" fmla="*/ 1543526 h 5200650"/>
                    <a:gd name="connsiteX150" fmla="*/ 1644636 w 3352800"/>
                    <a:gd name="connsiteY150" fmla="*/ 1546670 h 5200650"/>
                    <a:gd name="connsiteX151" fmla="*/ 1650446 w 3352800"/>
                    <a:gd name="connsiteY151" fmla="*/ 1550765 h 5200650"/>
                    <a:gd name="connsiteX152" fmla="*/ 1647684 w 3352800"/>
                    <a:gd name="connsiteY152" fmla="*/ 1557242 h 5200650"/>
                    <a:gd name="connsiteX153" fmla="*/ 1649875 w 3352800"/>
                    <a:gd name="connsiteY153" fmla="*/ 1557909 h 5200650"/>
                    <a:gd name="connsiteX154" fmla="*/ 1689118 w 3352800"/>
                    <a:gd name="connsiteY154" fmla="*/ 1510570 h 5200650"/>
                    <a:gd name="connsiteX155" fmla="*/ 1691975 w 3352800"/>
                    <a:gd name="connsiteY155" fmla="*/ 1492567 h 5200650"/>
                    <a:gd name="connsiteX156" fmla="*/ 1693119 w 3352800"/>
                    <a:gd name="connsiteY156" fmla="*/ 1477328 h 5200650"/>
                    <a:gd name="connsiteX157" fmla="*/ 1755031 w 3352800"/>
                    <a:gd name="connsiteY157" fmla="*/ 1469136 h 5200650"/>
                    <a:gd name="connsiteX158" fmla="*/ 1763413 w 3352800"/>
                    <a:gd name="connsiteY158" fmla="*/ 1465898 h 5200650"/>
                    <a:gd name="connsiteX159" fmla="*/ 1739886 w 3352800"/>
                    <a:gd name="connsiteY159" fmla="*/ 1466564 h 5200650"/>
                    <a:gd name="connsiteX160" fmla="*/ 1735029 w 3352800"/>
                    <a:gd name="connsiteY160" fmla="*/ 1466374 h 5200650"/>
                    <a:gd name="connsiteX161" fmla="*/ 1733124 w 3352800"/>
                    <a:gd name="connsiteY161" fmla="*/ 1466279 h 5200650"/>
                    <a:gd name="connsiteX162" fmla="*/ 1731123 w 3352800"/>
                    <a:gd name="connsiteY162" fmla="*/ 1466183 h 5200650"/>
                    <a:gd name="connsiteX163" fmla="*/ 1729028 w 3352800"/>
                    <a:gd name="connsiteY163" fmla="*/ 1466088 h 5200650"/>
                    <a:gd name="connsiteX164" fmla="*/ 1726932 w 3352800"/>
                    <a:gd name="connsiteY164" fmla="*/ 1465993 h 5200650"/>
                    <a:gd name="connsiteX165" fmla="*/ 1724932 w 3352800"/>
                    <a:gd name="connsiteY165" fmla="*/ 1465898 h 5200650"/>
                    <a:gd name="connsiteX166" fmla="*/ 1723122 w 3352800"/>
                    <a:gd name="connsiteY166" fmla="*/ 1465802 h 5200650"/>
                    <a:gd name="connsiteX167" fmla="*/ 1721503 w 3352800"/>
                    <a:gd name="connsiteY167" fmla="*/ 1465707 h 5200650"/>
                    <a:gd name="connsiteX168" fmla="*/ 1712073 w 3352800"/>
                    <a:gd name="connsiteY168" fmla="*/ 1466659 h 5200650"/>
                    <a:gd name="connsiteX169" fmla="*/ 1827135 w 3352800"/>
                    <a:gd name="connsiteY169" fmla="*/ 1435894 h 5200650"/>
                    <a:gd name="connsiteX170" fmla="*/ 1824087 w 3352800"/>
                    <a:gd name="connsiteY170" fmla="*/ 1442561 h 5200650"/>
                    <a:gd name="connsiteX171" fmla="*/ 1854948 w 3352800"/>
                    <a:gd name="connsiteY171" fmla="*/ 1437513 h 5200650"/>
                    <a:gd name="connsiteX172" fmla="*/ 1843042 w 3352800"/>
                    <a:gd name="connsiteY172" fmla="*/ 1434084 h 5200650"/>
                    <a:gd name="connsiteX173" fmla="*/ 1838089 w 3352800"/>
                    <a:gd name="connsiteY173" fmla="*/ 1426655 h 5200650"/>
                    <a:gd name="connsiteX174" fmla="*/ 1833327 w 3352800"/>
                    <a:gd name="connsiteY174" fmla="*/ 1414558 h 5200650"/>
                    <a:gd name="connsiteX175" fmla="*/ 1828754 w 3352800"/>
                    <a:gd name="connsiteY175" fmla="*/ 1407890 h 5200650"/>
                    <a:gd name="connsiteX176" fmla="*/ 1819801 w 3352800"/>
                    <a:gd name="connsiteY176" fmla="*/ 1402842 h 5200650"/>
                    <a:gd name="connsiteX177" fmla="*/ 1826469 w 3352800"/>
                    <a:gd name="connsiteY177" fmla="*/ 1391126 h 5200650"/>
                    <a:gd name="connsiteX178" fmla="*/ 1906098 w 3352800"/>
                    <a:gd name="connsiteY178" fmla="*/ 1307973 h 5200650"/>
                    <a:gd name="connsiteX179" fmla="*/ 1981631 w 3352800"/>
                    <a:gd name="connsiteY179" fmla="*/ 1285684 h 5200650"/>
                    <a:gd name="connsiteX180" fmla="*/ 1981917 w 3352800"/>
                    <a:gd name="connsiteY180" fmla="*/ 1278065 h 5200650"/>
                    <a:gd name="connsiteX181" fmla="*/ 1987250 w 3352800"/>
                    <a:gd name="connsiteY181" fmla="*/ 1273207 h 5200650"/>
                    <a:gd name="connsiteX182" fmla="*/ 2073071 w 3352800"/>
                    <a:gd name="connsiteY182" fmla="*/ 1248156 h 5200650"/>
                    <a:gd name="connsiteX183" fmla="*/ 2063450 w 3352800"/>
                    <a:gd name="connsiteY183" fmla="*/ 1259777 h 5200650"/>
                    <a:gd name="connsiteX184" fmla="*/ 2095740 w 3352800"/>
                    <a:gd name="connsiteY184" fmla="*/ 1265587 h 5200650"/>
                    <a:gd name="connsiteX185" fmla="*/ 2090787 w 3352800"/>
                    <a:gd name="connsiteY185" fmla="*/ 1271397 h 5200650"/>
                    <a:gd name="connsiteX186" fmla="*/ 2018683 w 3352800"/>
                    <a:gd name="connsiteY186" fmla="*/ 1346359 h 5200650"/>
                    <a:gd name="connsiteX187" fmla="*/ 2085168 w 3352800"/>
                    <a:gd name="connsiteY187" fmla="*/ 1316069 h 5200650"/>
                    <a:gd name="connsiteX188" fmla="*/ 2083644 w 3352800"/>
                    <a:gd name="connsiteY188" fmla="*/ 1308926 h 5200650"/>
                    <a:gd name="connsiteX189" fmla="*/ 2094407 w 3352800"/>
                    <a:gd name="connsiteY189" fmla="*/ 1300448 h 5200650"/>
                    <a:gd name="connsiteX190" fmla="*/ 2131650 w 3352800"/>
                    <a:gd name="connsiteY190" fmla="*/ 1301210 h 5200650"/>
                    <a:gd name="connsiteX191" fmla="*/ 2153652 w 3352800"/>
                    <a:gd name="connsiteY191" fmla="*/ 1289876 h 5200650"/>
                    <a:gd name="connsiteX192" fmla="*/ 2184799 w 3352800"/>
                    <a:gd name="connsiteY192" fmla="*/ 1276826 h 5200650"/>
                    <a:gd name="connsiteX193" fmla="*/ 2201658 w 3352800"/>
                    <a:gd name="connsiteY193" fmla="*/ 1271683 h 5200650"/>
                    <a:gd name="connsiteX194" fmla="*/ 2205945 w 3352800"/>
                    <a:gd name="connsiteY194" fmla="*/ 1268444 h 5200650"/>
                    <a:gd name="connsiteX195" fmla="*/ 2188609 w 3352800"/>
                    <a:gd name="connsiteY195" fmla="*/ 1260824 h 5200650"/>
                    <a:gd name="connsiteX196" fmla="*/ 2194896 w 3352800"/>
                    <a:gd name="connsiteY196" fmla="*/ 1257776 h 5200650"/>
                    <a:gd name="connsiteX197" fmla="*/ 2198039 w 3352800"/>
                    <a:gd name="connsiteY197" fmla="*/ 1257681 h 5200650"/>
                    <a:gd name="connsiteX198" fmla="*/ 2199658 w 3352800"/>
                    <a:gd name="connsiteY198" fmla="*/ 1257681 h 5200650"/>
                    <a:gd name="connsiteX199" fmla="*/ 2201277 w 3352800"/>
                    <a:gd name="connsiteY199" fmla="*/ 1257681 h 5200650"/>
                    <a:gd name="connsiteX200" fmla="*/ 2202897 w 3352800"/>
                    <a:gd name="connsiteY200" fmla="*/ 1257681 h 5200650"/>
                    <a:gd name="connsiteX201" fmla="*/ 2204516 w 3352800"/>
                    <a:gd name="connsiteY201" fmla="*/ 1257681 h 5200650"/>
                    <a:gd name="connsiteX202" fmla="*/ 2206135 w 3352800"/>
                    <a:gd name="connsiteY202" fmla="*/ 1257681 h 5200650"/>
                    <a:gd name="connsiteX203" fmla="*/ 2207754 w 3352800"/>
                    <a:gd name="connsiteY203" fmla="*/ 1257681 h 5200650"/>
                    <a:gd name="connsiteX204" fmla="*/ 2209278 w 3352800"/>
                    <a:gd name="connsiteY204" fmla="*/ 1257681 h 5200650"/>
                    <a:gd name="connsiteX205" fmla="*/ 2240520 w 3352800"/>
                    <a:gd name="connsiteY205" fmla="*/ 1247013 h 5200650"/>
                    <a:gd name="connsiteX206" fmla="*/ 2246807 w 3352800"/>
                    <a:gd name="connsiteY206" fmla="*/ 1236250 h 5200650"/>
                    <a:gd name="connsiteX207" fmla="*/ 2247855 w 3352800"/>
                    <a:gd name="connsiteY207" fmla="*/ 1229392 h 5200650"/>
                    <a:gd name="connsiteX208" fmla="*/ 2227757 w 3352800"/>
                    <a:gd name="connsiteY208" fmla="*/ 1207770 h 5200650"/>
                    <a:gd name="connsiteX209" fmla="*/ 2229281 w 3352800"/>
                    <a:gd name="connsiteY209" fmla="*/ 1195388 h 5200650"/>
                    <a:gd name="connsiteX210" fmla="*/ 2223661 w 3352800"/>
                    <a:gd name="connsiteY210" fmla="*/ 1188434 h 5200650"/>
                    <a:gd name="connsiteX211" fmla="*/ 2183561 w 3352800"/>
                    <a:gd name="connsiteY211" fmla="*/ 1247013 h 5200650"/>
                    <a:gd name="connsiteX212" fmla="*/ 2155462 w 3352800"/>
                    <a:gd name="connsiteY212" fmla="*/ 1250918 h 5200650"/>
                    <a:gd name="connsiteX213" fmla="*/ 2103551 w 3352800"/>
                    <a:gd name="connsiteY213" fmla="*/ 1231773 h 5200650"/>
                    <a:gd name="connsiteX214" fmla="*/ 2070880 w 3352800"/>
                    <a:gd name="connsiteY214" fmla="*/ 1207484 h 5200650"/>
                    <a:gd name="connsiteX215" fmla="*/ 2060021 w 3352800"/>
                    <a:gd name="connsiteY215" fmla="*/ 1191101 h 5200650"/>
                    <a:gd name="connsiteX216" fmla="*/ 2055450 w 3352800"/>
                    <a:gd name="connsiteY216" fmla="*/ 1181862 h 5200650"/>
                    <a:gd name="connsiteX217" fmla="*/ 2078310 w 3352800"/>
                    <a:gd name="connsiteY217" fmla="*/ 1142238 h 5200650"/>
                    <a:gd name="connsiteX218" fmla="*/ 2036400 w 3352800"/>
                    <a:gd name="connsiteY218" fmla="*/ 1151096 h 5200650"/>
                    <a:gd name="connsiteX219" fmla="*/ 2009634 w 3352800"/>
                    <a:gd name="connsiteY219" fmla="*/ 1136713 h 5200650"/>
                    <a:gd name="connsiteX220" fmla="*/ 2087263 w 3352800"/>
                    <a:gd name="connsiteY220" fmla="*/ 1117378 h 5200650"/>
                    <a:gd name="connsiteX221" fmla="*/ 2086311 w 3352800"/>
                    <a:gd name="connsiteY221" fmla="*/ 1103567 h 5200650"/>
                    <a:gd name="connsiteX222" fmla="*/ 2081929 w 3352800"/>
                    <a:gd name="connsiteY222" fmla="*/ 1095184 h 5200650"/>
                    <a:gd name="connsiteX223" fmla="*/ 1852662 w 3352800"/>
                    <a:gd name="connsiteY223" fmla="*/ 1177100 h 5200650"/>
                    <a:gd name="connsiteX224" fmla="*/ 1850186 w 3352800"/>
                    <a:gd name="connsiteY224" fmla="*/ 1169099 h 5200650"/>
                    <a:gd name="connsiteX225" fmla="*/ 1867998 w 3352800"/>
                    <a:gd name="connsiteY225" fmla="*/ 1153763 h 5200650"/>
                    <a:gd name="connsiteX226" fmla="*/ 1988870 w 3352800"/>
                    <a:gd name="connsiteY226" fmla="*/ 1048798 h 5200650"/>
                    <a:gd name="connsiteX227" fmla="*/ 2027541 w 3352800"/>
                    <a:gd name="connsiteY227" fmla="*/ 1030415 h 5200650"/>
                    <a:gd name="connsiteX228" fmla="*/ 2037162 w 3352800"/>
                    <a:gd name="connsiteY228" fmla="*/ 1030510 h 5200650"/>
                    <a:gd name="connsiteX229" fmla="*/ 2040591 w 3352800"/>
                    <a:gd name="connsiteY229" fmla="*/ 1030605 h 5200650"/>
                    <a:gd name="connsiteX230" fmla="*/ 2043639 w 3352800"/>
                    <a:gd name="connsiteY230" fmla="*/ 1030700 h 5200650"/>
                    <a:gd name="connsiteX231" fmla="*/ 2046306 w 3352800"/>
                    <a:gd name="connsiteY231" fmla="*/ 1030796 h 5200650"/>
                    <a:gd name="connsiteX232" fmla="*/ 2048592 w 3352800"/>
                    <a:gd name="connsiteY232" fmla="*/ 1030891 h 5200650"/>
                    <a:gd name="connsiteX233" fmla="*/ 2050592 w 3352800"/>
                    <a:gd name="connsiteY233" fmla="*/ 1030986 h 5200650"/>
                    <a:gd name="connsiteX234" fmla="*/ 2052211 w 3352800"/>
                    <a:gd name="connsiteY234" fmla="*/ 1030986 h 5200650"/>
                    <a:gd name="connsiteX235" fmla="*/ 2053545 w 3352800"/>
                    <a:gd name="connsiteY235" fmla="*/ 1030986 h 5200650"/>
                    <a:gd name="connsiteX236" fmla="*/ 2180799 w 3352800"/>
                    <a:gd name="connsiteY236" fmla="*/ 1042035 h 5200650"/>
                    <a:gd name="connsiteX237" fmla="*/ 2235948 w 3352800"/>
                    <a:gd name="connsiteY237" fmla="*/ 1036892 h 5200650"/>
                    <a:gd name="connsiteX238" fmla="*/ 2380443 w 3352800"/>
                    <a:gd name="connsiteY238" fmla="*/ 942975 h 5200650"/>
                    <a:gd name="connsiteX239" fmla="*/ 2380443 w 3352800"/>
                    <a:gd name="connsiteY239" fmla="*/ 942975 h 5200650"/>
                    <a:gd name="connsiteX240" fmla="*/ 2371013 w 3352800"/>
                    <a:gd name="connsiteY240" fmla="*/ 909447 h 5200650"/>
                    <a:gd name="connsiteX241" fmla="*/ 2369108 w 3352800"/>
                    <a:gd name="connsiteY241" fmla="*/ 892874 h 5200650"/>
                    <a:gd name="connsiteX242" fmla="*/ 2287955 w 3352800"/>
                    <a:gd name="connsiteY242" fmla="*/ 853345 h 5200650"/>
                    <a:gd name="connsiteX243" fmla="*/ 2314434 w 3352800"/>
                    <a:gd name="connsiteY243" fmla="*/ 841343 h 5200650"/>
                    <a:gd name="connsiteX244" fmla="*/ 2273953 w 3352800"/>
                    <a:gd name="connsiteY244" fmla="*/ 830580 h 5200650"/>
                    <a:gd name="connsiteX245" fmla="*/ 2249188 w 3352800"/>
                    <a:gd name="connsiteY245" fmla="*/ 809244 h 5200650"/>
                    <a:gd name="connsiteX246" fmla="*/ 2186228 w 3352800"/>
                    <a:gd name="connsiteY246" fmla="*/ 770668 h 5200650"/>
                    <a:gd name="connsiteX247" fmla="*/ 2084882 w 3352800"/>
                    <a:gd name="connsiteY247" fmla="*/ 589502 h 5200650"/>
                    <a:gd name="connsiteX248" fmla="*/ 2078119 w 3352800"/>
                    <a:gd name="connsiteY248" fmla="*/ 588359 h 5200650"/>
                    <a:gd name="connsiteX249" fmla="*/ 2039924 w 3352800"/>
                    <a:gd name="connsiteY249" fmla="*/ 653606 h 5200650"/>
                    <a:gd name="connsiteX250" fmla="*/ 1982298 w 3352800"/>
                    <a:gd name="connsiteY250" fmla="*/ 665321 h 5200650"/>
                    <a:gd name="connsiteX251" fmla="*/ 1975344 w 3352800"/>
                    <a:gd name="connsiteY251" fmla="*/ 663321 h 5200650"/>
                    <a:gd name="connsiteX252" fmla="*/ 1951437 w 3352800"/>
                    <a:gd name="connsiteY252" fmla="*/ 646652 h 5200650"/>
                    <a:gd name="connsiteX253" fmla="*/ 1952770 w 3352800"/>
                    <a:gd name="connsiteY253" fmla="*/ 636365 h 5200650"/>
                    <a:gd name="connsiteX254" fmla="*/ 1945245 w 3352800"/>
                    <a:gd name="connsiteY254" fmla="*/ 631508 h 5200650"/>
                    <a:gd name="connsiteX255" fmla="*/ 1936387 w 3352800"/>
                    <a:gd name="connsiteY255" fmla="*/ 626364 h 5200650"/>
                    <a:gd name="connsiteX256" fmla="*/ 1940102 w 3352800"/>
                    <a:gd name="connsiteY256" fmla="*/ 617220 h 5200650"/>
                    <a:gd name="connsiteX257" fmla="*/ 1941150 w 3352800"/>
                    <a:gd name="connsiteY257" fmla="*/ 611219 h 5200650"/>
                    <a:gd name="connsiteX258" fmla="*/ 1938864 w 3352800"/>
                    <a:gd name="connsiteY258" fmla="*/ 601218 h 5200650"/>
                    <a:gd name="connsiteX259" fmla="*/ 1938102 w 3352800"/>
                    <a:gd name="connsiteY259" fmla="*/ 582454 h 5200650"/>
                    <a:gd name="connsiteX260" fmla="*/ 1939530 w 3352800"/>
                    <a:gd name="connsiteY260" fmla="*/ 577120 h 5200650"/>
                    <a:gd name="connsiteX261" fmla="*/ 1950579 w 3352800"/>
                    <a:gd name="connsiteY261" fmla="*/ 560546 h 5200650"/>
                    <a:gd name="connsiteX262" fmla="*/ 1944960 w 3352800"/>
                    <a:gd name="connsiteY262" fmla="*/ 555117 h 5200650"/>
                    <a:gd name="connsiteX263" fmla="*/ 1915146 w 3352800"/>
                    <a:gd name="connsiteY263" fmla="*/ 555689 h 5200650"/>
                    <a:gd name="connsiteX264" fmla="*/ 1894477 w 3352800"/>
                    <a:gd name="connsiteY264" fmla="*/ 547402 h 5200650"/>
                    <a:gd name="connsiteX265" fmla="*/ 1891715 w 3352800"/>
                    <a:gd name="connsiteY265" fmla="*/ 533876 h 5200650"/>
                    <a:gd name="connsiteX266" fmla="*/ 1881714 w 3352800"/>
                    <a:gd name="connsiteY266" fmla="*/ 526447 h 5200650"/>
                    <a:gd name="connsiteX267" fmla="*/ 1856949 w 3352800"/>
                    <a:gd name="connsiteY267" fmla="*/ 508826 h 5200650"/>
                    <a:gd name="connsiteX268" fmla="*/ 1849043 w 3352800"/>
                    <a:gd name="connsiteY268" fmla="*/ 499967 h 5200650"/>
                    <a:gd name="connsiteX269" fmla="*/ 1842566 w 3352800"/>
                    <a:gd name="connsiteY269" fmla="*/ 496348 h 5200650"/>
                    <a:gd name="connsiteX270" fmla="*/ 1745982 w 3352800"/>
                    <a:gd name="connsiteY270" fmla="*/ 484822 h 5200650"/>
                    <a:gd name="connsiteX271" fmla="*/ 1726361 w 3352800"/>
                    <a:gd name="connsiteY271" fmla="*/ 534638 h 5200650"/>
                    <a:gd name="connsiteX272" fmla="*/ 1703120 w 3352800"/>
                    <a:gd name="connsiteY272" fmla="*/ 552736 h 5200650"/>
                    <a:gd name="connsiteX273" fmla="*/ 1709883 w 3352800"/>
                    <a:gd name="connsiteY273" fmla="*/ 557498 h 5200650"/>
                    <a:gd name="connsiteX274" fmla="*/ 1712073 w 3352800"/>
                    <a:gd name="connsiteY274" fmla="*/ 557784 h 5200650"/>
                    <a:gd name="connsiteX275" fmla="*/ 1713312 w 3352800"/>
                    <a:gd name="connsiteY275" fmla="*/ 557879 h 5200650"/>
                    <a:gd name="connsiteX276" fmla="*/ 1714645 w 3352800"/>
                    <a:gd name="connsiteY276" fmla="*/ 557975 h 5200650"/>
                    <a:gd name="connsiteX277" fmla="*/ 1715979 w 3352800"/>
                    <a:gd name="connsiteY277" fmla="*/ 558070 h 5200650"/>
                    <a:gd name="connsiteX278" fmla="*/ 1717217 w 3352800"/>
                    <a:gd name="connsiteY278" fmla="*/ 558165 h 5200650"/>
                    <a:gd name="connsiteX279" fmla="*/ 1718265 w 3352800"/>
                    <a:gd name="connsiteY279" fmla="*/ 558260 h 5200650"/>
                    <a:gd name="connsiteX280" fmla="*/ 1719027 w 3352800"/>
                    <a:gd name="connsiteY280" fmla="*/ 558356 h 5200650"/>
                    <a:gd name="connsiteX281" fmla="*/ 1719312 w 3352800"/>
                    <a:gd name="connsiteY281" fmla="*/ 558356 h 5200650"/>
                    <a:gd name="connsiteX282" fmla="*/ 1717979 w 3352800"/>
                    <a:gd name="connsiteY282" fmla="*/ 565595 h 5200650"/>
                    <a:gd name="connsiteX283" fmla="*/ 1717503 w 3352800"/>
                    <a:gd name="connsiteY283" fmla="*/ 574834 h 5200650"/>
                    <a:gd name="connsiteX284" fmla="*/ 1718074 w 3352800"/>
                    <a:gd name="connsiteY284" fmla="*/ 582263 h 5200650"/>
                    <a:gd name="connsiteX285" fmla="*/ 1725123 w 3352800"/>
                    <a:gd name="connsiteY285" fmla="*/ 586264 h 5200650"/>
                    <a:gd name="connsiteX286" fmla="*/ 1673783 w 3352800"/>
                    <a:gd name="connsiteY286" fmla="*/ 640652 h 5200650"/>
                    <a:gd name="connsiteX287" fmla="*/ 1628539 w 3352800"/>
                    <a:gd name="connsiteY287" fmla="*/ 801910 h 5200650"/>
                    <a:gd name="connsiteX288" fmla="*/ 1621586 w 3352800"/>
                    <a:gd name="connsiteY288" fmla="*/ 802005 h 5200650"/>
                    <a:gd name="connsiteX289" fmla="*/ 1611204 w 3352800"/>
                    <a:gd name="connsiteY289" fmla="*/ 840296 h 5200650"/>
                    <a:gd name="connsiteX290" fmla="*/ 1591773 w 3352800"/>
                    <a:gd name="connsiteY290" fmla="*/ 938308 h 5200650"/>
                    <a:gd name="connsiteX291" fmla="*/ 1549196 w 3352800"/>
                    <a:gd name="connsiteY291" fmla="*/ 941737 h 5200650"/>
                    <a:gd name="connsiteX292" fmla="*/ 1545100 w 3352800"/>
                    <a:gd name="connsiteY292" fmla="*/ 931736 h 5200650"/>
                    <a:gd name="connsiteX293" fmla="*/ 1537385 w 3352800"/>
                    <a:gd name="connsiteY293" fmla="*/ 919258 h 5200650"/>
                    <a:gd name="connsiteX294" fmla="*/ 1530336 w 3352800"/>
                    <a:gd name="connsiteY294" fmla="*/ 915733 h 5200650"/>
                    <a:gd name="connsiteX295" fmla="*/ 1522335 w 3352800"/>
                    <a:gd name="connsiteY295" fmla="*/ 905161 h 5200650"/>
                    <a:gd name="connsiteX296" fmla="*/ 1517382 w 3352800"/>
                    <a:gd name="connsiteY296" fmla="*/ 895826 h 5200650"/>
                    <a:gd name="connsiteX297" fmla="*/ 1523574 w 3352800"/>
                    <a:gd name="connsiteY297" fmla="*/ 774859 h 5200650"/>
                    <a:gd name="connsiteX298" fmla="*/ 1365363 w 3352800"/>
                    <a:gd name="connsiteY298" fmla="*/ 683800 h 5200650"/>
                    <a:gd name="connsiteX299" fmla="*/ 1266779 w 3352800"/>
                    <a:gd name="connsiteY299" fmla="*/ 663988 h 5200650"/>
                    <a:gd name="connsiteX300" fmla="*/ 1278781 w 3352800"/>
                    <a:gd name="connsiteY300" fmla="*/ 585978 h 5200650"/>
                    <a:gd name="connsiteX301" fmla="*/ 1248873 w 3352800"/>
                    <a:gd name="connsiteY301" fmla="*/ 578453 h 5200650"/>
                    <a:gd name="connsiteX302" fmla="*/ 1519764 w 3352800"/>
                    <a:gd name="connsiteY302" fmla="*/ 386143 h 5200650"/>
                    <a:gd name="connsiteX303" fmla="*/ 1551768 w 3352800"/>
                    <a:gd name="connsiteY303" fmla="*/ 359378 h 5200650"/>
                    <a:gd name="connsiteX304" fmla="*/ 1498713 w 3352800"/>
                    <a:gd name="connsiteY304" fmla="*/ 330422 h 5200650"/>
                    <a:gd name="connsiteX305" fmla="*/ 1507953 w 3352800"/>
                    <a:gd name="connsiteY305" fmla="*/ 327184 h 5200650"/>
                    <a:gd name="connsiteX306" fmla="*/ 1559007 w 3352800"/>
                    <a:gd name="connsiteY306" fmla="*/ 347567 h 5200650"/>
                    <a:gd name="connsiteX307" fmla="*/ 1586058 w 3352800"/>
                    <a:gd name="connsiteY307" fmla="*/ 333851 h 5200650"/>
                    <a:gd name="connsiteX308" fmla="*/ 1583105 w 3352800"/>
                    <a:gd name="connsiteY308" fmla="*/ 326231 h 5200650"/>
                    <a:gd name="connsiteX309" fmla="*/ 1578057 w 3352800"/>
                    <a:gd name="connsiteY309" fmla="*/ 316992 h 5200650"/>
                    <a:gd name="connsiteX310" fmla="*/ 1626158 w 3352800"/>
                    <a:gd name="connsiteY310" fmla="*/ 339471 h 5200650"/>
                    <a:gd name="connsiteX311" fmla="*/ 1630349 w 3352800"/>
                    <a:gd name="connsiteY311" fmla="*/ 352997 h 5200650"/>
                    <a:gd name="connsiteX312" fmla="*/ 1639493 w 3352800"/>
                    <a:gd name="connsiteY312" fmla="*/ 348996 h 5200650"/>
                    <a:gd name="connsiteX313" fmla="*/ 1635111 w 3352800"/>
                    <a:gd name="connsiteY313" fmla="*/ 338995 h 5200650"/>
                    <a:gd name="connsiteX314" fmla="*/ 1638350 w 3352800"/>
                    <a:gd name="connsiteY314" fmla="*/ 331089 h 5200650"/>
                    <a:gd name="connsiteX315" fmla="*/ 1637683 w 3352800"/>
                    <a:gd name="connsiteY315" fmla="*/ 327851 h 5200650"/>
                    <a:gd name="connsiteX316" fmla="*/ 1640160 w 3352800"/>
                    <a:gd name="connsiteY316" fmla="*/ 317183 h 5200650"/>
                    <a:gd name="connsiteX317" fmla="*/ 1649113 w 3352800"/>
                    <a:gd name="connsiteY317" fmla="*/ 325564 h 5200650"/>
                    <a:gd name="connsiteX318" fmla="*/ 1653780 w 3352800"/>
                    <a:gd name="connsiteY318" fmla="*/ 331660 h 5200650"/>
                    <a:gd name="connsiteX319" fmla="*/ 1657114 w 3352800"/>
                    <a:gd name="connsiteY319" fmla="*/ 325850 h 5200650"/>
                    <a:gd name="connsiteX320" fmla="*/ 1711216 w 3352800"/>
                    <a:gd name="connsiteY320" fmla="*/ 295751 h 5200650"/>
                    <a:gd name="connsiteX321" fmla="*/ 1702929 w 3352800"/>
                    <a:gd name="connsiteY321" fmla="*/ 257175 h 5200650"/>
                    <a:gd name="connsiteX322" fmla="*/ 1730075 w 3352800"/>
                    <a:gd name="connsiteY322" fmla="*/ 246412 h 5200650"/>
                    <a:gd name="connsiteX323" fmla="*/ 1724361 w 3352800"/>
                    <a:gd name="connsiteY323" fmla="*/ 238411 h 5200650"/>
                    <a:gd name="connsiteX324" fmla="*/ 1732838 w 3352800"/>
                    <a:gd name="connsiteY324" fmla="*/ 232886 h 5200650"/>
                    <a:gd name="connsiteX325" fmla="*/ 1716074 w 3352800"/>
                    <a:gd name="connsiteY325" fmla="*/ 216408 h 5200650"/>
                    <a:gd name="connsiteX326" fmla="*/ 1708359 w 3352800"/>
                    <a:gd name="connsiteY326" fmla="*/ 209741 h 5200650"/>
                    <a:gd name="connsiteX327" fmla="*/ 1706358 w 3352800"/>
                    <a:gd name="connsiteY327" fmla="*/ 209550 h 5200650"/>
                    <a:gd name="connsiteX328" fmla="*/ 1703691 w 3352800"/>
                    <a:gd name="connsiteY328" fmla="*/ 209264 h 5200650"/>
                    <a:gd name="connsiteX329" fmla="*/ 1700739 w 3352800"/>
                    <a:gd name="connsiteY329" fmla="*/ 208978 h 5200650"/>
                    <a:gd name="connsiteX330" fmla="*/ 1697881 w 3352800"/>
                    <a:gd name="connsiteY330" fmla="*/ 208693 h 5200650"/>
                    <a:gd name="connsiteX331" fmla="*/ 1695404 w 3352800"/>
                    <a:gd name="connsiteY331" fmla="*/ 208407 h 5200650"/>
                    <a:gd name="connsiteX332" fmla="*/ 1693690 w 3352800"/>
                    <a:gd name="connsiteY332" fmla="*/ 208216 h 5200650"/>
                    <a:gd name="connsiteX333" fmla="*/ 1693023 w 3352800"/>
                    <a:gd name="connsiteY333" fmla="*/ 208121 h 5200650"/>
                    <a:gd name="connsiteX334" fmla="*/ 1663782 w 3352800"/>
                    <a:gd name="connsiteY334" fmla="*/ 200406 h 5200650"/>
                    <a:gd name="connsiteX335" fmla="*/ 1650923 w 3352800"/>
                    <a:gd name="connsiteY335" fmla="*/ 215932 h 5200650"/>
                    <a:gd name="connsiteX336" fmla="*/ 1614156 w 3352800"/>
                    <a:gd name="connsiteY336" fmla="*/ 262604 h 5200650"/>
                    <a:gd name="connsiteX337" fmla="*/ 1611394 w 3352800"/>
                    <a:gd name="connsiteY337" fmla="*/ 259651 h 5200650"/>
                    <a:gd name="connsiteX338" fmla="*/ 1613204 w 3352800"/>
                    <a:gd name="connsiteY338" fmla="*/ 252127 h 5200650"/>
                    <a:gd name="connsiteX339" fmla="*/ 1597678 w 3352800"/>
                    <a:gd name="connsiteY339" fmla="*/ 257937 h 5200650"/>
                    <a:gd name="connsiteX340" fmla="*/ 1598154 w 3352800"/>
                    <a:gd name="connsiteY340" fmla="*/ 279178 h 5200650"/>
                    <a:gd name="connsiteX341" fmla="*/ 1578819 w 3352800"/>
                    <a:gd name="connsiteY341" fmla="*/ 286322 h 5200650"/>
                    <a:gd name="connsiteX342" fmla="*/ 1573104 w 3352800"/>
                    <a:gd name="connsiteY342" fmla="*/ 246983 h 5200650"/>
                    <a:gd name="connsiteX343" fmla="*/ 1582724 w 3352800"/>
                    <a:gd name="connsiteY343" fmla="*/ 247078 h 5200650"/>
                    <a:gd name="connsiteX344" fmla="*/ 1592630 w 3352800"/>
                    <a:gd name="connsiteY344" fmla="*/ 229267 h 5200650"/>
                    <a:gd name="connsiteX345" fmla="*/ 1579866 w 3352800"/>
                    <a:gd name="connsiteY345" fmla="*/ 211836 h 5200650"/>
                    <a:gd name="connsiteX346" fmla="*/ 1551291 w 3352800"/>
                    <a:gd name="connsiteY346" fmla="*/ 217646 h 5200650"/>
                    <a:gd name="connsiteX347" fmla="*/ 1543195 w 3352800"/>
                    <a:gd name="connsiteY347" fmla="*/ 236410 h 5200650"/>
                    <a:gd name="connsiteX348" fmla="*/ 1557387 w 3352800"/>
                    <a:gd name="connsiteY348" fmla="*/ 202692 h 5200650"/>
                    <a:gd name="connsiteX349" fmla="*/ 1554149 w 3352800"/>
                    <a:gd name="connsiteY349" fmla="*/ 193358 h 5200650"/>
                    <a:gd name="connsiteX350" fmla="*/ 1524907 w 3352800"/>
                    <a:gd name="connsiteY350" fmla="*/ 189166 h 5200650"/>
                    <a:gd name="connsiteX351" fmla="*/ 1527574 w 3352800"/>
                    <a:gd name="connsiteY351" fmla="*/ 179546 h 5200650"/>
                    <a:gd name="connsiteX352" fmla="*/ 1548053 w 3352800"/>
                    <a:gd name="connsiteY352" fmla="*/ 173355 h 5200650"/>
                    <a:gd name="connsiteX353" fmla="*/ 1541862 w 3352800"/>
                    <a:gd name="connsiteY353" fmla="*/ 145923 h 5200650"/>
                    <a:gd name="connsiteX354" fmla="*/ 1536718 w 3352800"/>
                    <a:gd name="connsiteY354" fmla="*/ 110585 h 5200650"/>
                    <a:gd name="connsiteX355" fmla="*/ 1546434 w 3352800"/>
                    <a:gd name="connsiteY355" fmla="*/ 105061 h 5200650"/>
                    <a:gd name="connsiteX356" fmla="*/ 1567484 w 3352800"/>
                    <a:gd name="connsiteY356" fmla="*/ 87440 h 5200650"/>
                    <a:gd name="connsiteX357" fmla="*/ 1575199 w 3352800"/>
                    <a:gd name="connsiteY357" fmla="*/ 81439 h 5200650"/>
                    <a:gd name="connsiteX358" fmla="*/ 1594249 w 3352800"/>
                    <a:gd name="connsiteY358" fmla="*/ 88773 h 5200650"/>
                    <a:gd name="connsiteX359" fmla="*/ 1648637 w 3352800"/>
                    <a:gd name="connsiteY359" fmla="*/ 58865 h 5200650"/>
                    <a:gd name="connsiteX360" fmla="*/ 1648923 w 3352800"/>
                    <a:gd name="connsiteY360" fmla="*/ 53912 h 5200650"/>
                    <a:gd name="connsiteX361" fmla="*/ 1632159 w 3352800"/>
                    <a:gd name="connsiteY361" fmla="*/ 45720 h 5200650"/>
                    <a:gd name="connsiteX362" fmla="*/ 1623491 w 3352800"/>
                    <a:gd name="connsiteY362" fmla="*/ 50101 h 5200650"/>
                    <a:gd name="connsiteX363" fmla="*/ 1618633 w 3352800"/>
                    <a:gd name="connsiteY363" fmla="*/ 46292 h 5200650"/>
                    <a:gd name="connsiteX364" fmla="*/ 1611680 w 3352800"/>
                    <a:gd name="connsiteY364" fmla="*/ 42481 h 5200650"/>
                    <a:gd name="connsiteX365" fmla="*/ 1601107 w 3352800"/>
                    <a:gd name="connsiteY365" fmla="*/ 39433 h 5200650"/>
                    <a:gd name="connsiteX366" fmla="*/ 1592725 w 3352800"/>
                    <a:gd name="connsiteY366" fmla="*/ 38767 h 5200650"/>
                    <a:gd name="connsiteX367" fmla="*/ 1580152 w 3352800"/>
                    <a:gd name="connsiteY367" fmla="*/ 39243 h 5200650"/>
                    <a:gd name="connsiteX368" fmla="*/ 1570913 w 3352800"/>
                    <a:gd name="connsiteY368" fmla="*/ 41910 h 5200650"/>
                    <a:gd name="connsiteX369" fmla="*/ 1569770 w 3352800"/>
                    <a:gd name="connsiteY369" fmla="*/ 46292 h 5200650"/>
                    <a:gd name="connsiteX370" fmla="*/ 1559864 w 3352800"/>
                    <a:gd name="connsiteY370" fmla="*/ 46577 h 5200650"/>
                    <a:gd name="connsiteX371" fmla="*/ 1548053 w 3352800"/>
                    <a:gd name="connsiteY371" fmla="*/ 63722 h 5200650"/>
                    <a:gd name="connsiteX372" fmla="*/ 1543386 w 3352800"/>
                    <a:gd name="connsiteY372" fmla="*/ 64389 h 5200650"/>
                    <a:gd name="connsiteX373" fmla="*/ 1538147 w 3352800"/>
                    <a:gd name="connsiteY373" fmla="*/ 70961 h 5200650"/>
                    <a:gd name="connsiteX374" fmla="*/ 1536337 w 3352800"/>
                    <a:gd name="connsiteY374" fmla="*/ 77629 h 5200650"/>
                    <a:gd name="connsiteX375" fmla="*/ 1507095 w 3352800"/>
                    <a:gd name="connsiteY375" fmla="*/ 110490 h 5200650"/>
                    <a:gd name="connsiteX376" fmla="*/ 1503095 w 3352800"/>
                    <a:gd name="connsiteY376" fmla="*/ 113347 h 5200650"/>
                    <a:gd name="connsiteX377" fmla="*/ 1509096 w 3352800"/>
                    <a:gd name="connsiteY377" fmla="*/ 114395 h 5200650"/>
                    <a:gd name="connsiteX378" fmla="*/ 1490522 w 3352800"/>
                    <a:gd name="connsiteY378" fmla="*/ 118872 h 5200650"/>
                    <a:gd name="connsiteX379" fmla="*/ 1486998 w 3352800"/>
                    <a:gd name="connsiteY379" fmla="*/ 119062 h 5200650"/>
                    <a:gd name="connsiteX380" fmla="*/ 1485854 w 3352800"/>
                    <a:gd name="connsiteY380" fmla="*/ 118872 h 5200650"/>
                    <a:gd name="connsiteX381" fmla="*/ 1484616 w 3352800"/>
                    <a:gd name="connsiteY381" fmla="*/ 118682 h 5200650"/>
                    <a:gd name="connsiteX382" fmla="*/ 1483378 w 3352800"/>
                    <a:gd name="connsiteY382" fmla="*/ 118491 h 5200650"/>
                    <a:gd name="connsiteX383" fmla="*/ 1482235 w 3352800"/>
                    <a:gd name="connsiteY383" fmla="*/ 118301 h 5200650"/>
                    <a:gd name="connsiteX384" fmla="*/ 1481283 w 3352800"/>
                    <a:gd name="connsiteY384" fmla="*/ 118110 h 5200650"/>
                    <a:gd name="connsiteX385" fmla="*/ 1480616 w 3352800"/>
                    <a:gd name="connsiteY385" fmla="*/ 118015 h 5200650"/>
                    <a:gd name="connsiteX386" fmla="*/ 1480425 w 3352800"/>
                    <a:gd name="connsiteY386" fmla="*/ 118015 h 5200650"/>
                    <a:gd name="connsiteX387" fmla="*/ 1481092 w 3352800"/>
                    <a:gd name="connsiteY387" fmla="*/ 125158 h 5200650"/>
                    <a:gd name="connsiteX388" fmla="*/ 1477854 w 3352800"/>
                    <a:gd name="connsiteY388" fmla="*/ 129349 h 5200650"/>
                    <a:gd name="connsiteX389" fmla="*/ 1470615 w 3352800"/>
                    <a:gd name="connsiteY389" fmla="*/ 145828 h 5200650"/>
                    <a:gd name="connsiteX390" fmla="*/ 1464233 w 3352800"/>
                    <a:gd name="connsiteY390" fmla="*/ 149257 h 5200650"/>
                    <a:gd name="connsiteX391" fmla="*/ 1456327 w 3352800"/>
                    <a:gd name="connsiteY391" fmla="*/ 157448 h 5200650"/>
                    <a:gd name="connsiteX392" fmla="*/ 1457279 w 3352800"/>
                    <a:gd name="connsiteY392" fmla="*/ 167545 h 5200650"/>
                    <a:gd name="connsiteX393" fmla="*/ 1468900 w 3352800"/>
                    <a:gd name="connsiteY393" fmla="*/ 172307 h 5200650"/>
                    <a:gd name="connsiteX394" fmla="*/ 1483569 w 3352800"/>
                    <a:gd name="connsiteY394" fmla="*/ 183928 h 5200650"/>
                    <a:gd name="connsiteX395" fmla="*/ 1475091 w 3352800"/>
                    <a:gd name="connsiteY395" fmla="*/ 198501 h 5200650"/>
                    <a:gd name="connsiteX396" fmla="*/ 1468900 w 3352800"/>
                    <a:gd name="connsiteY396" fmla="*/ 201168 h 5200650"/>
                    <a:gd name="connsiteX397" fmla="*/ 1461375 w 3352800"/>
                    <a:gd name="connsiteY397" fmla="*/ 207740 h 5200650"/>
                    <a:gd name="connsiteX398" fmla="*/ 1469853 w 3352800"/>
                    <a:gd name="connsiteY398" fmla="*/ 212217 h 5200650"/>
                    <a:gd name="connsiteX399" fmla="*/ 1479568 w 3352800"/>
                    <a:gd name="connsiteY399" fmla="*/ 206502 h 5200650"/>
                    <a:gd name="connsiteX400" fmla="*/ 1479568 w 3352800"/>
                    <a:gd name="connsiteY400" fmla="*/ 210788 h 5200650"/>
                    <a:gd name="connsiteX401" fmla="*/ 1474901 w 3352800"/>
                    <a:gd name="connsiteY401" fmla="*/ 217837 h 5200650"/>
                    <a:gd name="connsiteX402" fmla="*/ 1445373 w 3352800"/>
                    <a:gd name="connsiteY402" fmla="*/ 230695 h 5200650"/>
                    <a:gd name="connsiteX403" fmla="*/ 1442706 w 3352800"/>
                    <a:gd name="connsiteY403" fmla="*/ 230791 h 5200650"/>
                    <a:gd name="connsiteX404" fmla="*/ 1440896 w 3352800"/>
                    <a:gd name="connsiteY404" fmla="*/ 230505 h 5200650"/>
                    <a:gd name="connsiteX405" fmla="*/ 1438706 w 3352800"/>
                    <a:gd name="connsiteY405" fmla="*/ 230124 h 5200650"/>
                    <a:gd name="connsiteX406" fmla="*/ 1436420 w 3352800"/>
                    <a:gd name="connsiteY406" fmla="*/ 229743 h 5200650"/>
                    <a:gd name="connsiteX407" fmla="*/ 1434229 w 3352800"/>
                    <a:gd name="connsiteY407" fmla="*/ 229362 h 5200650"/>
                    <a:gd name="connsiteX408" fmla="*/ 1432324 w 3352800"/>
                    <a:gd name="connsiteY408" fmla="*/ 229076 h 5200650"/>
                    <a:gd name="connsiteX409" fmla="*/ 1430991 w 3352800"/>
                    <a:gd name="connsiteY409" fmla="*/ 228886 h 5200650"/>
                    <a:gd name="connsiteX410" fmla="*/ 1430514 w 3352800"/>
                    <a:gd name="connsiteY410" fmla="*/ 228791 h 5200650"/>
                    <a:gd name="connsiteX411" fmla="*/ 1414703 w 3352800"/>
                    <a:gd name="connsiteY411" fmla="*/ 253555 h 5200650"/>
                    <a:gd name="connsiteX412" fmla="*/ 1402796 w 3352800"/>
                    <a:gd name="connsiteY412" fmla="*/ 255365 h 5200650"/>
                    <a:gd name="connsiteX413" fmla="*/ 1400987 w 3352800"/>
                    <a:gd name="connsiteY413" fmla="*/ 245078 h 5200650"/>
                    <a:gd name="connsiteX414" fmla="*/ 1422418 w 3352800"/>
                    <a:gd name="connsiteY414" fmla="*/ 221551 h 5200650"/>
                    <a:gd name="connsiteX415" fmla="*/ 1416989 w 3352800"/>
                    <a:gd name="connsiteY415" fmla="*/ 218885 h 5200650"/>
                    <a:gd name="connsiteX416" fmla="*/ 1410036 w 3352800"/>
                    <a:gd name="connsiteY416" fmla="*/ 217646 h 5200650"/>
                    <a:gd name="connsiteX417" fmla="*/ 1402987 w 3352800"/>
                    <a:gd name="connsiteY417" fmla="*/ 214312 h 5200650"/>
                    <a:gd name="connsiteX418" fmla="*/ 1402416 w 3352800"/>
                    <a:gd name="connsiteY418" fmla="*/ 208026 h 5200650"/>
                    <a:gd name="connsiteX419" fmla="*/ 1413179 w 3352800"/>
                    <a:gd name="connsiteY419" fmla="*/ 210026 h 5200650"/>
                    <a:gd name="connsiteX420" fmla="*/ 1423466 w 3352800"/>
                    <a:gd name="connsiteY420" fmla="*/ 212122 h 5200650"/>
                    <a:gd name="connsiteX421" fmla="*/ 1452517 w 3352800"/>
                    <a:gd name="connsiteY421" fmla="*/ 202311 h 5200650"/>
                    <a:gd name="connsiteX422" fmla="*/ 1450041 w 3352800"/>
                    <a:gd name="connsiteY422" fmla="*/ 199739 h 5200650"/>
                    <a:gd name="connsiteX423" fmla="*/ 1448802 w 3352800"/>
                    <a:gd name="connsiteY423" fmla="*/ 199549 h 5200650"/>
                    <a:gd name="connsiteX424" fmla="*/ 1447564 w 3352800"/>
                    <a:gd name="connsiteY424" fmla="*/ 199358 h 5200650"/>
                    <a:gd name="connsiteX425" fmla="*/ 1446421 w 3352800"/>
                    <a:gd name="connsiteY425" fmla="*/ 199168 h 5200650"/>
                    <a:gd name="connsiteX426" fmla="*/ 1445469 w 3352800"/>
                    <a:gd name="connsiteY426" fmla="*/ 198977 h 5200650"/>
                    <a:gd name="connsiteX427" fmla="*/ 1444707 w 3352800"/>
                    <a:gd name="connsiteY427" fmla="*/ 198882 h 5200650"/>
                    <a:gd name="connsiteX428" fmla="*/ 1444230 w 3352800"/>
                    <a:gd name="connsiteY428" fmla="*/ 198787 h 5200650"/>
                    <a:gd name="connsiteX429" fmla="*/ 1444040 w 3352800"/>
                    <a:gd name="connsiteY429" fmla="*/ 198787 h 5200650"/>
                    <a:gd name="connsiteX430" fmla="*/ 1445373 w 3352800"/>
                    <a:gd name="connsiteY430" fmla="*/ 191167 h 5200650"/>
                    <a:gd name="connsiteX431" fmla="*/ 1441849 w 3352800"/>
                    <a:gd name="connsiteY431" fmla="*/ 182023 h 5200650"/>
                    <a:gd name="connsiteX432" fmla="*/ 1445945 w 3352800"/>
                    <a:gd name="connsiteY432" fmla="*/ 185547 h 5200650"/>
                    <a:gd name="connsiteX433" fmla="*/ 1462709 w 3352800"/>
                    <a:gd name="connsiteY433" fmla="*/ 182689 h 5200650"/>
                    <a:gd name="connsiteX434" fmla="*/ 1444325 w 3352800"/>
                    <a:gd name="connsiteY434" fmla="*/ 174403 h 5200650"/>
                    <a:gd name="connsiteX435" fmla="*/ 1439087 w 3352800"/>
                    <a:gd name="connsiteY435" fmla="*/ 173069 h 5200650"/>
                    <a:gd name="connsiteX436" fmla="*/ 1434324 w 3352800"/>
                    <a:gd name="connsiteY436" fmla="*/ 171831 h 5200650"/>
                    <a:gd name="connsiteX437" fmla="*/ 1430133 w 3352800"/>
                    <a:gd name="connsiteY437" fmla="*/ 162687 h 5200650"/>
                    <a:gd name="connsiteX438" fmla="*/ 1417179 w 3352800"/>
                    <a:gd name="connsiteY438" fmla="*/ 162782 h 5200650"/>
                    <a:gd name="connsiteX439" fmla="*/ 1408607 w 3352800"/>
                    <a:gd name="connsiteY439" fmla="*/ 169164 h 5200650"/>
                    <a:gd name="connsiteX440" fmla="*/ 1401368 w 3352800"/>
                    <a:gd name="connsiteY440" fmla="*/ 176022 h 5200650"/>
                    <a:gd name="connsiteX441" fmla="*/ 1396034 w 3352800"/>
                    <a:gd name="connsiteY441" fmla="*/ 178689 h 5200650"/>
                    <a:gd name="connsiteX442" fmla="*/ 1372602 w 3352800"/>
                    <a:gd name="connsiteY442" fmla="*/ 187357 h 5200650"/>
                    <a:gd name="connsiteX443" fmla="*/ 1378984 w 3352800"/>
                    <a:gd name="connsiteY443" fmla="*/ 191833 h 5200650"/>
                    <a:gd name="connsiteX444" fmla="*/ 1397367 w 3352800"/>
                    <a:gd name="connsiteY444" fmla="*/ 198215 h 5200650"/>
                    <a:gd name="connsiteX445" fmla="*/ 1394605 w 3352800"/>
                    <a:gd name="connsiteY445" fmla="*/ 203549 h 5200650"/>
                    <a:gd name="connsiteX446" fmla="*/ 1382699 w 3352800"/>
                    <a:gd name="connsiteY446" fmla="*/ 208026 h 5200650"/>
                    <a:gd name="connsiteX447" fmla="*/ 1372888 w 3352800"/>
                    <a:gd name="connsiteY447" fmla="*/ 210503 h 5200650"/>
                    <a:gd name="connsiteX448" fmla="*/ 1348980 w 3352800"/>
                    <a:gd name="connsiteY448" fmla="*/ 226409 h 5200650"/>
                    <a:gd name="connsiteX449" fmla="*/ 1329835 w 3352800"/>
                    <a:gd name="connsiteY449" fmla="*/ 218599 h 5200650"/>
                    <a:gd name="connsiteX450" fmla="*/ 1281829 w 3352800"/>
                    <a:gd name="connsiteY450" fmla="*/ 208216 h 5200650"/>
                    <a:gd name="connsiteX451" fmla="*/ 1280781 w 3352800"/>
                    <a:gd name="connsiteY451" fmla="*/ 198977 h 5200650"/>
                    <a:gd name="connsiteX452" fmla="*/ 1267065 w 3352800"/>
                    <a:gd name="connsiteY452" fmla="*/ 195739 h 5200650"/>
                    <a:gd name="connsiteX453" fmla="*/ 1263827 w 3352800"/>
                    <a:gd name="connsiteY453" fmla="*/ 190405 h 5200650"/>
                    <a:gd name="connsiteX454" fmla="*/ 1261350 w 3352800"/>
                    <a:gd name="connsiteY454" fmla="*/ 184023 h 5200650"/>
                    <a:gd name="connsiteX455" fmla="*/ 1257159 w 3352800"/>
                    <a:gd name="connsiteY455" fmla="*/ 177355 h 5200650"/>
                    <a:gd name="connsiteX456" fmla="*/ 1262970 w 3352800"/>
                    <a:gd name="connsiteY456" fmla="*/ 167735 h 5200650"/>
                    <a:gd name="connsiteX457" fmla="*/ 1258112 w 3352800"/>
                    <a:gd name="connsiteY457" fmla="*/ 160115 h 5200650"/>
                    <a:gd name="connsiteX458" fmla="*/ 1243920 w 3352800"/>
                    <a:gd name="connsiteY458" fmla="*/ 161068 h 5200650"/>
                    <a:gd name="connsiteX459" fmla="*/ 1224108 w 3352800"/>
                    <a:gd name="connsiteY459" fmla="*/ 159639 h 5200650"/>
                    <a:gd name="connsiteX460" fmla="*/ 1193342 w 3352800"/>
                    <a:gd name="connsiteY460" fmla="*/ 178308 h 5200650"/>
                    <a:gd name="connsiteX461" fmla="*/ 1200771 w 3352800"/>
                    <a:gd name="connsiteY461" fmla="*/ 178403 h 5200650"/>
                    <a:gd name="connsiteX462" fmla="*/ 1194866 w 3352800"/>
                    <a:gd name="connsiteY462" fmla="*/ 181261 h 5200650"/>
                    <a:gd name="connsiteX463" fmla="*/ 1191151 w 3352800"/>
                    <a:gd name="connsiteY463" fmla="*/ 190976 h 5200650"/>
                    <a:gd name="connsiteX464" fmla="*/ 1180388 w 3352800"/>
                    <a:gd name="connsiteY464" fmla="*/ 208407 h 5200650"/>
                    <a:gd name="connsiteX465" fmla="*/ 1185627 w 3352800"/>
                    <a:gd name="connsiteY465" fmla="*/ 192691 h 5200650"/>
                    <a:gd name="connsiteX466" fmla="*/ 1177911 w 3352800"/>
                    <a:gd name="connsiteY466" fmla="*/ 190595 h 5200650"/>
                    <a:gd name="connsiteX467" fmla="*/ 1168482 w 3352800"/>
                    <a:gd name="connsiteY467" fmla="*/ 194501 h 5200650"/>
                    <a:gd name="connsiteX468" fmla="*/ 1173911 w 3352800"/>
                    <a:gd name="connsiteY468" fmla="*/ 186880 h 5200650"/>
                    <a:gd name="connsiteX469" fmla="*/ 1166862 w 3352800"/>
                    <a:gd name="connsiteY469" fmla="*/ 180785 h 5200650"/>
                    <a:gd name="connsiteX470" fmla="*/ 1162290 w 3352800"/>
                    <a:gd name="connsiteY470" fmla="*/ 174117 h 5200650"/>
                    <a:gd name="connsiteX471" fmla="*/ 1147908 w 3352800"/>
                    <a:gd name="connsiteY471" fmla="*/ 172783 h 5200650"/>
                    <a:gd name="connsiteX472" fmla="*/ 1132572 w 3352800"/>
                    <a:gd name="connsiteY472" fmla="*/ 173069 h 5200650"/>
                    <a:gd name="connsiteX473" fmla="*/ 1103045 w 3352800"/>
                    <a:gd name="connsiteY473" fmla="*/ 169355 h 5200650"/>
                    <a:gd name="connsiteX474" fmla="*/ 1077423 w 3352800"/>
                    <a:gd name="connsiteY474" fmla="*/ 152400 h 5200650"/>
                    <a:gd name="connsiteX475" fmla="*/ 1083423 w 3352800"/>
                    <a:gd name="connsiteY475" fmla="*/ 144494 h 5200650"/>
                    <a:gd name="connsiteX476" fmla="*/ 1109903 w 3352800"/>
                    <a:gd name="connsiteY476" fmla="*/ 142970 h 5200650"/>
                    <a:gd name="connsiteX477" fmla="*/ 1115142 w 3352800"/>
                    <a:gd name="connsiteY477" fmla="*/ 133636 h 5200650"/>
                    <a:gd name="connsiteX478" fmla="*/ 1115427 w 3352800"/>
                    <a:gd name="connsiteY478" fmla="*/ 123539 h 5200650"/>
                    <a:gd name="connsiteX479" fmla="*/ 1109712 w 3352800"/>
                    <a:gd name="connsiteY479" fmla="*/ 114014 h 5200650"/>
                    <a:gd name="connsiteX480" fmla="*/ 1103712 w 3352800"/>
                    <a:gd name="connsiteY480" fmla="*/ 111919 h 5200650"/>
                    <a:gd name="connsiteX481" fmla="*/ 1078470 w 3352800"/>
                    <a:gd name="connsiteY481" fmla="*/ 100013 h 5200650"/>
                    <a:gd name="connsiteX482" fmla="*/ 1024178 w 3352800"/>
                    <a:gd name="connsiteY482" fmla="*/ 59245 h 5200650"/>
                    <a:gd name="connsiteX483" fmla="*/ 1009128 w 3352800"/>
                    <a:gd name="connsiteY483" fmla="*/ 57912 h 5200650"/>
                    <a:gd name="connsiteX484" fmla="*/ 1026178 w 3352800"/>
                    <a:gd name="connsiteY484" fmla="*/ 51245 h 5200650"/>
                    <a:gd name="connsiteX485" fmla="*/ 1025607 w 3352800"/>
                    <a:gd name="connsiteY485" fmla="*/ 48006 h 5200650"/>
                    <a:gd name="connsiteX486" fmla="*/ 1039418 w 3352800"/>
                    <a:gd name="connsiteY486" fmla="*/ 33909 h 5200650"/>
                    <a:gd name="connsiteX487" fmla="*/ 1025892 w 3352800"/>
                    <a:gd name="connsiteY487" fmla="*/ 37624 h 5200650"/>
                    <a:gd name="connsiteX488" fmla="*/ 1018844 w 3352800"/>
                    <a:gd name="connsiteY488" fmla="*/ 39433 h 5200650"/>
                    <a:gd name="connsiteX489" fmla="*/ 1013891 w 3352800"/>
                    <a:gd name="connsiteY489" fmla="*/ 41053 h 5200650"/>
                    <a:gd name="connsiteX490" fmla="*/ 1004080 w 3352800"/>
                    <a:gd name="connsiteY490" fmla="*/ 47816 h 5200650"/>
                    <a:gd name="connsiteX491" fmla="*/ 997984 w 3352800"/>
                    <a:gd name="connsiteY491" fmla="*/ 51149 h 5200650"/>
                    <a:gd name="connsiteX492" fmla="*/ 989507 w 3352800"/>
                    <a:gd name="connsiteY492" fmla="*/ 40767 h 5200650"/>
                    <a:gd name="connsiteX493" fmla="*/ 997127 w 3352800"/>
                    <a:gd name="connsiteY493" fmla="*/ 33719 h 5200650"/>
                    <a:gd name="connsiteX494" fmla="*/ 1016367 w 3352800"/>
                    <a:gd name="connsiteY494" fmla="*/ 16859 h 5200650"/>
                    <a:gd name="connsiteX495" fmla="*/ 1018082 w 3352800"/>
                    <a:gd name="connsiteY495" fmla="*/ 2953 h 5200650"/>
                    <a:gd name="connsiteX496" fmla="*/ 955884 w 3352800"/>
                    <a:gd name="connsiteY496" fmla="*/ 14288 h 5200650"/>
                    <a:gd name="connsiteX497" fmla="*/ 987602 w 3352800"/>
                    <a:gd name="connsiteY497" fmla="*/ 5620 h 5200650"/>
                    <a:gd name="connsiteX498" fmla="*/ 984840 w 3352800"/>
                    <a:gd name="connsiteY498" fmla="*/ 1905 h 5200650"/>
                    <a:gd name="connsiteX499" fmla="*/ 967504 w 3352800"/>
                    <a:gd name="connsiteY499" fmla="*/ 0 h 5200650"/>
                    <a:gd name="connsiteX500" fmla="*/ 365905 w 3352800"/>
                    <a:gd name="connsiteY500" fmla="*/ 481108 h 5200650"/>
                    <a:gd name="connsiteX501" fmla="*/ 369239 w 3352800"/>
                    <a:gd name="connsiteY501" fmla="*/ 478536 h 5200650"/>
                    <a:gd name="connsiteX502" fmla="*/ 362190 w 3352800"/>
                    <a:gd name="connsiteY502" fmla="*/ 496919 h 5200650"/>
                    <a:gd name="connsiteX503" fmla="*/ 322852 w 3352800"/>
                    <a:gd name="connsiteY503" fmla="*/ 572262 h 5200650"/>
                    <a:gd name="connsiteX504" fmla="*/ 294182 w 3352800"/>
                    <a:gd name="connsiteY504" fmla="*/ 674180 h 5200650"/>
                    <a:gd name="connsiteX505" fmla="*/ 306088 w 3352800"/>
                    <a:gd name="connsiteY505" fmla="*/ 765810 h 5200650"/>
                    <a:gd name="connsiteX506" fmla="*/ 295325 w 3352800"/>
                    <a:gd name="connsiteY506" fmla="*/ 830675 h 5200650"/>
                    <a:gd name="connsiteX507" fmla="*/ 292944 w 3352800"/>
                    <a:gd name="connsiteY507" fmla="*/ 834295 h 5200650"/>
                    <a:gd name="connsiteX508" fmla="*/ 291705 w 3352800"/>
                    <a:gd name="connsiteY508" fmla="*/ 833723 h 5200650"/>
                    <a:gd name="connsiteX509" fmla="*/ 289896 w 3352800"/>
                    <a:gd name="connsiteY509" fmla="*/ 832961 h 5200650"/>
                    <a:gd name="connsiteX510" fmla="*/ 287800 w 3352800"/>
                    <a:gd name="connsiteY510" fmla="*/ 832009 h 5200650"/>
                    <a:gd name="connsiteX511" fmla="*/ 285514 w 3352800"/>
                    <a:gd name="connsiteY511" fmla="*/ 831056 h 5200650"/>
                    <a:gd name="connsiteX512" fmla="*/ 283323 w 3352800"/>
                    <a:gd name="connsiteY512" fmla="*/ 830104 h 5200650"/>
                    <a:gd name="connsiteX513" fmla="*/ 281513 w 3352800"/>
                    <a:gd name="connsiteY513" fmla="*/ 829342 h 5200650"/>
                    <a:gd name="connsiteX514" fmla="*/ 280275 w 3352800"/>
                    <a:gd name="connsiteY514" fmla="*/ 828770 h 5200650"/>
                    <a:gd name="connsiteX515" fmla="*/ 271226 w 3352800"/>
                    <a:gd name="connsiteY515" fmla="*/ 824770 h 5200650"/>
                    <a:gd name="connsiteX516" fmla="*/ 253319 w 3352800"/>
                    <a:gd name="connsiteY516" fmla="*/ 801815 h 5200650"/>
                    <a:gd name="connsiteX517" fmla="*/ 244842 w 3352800"/>
                    <a:gd name="connsiteY517" fmla="*/ 829056 h 5200650"/>
                    <a:gd name="connsiteX518" fmla="*/ 214743 w 3352800"/>
                    <a:gd name="connsiteY518" fmla="*/ 878872 h 5200650"/>
                    <a:gd name="connsiteX519" fmla="*/ 123589 w 3352800"/>
                    <a:gd name="connsiteY519" fmla="*/ 1018889 h 5200650"/>
                    <a:gd name="connsiteX520" fmla="*/ 96062 w 3352800"/>
                    <a:gd name="connsiteY520" fmla="*/ 1069181 h 5200650"/>
                    <a:gd name="connsiteX521" fmla="*/ 93490 w 3352800"/>
                    <a:gd name="connsiteY521" fmla="*/ 1078230 h 5200650"/>
                    <a:gd name="connsiteX522" fmla="*/ 50437 w 3352800"/>
                    <a:gd name="connsiteY522" fmla="*/ 1138333 h 5200650"/>
                    <a:gd name="connsiteX523" fmla="*/ 35292 w 3352800"/>
                    <a:gd name="connsiteY523" fmla="*/ 1193006 h 5200650"/>
                    <a:gd name="connsiteX524" fmla="*/ 1478 w 3352800"/>
                    <a:gd name="connsiteY524" fmla="*/ 1454467 h 5200650"/>
                    <a:gd name="connsiteX525" fmla="*/ 52342 w 3352800"/>
                    <a:gd name="connsiteY525" fmla="*/ 1552480 h 5200650"/>
                    <a:gd name="connsiteX526" fmla="*/ 48722 w 3352800"/>
                    <a:gd name="connsiteY526" fmla="*/ 1667828 h 5200650"/>
                    <a:gd name="connsiteX527" fmla="*/ 47770 w 3352800"/>
                    <a:gd name="connsiteY527" fmla="*/ 1691450 h 5200650"/>
                    <a:gd name="connsiteX528" fmla="*/ 91013 w 3352800"/>
                    <a:gd name="connsiteY528" fmla="*/ 1706118 h 5200650"/>
                    <a:gd name="connsiteX529" fmla="*/ 109778 w 3352800"/>
                    <a:gd name="connsiteY529" fmla="*/ 1667923 h 5200650"/>
                    <a:gd name="connsiteX530" fmla="*/ 141210 w 3352800"/>
                    <a:gd name="connsiteY530" fmla="*/ 1687640 h 5200650"/>
                    <a:gd name="connsiteX531" fmla="*/ 147782 w 3352800"/>
                    <a:gd name="connsiteY531" fmla="*/ 1719739 h 5200650"/>
                    <a:gd name="connsiteX532" fmla="*/ 163880 w 3352800"/>
                    <a:gd name="connsiteY532" fmla="*/ 1878997 h 5200650"/>
                    <a:gd name="connsiteX533" fmla="*/ 205028 w 3352800"/>
                    <a:gd name="connsiteY533" fmla="*/ 2006917 h 5200650"/>
                    <a:gd name="connsiteX534" fmla="*/ 185501 w 3352800"/>
                    <a:gd name="connsiteY534" fmla="*/ 2018824 h 5200650"/>
                    <a:gd name="connsiteX535" fmla="*/ 267321 w 3352800"/>
                    <a:gd name="connsiteY535" fmla="*/ 2170652 h 5200650"/>
                    <a:gd name="connsiteX536" fmla="*/ 287229 w 3352800"/>
                    <a:gd name="connsiteY536" fmla="*/ 2326196 h 5200650"/>
                    <a:gd name="connsiteX537" fmla="*/ 282752 w 3352800"/>
                    <a:gd name="connsiteY537" fmla="*/ 2333435 h 5200650"/>
                    <a:gd name="connsiteX538" fmla="*/ 275418 w 3352800"/>
                    <a:gd name="connsiteY538" fmla="*/ 2334387 h 5200650"/>
                    <a:gd name="connsiteX539" fmla="*/ 270560 w 3352800"/>
                    <a:gd name="connsiteY539" fmla="*/ 2341912 h 5200650"/>
                    <a:gd name="connsiteX540" fmla="*/ 526497 w 3352800"/>
                    <a:gd name="connsiteY540" fmla="*/ 2626138 h 5200650"/>
                    <a:gd name="connsiteX541" fmla="*/ 730903 w 3352800"/>
                    <a:gd name="connsiteY541" fmla="*/ 2700242 h 5200650"/>
                    <a:gd name="connsiteX542" fmla="*/ 896352 w 3352800"/>
                    <a:gd name="connsiteY542" fmla="*/ 2845308 h 5200650"/>
                    <a:gd name="connsiteX543" fmla="*/ 949502 w 3352800"/>
                    <a:gd name="connsiteY543" fmla="*/ 2861691 h 5200650"/>
                    <a:gd name="connsiteX544" fmla="*/ 962075 w 3352800"/>
                    <a:gd name="connsiteY544" fmla="*/ 2850833 h 5200650"/>
                    <a:gd name="connsiteX545" fmla="*/ 969028 w 3352800"/>
                    <a:gd name="connsiteY545" fmla="*/ 2855976 h 5200650"/>
                    <a:gd name="connsiteX546" fmla="*/ 974076 w 3352800"/>
                    <a:gd name="connsiteY546" fmla="*/ 2862453 h 5200650"/>
                    <a:gd name="connsiteX547" fmla="*/ 962456 w 3352800"/>
                    <a:gd name="connsiteY547" fmla="*/ 2874359 h 5200650"/>
                    <a:gd name="connsiteX548" fmla="*/ 1046466 w 3352800"/>
                    <a:gd name="connsiteY548" fmla="*/ 2995327 h 5200650"/>
                    <a:gd name="connsiteX549" fmla="*/ 1037132 w 3352800"/>
                    <a:gd name="connsiteY549" fmla="*/ 2994184 h 5200650"/>
                    <a:gd name="connsiteX550" fmla="*/ 1046085 w 3352800"/>
                    <a:gd name="connsiteY550" fmla="*/ 3007424 h 5200650"/>
                    <a:gd name="connsiteX551" fmla="*/ 1043037 w 3352800"/>
                    <a:gd name="connsiteY551" fmla="*/ 3046190 h 5200650"/>
                    <a:gd name="connsiteX552" fmla="*/ 1067326 w 3352800"/>
                    <a:gd name="connsiteY552" fmla="*/ 3066860 h 5200650"/>
                    <a:gd name="connsiteX553" fmla="*/ 1075803 w 3352800"/>
                    <a:gd name="connsiteY553" fmla="*/ 3063811 h 5200650"/>
                    <a:gd name="connsiteX554" fmla="*/ 1077232 w 3352800"/>
                    <a:gd name="connsiteY554" fmla="*/ 3055906 h 5200650"/>
                    <a:gd name="connsiteX555" fmla="*/ 1065421 w 3352800"/>
                    <a:gd name="connsiteY555" fmla="*/ 3043904 h 5200650"/>
                    <a:gd name="connsiteX556" fmla="*/ 1073136 w 3352800"/>
                    <a:gd name="connsiteY556" fmla="*/ 3042857 h 5200650"/>
                    <a:gd name="connsiteX557" fmla="*/ 1085900 w 3352800"/>
                    <a:gd name="connsiteY557" fmla="*/ 3052286 h 5200650"/>
                    <a:gd name="connsiteX558" fmla="*/ 1090377 w 3352800"/>
                    <a:gd name="connsiteY558" fmla="*/ 3074956 h 5200650"/>
                    <a:gd name="connsiteX559" fmla="*/ 1133906 w 3352800"/>
                    <a:gd name="connsiteY559" fmla="*/ 3125153 h 5200650"/>
                    <a:gd name="connsiteX560" fmla="*/ 1130191 w 3352800"/>
                    <a:gd name="connsiteY560" fmla="*/ 3134297 h 5200650"/>
                    <a:gd name="connsiteX561" fmla="*/ 1142383 w 3352800"/>
                    <a:gd name="connsiteY561" fmla="*/ 3141536 h 5200650"/>
                    <a:gd name="connsiteX562" fmla="*/ 1146860 w 3352800"/>
                    <a:gd name="connsiteY562" fmla="*/ 3142012 h 5200650"/>
                    <a:gd name="connsiteX563" fmla="*/ 1141145 w 3352800"/>
                    <a:gd name="connsiteY563" fmla="*/ 3132963 h 5200650"/>
                    <a:gd name="connsiteX564" fmla="*/ 1148574 w 3352800"/>
                    <a:gd name="connsiteY564" fmla="*/ 3129820 h 5200650"/>
                    <a:gd name="connsiteX565" fmla="*/ 1158290 w 3352800"/>
                    <a:gd name="connsiteY565" fmla="*/ 3151061 h 5200650"/>
                    <a:gd name="connsiteX566" fmla="*/ 1164005 w 3352800"/>
                    <a:gd name="connsiteY566" fmla="*/ 3162014 h 5200650"/>
                    <a:gd name="connsiteX567" fmla="*/ 1172863 w 3352800"/>
                    <a:gd name="connsiteY567" fmla="*/ 3150299 h 5200650"/>
                    <a:gd name="connsiteX568" fmla="*/ 1224965 w 3352800"/>
                    <a:gd name="connsiteY568" fmla="*/ 3171539 h 5200650"/>
                    <a:gd name="connsiteX569" fmla="*/ 1224774 w 3352800"/>
                    <a:gd name="connsiteY569" fmla="*/ 3179636 h 5200650"/>
                    <a:gd name="connsiteX570" fmla="*/ 1230680 w 3352800"/>
                    <a:gd name="connsiteY570" fmla="*/ 3187160 h 5200650"/>
                    <a:gd name="connsiteX571" fmla="*/ 1240871 w 3352800"/>
                    <a:gd name="connsiteY571" fmla="*/ 3195161 h 5200650"/>
                    <a:gd name="connsiteX572" fmla="*/ 1244682 w 3352800"/>
                    <a:gd name="connsiteY572" fmla="*/ 3195542 h 5200650"/>
                    <a:gd name="connsiteX573" fmla="*/ 1244872 w 3352800"/>
                    <a:gd name="connsiteY573" fmla="*/ 3185255 h 5200650"/>
                    <a:gd name="connsiteX574" fmla="*/ 1252397 w 3352800"/>
                    <a:gd name="connsiteY574" fmla="*/ 3185922 h 5200650"/>
                    <a:gd name="connsiteX575" fmla="*/ 1262303 w 3352800"/>
                    <a:gd name="connsiteY575" fmla="*/ 3218021 h 5200650"/>
                    <a:gd name="connsiteX576" fmla="*/ 1283544 w 3352800"/>
                    <a:gd name="connsiteY576" fmla="*/ 3216402 h 5200650"/>
                    <a:gd name="connsiteX577" fmla="*/ 1291068 w 3352800"/>
                    <a:gd name="connsiteY577" fmla="*/ 3211830 h 5200650"/>
                    <a:gd name="connsiteX578" fmla="*/ 1298021 w 3352800"/>
                    <a:gd name="connsiteY578" fmla="*/ 3208877 h 5200650"/>
                    <a:gd name="connsiteX579" fmla="*/ 1278305 w 3352800"/>
                    <a:gd name="connsiteY579" fmla="*/ 3174111 h 5200650"/>
                    <a:gd name="connsiteX580" fmla="*/ 1281734 w 3352800"/>
                    <a:gd name="connsiteY580" fmla="*/ 3166872 h 5200650"/>
                    <a:gd name="connsiteX581" fmla="*/ 1320120 w 3352800"/>
                    <a:gd name="connsiteY581" fmla="*/ 3133725 h 5200650"/>
                    <a:gd name="connsiteX582" fmla="*/ 1332216 w 3352800"/>
                    <a:gd name="connsiteY582" fmla="*/ 3134868 h 5200650"/>
                    <a:gd name="connsiteX583" fmla="*/ 1338312 w 3352800"/>
                    <a:gd name="connsiteY583" fmla="*/ 3131820 h 5200650"/>
                    <a:gd name="connsiteX584" fmla="*/ 1338312 w 3352800"/>
                    <a:gd name="connsiteY584" fmla="*/ 3131820 h 5200650"/>
                    <a:gd name="connsiteX585" fmla="*/ 1382985 w 3352800"/>
                    <a:gd name="connsiteY585" fmla="*/ 3177064 h 5200650"/>
                    <a:gd name="connsiteX586" fmla="*/ 1373364 w 3352800"/>
                    <a:gd name="connsiteY586" fmla="*/ 3180588 h 5200650"/>
                    <a:gd name="connsiteX587" fmla="*/ 1425085 w 3352800"/>
                    <a:gd name="connsiteY587" fmla="*/ 3307652 h 5200650"/>
                    <a:gd name="connsiteX588" fmla="*/ 1415750 w 3352800"/>
                    <a:gd name="connsiteY588" fmla="*/ 3313938 h 5200650"/>
                    <a:gd name="connsiteX589" fmla="*/ 1413941 w 3352800"/>
                    <a:gd name="connsiteY589" fmla="*/ 3326130 h 5200650"/>
                    <a:gd name="connsiteX590" fmla="*/ 1409559 w 3352800"/>
                    <a:gd name="connsiteY590" fmla="*/ 3385852 h 5200650"/>
                    <a:gd name="connsiteX591" fmla="*/ 1429657 w 3352800"/>
                    <a:gd name="connsiteY591" fmla="*/ 3422428 h 5200650"/>
                    <a:gd name="connsiteX592" fmla="*/ 1404225 w 3352800"/>
                    <a:gd name="connsiteY592" fmla="*/ 3461766 h 5200650"/>
                    <a:gd name="connsiteX593" fmla="*/ 1383175 w 3352800"/>
                    <a:gd name="connsiteY593" fmla="*/ 3460528 h 5200650"/>
                    <a:gd name="connsiteX594" fmla="*/ 1361649 w 3352800"/>
                    <a:gd name="connsiteY594" fmla="*/ 3496342 h 5200650"/>
                    <a:gd name="connsiteX595" fmla="*/ 1346409 w 3352800"/>
                    <a:gd name="connsiteY595" fmla="*/ 3513106 h 5200650"/>
                    <a:gd name="connsiteX596" fmla="*/ 1345456 w 3352800"/>
                    <a:gd name="connsiteY596" fmla="*/ 3535013 h 5200650"/>
                    <a:gd name="connsiteX597" fmla="*/ 1335931 w 3352800"/>
                    <a:gd name="connsiteY597" fmla="*/ 3538728 h 5200650"/>
                    <a:gd name="connsiteX598" fmla="*/ 1332026 w 3352800"/>
                    <a:gd name="connsiteY598" fmla="*/ 3539681 h 5200650"/>
                    <a:gd name="connsiteX599" fmla="*/ 1299165 w 3352800"/>
                    <a:gd name="connsiteY599" fmla="*/ 3546824 h 5200650"/>
                    <a:gd name="connsiteX600" fmla="*/ 1296307 w 3352800"/>
                    <a:gd name="connsiteY600" fmla="*/ 3581972 h 5200650"/>
                    <a:gd name="connsiteX601" fmla="*/ 1284401 w 3352800"/>
                    <a:gd name="connsiteY601" fmla="*/ 3607784 h 5200650"/>
                    <a:gd name="connsiteX602" fmla="*/ 1272590 w 3352800"/>
                    <a:gd name="connsiteY602" fmla="*/ 3632073 h 5200650"/>
                    <a:gd name="connsiteX603" fmla="*/ 1262398 w 3352800"/>
                    <a:gd name="connsiteY603" fmla="*/ 3634835 h 5200650"/>
                    <a:gd name="connsiteX604" fmla="*/ 1262303 w 3352800"/>
                    <a:gd name="connsiteY604" fmla="*/ 3687318 h 5200650"/>
                    <a:gd name="connsiteX605" fmla="*/ 1292211 w 3352800"/>
                    <a:gd name="connsiteY605" fmla="*/ 3729990 h 5200650"/>
                    <a:gd name="connsiteX606" fmla="*/ 1311833 w 3352800"/>
                    <a:gd name="connsiteY606" fmla="*/ 3727133 h 5200650"/>
                    <a:gd name="connsiteX607" fmla="*/ 1290402 w 3352800"/>
                    <a:gd name="connsiteY607" fmla="*/ 3753517 h 5200650"/>
                    <a:gd name="connsiteX608" fmla="*/ 1265637 w 3352800"/>
                    <a:gd name="connsiteY608" fmla="*/ 3777234 h 5200650"/>
                    <a:gd name="connsiteX609" fmla="*/ 1248873 w 3352800"/>
                    <a:gd name="connsiteY609" fmla="*/ 3803333 h 5200650"/>
                    <a:gd name="connsiteX610" fmla="*/ 1264398 w 3352800"/>
                    <a:gd name="connsiteY610" fmla="*/ 3823049 h 5200650"/>
                    <a:gd name="connsiteX611" fmla="*/ 1275257 w 3352800"/>
                    <a:gd name="connsiteY611" fmla="*/ 3861626 h 5200650"/>
                    <a:gd name="connsiteX612" fmla="*/ 1274114 w 3352800"/>
                    <a:gd name="connsiteY612" fmla="*/ 3863626 h 5200650"/>
                    <a:gd name="connsiteX613" fmla="*/ 1263160 w 3352800"/>
                    <a:gd name="connsiteY613" fmla="*/ 3860673 h 5200650"/>
                    <a:gd name="connsiteX614" fmla="*/ 1261827 w 3352800"/>
                    <a:gd name="connsiteY614" fmla="*/ 3862483 h 5200650"/>
                    <a:gd name="connsiteX615" fmla="*/ 1266113 w 3352800"/>
                    <a:gd name="connsiteY615" fmla="*/ 3872960 h 5200650"/>
                    <a:gd name="connsiteX616" fmla="*/ 1319453 w 3352800"/>
                    <a:gd name="connsiteY616" fmla="*/ 3912965 h 5200650"/>
                    <a:gd name="connsiteX617" fmla="*/ 1352028 w 3352800"/>
                    <a:gd name="connsiteY617" fmla="*/ 3960495 h 5200650"/>
                    <a:gd name="connsiteX618" fmla="*/ 1470043 w 3352800"/>
                    <a:gd name="connsiteY618" fmla="*/ 4159949 h 5200650"/>
                    <a:gd name="connsiteX619" fmla="*/ 1524145 w 3352800"/>
                    <a:gd name="connsiteY619" fmla="*/ 4261866 h 5200650"/>
                    <a:gd name="connsiteX620" fmla="*/ 1709597 w 3352800"/>
                    <a:gd name="connsiteY620" fmla="*/ 4369689 h 5200650"/>
                    <a:gd name="connsiteX621" fmla="*/ 1711025 w 3352800"/>
                    <a:gd name="connsiteY621" fmla="*/ 4379881 h 5200650"/>
                    <a:gd name="connsiteX622" fmla="*/ 1765699 w 3352800"/>
                    <a:gd name="connsiteY622" fmla="*/ 4565142 h 5200650"/>
                    <a:gd name="connsiteX623" fmla="*/ 1753126 w 3352800"/>
                    <a:gd name="connsiteY623" fmla="*/ 4578668 h 5200650"/>
                    <a:gd name="connsiteX624" fmla="*/ 1752554 w 3352800"/>
                    <a:gd name="connsiteY624" fmla="*/ 4695730 h 5200650"/>
                    <a:gd name="connsiteX625" fmla="*/ 1748649 w 3352800"/>
                    <a:gd name="connsiteY625" fmla="*/ 4696873 h 5200650"/>
                    <a:gd name="connsiteX626" fmla="*/ 1748649 w 3352800"/>
                    <a:gd name="connsiteY626" fmla="*/ 4696873 h 5200650"/>
                    <a:gd name="connsiteX627" fmla="*/ 1748649 w 3352800"/>
                    <a:gd name="connsiteY627" fmla="*/ 4696873 h 5200650"/>
                    <a:gd name="connsiteX628" fmla="*/ 1748649 w 3352800"/>
                    <a:gd name="connsiteY628" fmla="*/ 4696873 h 5200650"/>
                    <a:gd name="connsiteX629" fmla="*/ 1748649 w 3352800"/>
                    <a:gd name="connsiteY629" fmla="*/ 4696873 h 5200650"/>
                    <a:gd name="connsiteX630" fmla="*/ 1748649 w 3352800"/>
                    <a:gd name="connsiteY630" fmla="*/ 4696873 h 5200650"/>
                    <a:gd name="connsiteX631" fmla="*/ 1748649 w 3352800"/>
                    <a:gd name="connsiteY631" fmla="*/ 4696873 h 5200650"/>
                    <a:gd name="connsiteX632" fmla="*/ 1748649 w 3352800"/>
                    <a:gd name="connsiteY632" fmla="*/ 4696873 h 5200650"/>
                    <a:gd name="connsiteX633" fmla="*/ 1732743 w 3352800"/>
                    <a:gd name="connsiteY633" fmla="*/ 4750784 h 5200650"/>
                    <a:gd name="connsiteX634" fmla="*/ 1739791 w 3352800"/>
                    <a:gd name="connsiteY634" fmla="*/ 4784122 h 5200650"/>
                    <a:gd name="connsiteX635" fmla="*/ 1731314 w 3352800"/>
                    <a:gd name="connsiteY635" fmla="*/ 4786408 h 5200650"/>
                    <a:gd name="connsiteX636" fmla="*/ 1737505 w 3352800"/>
                    <a:gd name="connsiteY636" fmla="*/ 4863084 h 5200650"/>
                    <a:gd name="connsiteX637" fmla="*/ 1740934 w 3352800"/>
                    <a:gd name="connsiteY637" fmla="*/ 4871943 h 5200650"/>
                    <a:gd name="connsiteX638" fmla="*/ 1719122 w 3352800"/>
                    <a:gd name="connsiteY638" fmla="*/ 4912709 h 5200650"/>
                    <a:gd name="connsiteX639" fmla="*/ 1703406 w 3352800"/>
                    <a:gd name="connsiteY639" fmla="*/ 4953572 h 5200650"/>
                    <a:gd name="connsiteX640" fmla="*/ 1694262 w 3352800"/>
                    <a:gd name="connsiteY640" fmla="*/ 4953572 h 5200650"/>
                    <a:gd name="connsiteX641" fmla="*/ 1693976 w 3352800"/>
                    <a:gd name="connsiteY641" fmla="*/ 4962430 h 5200650"/>
                    <a:gd name="connsiteX642" fmla="*/ 1715407 w 3352800"/>
                    <a:gd name="connsiteY642" fmla="*/ 5002149 h 5200650"/>
                    <a:gd name="connsiteX643" fmla="*/ 1710549 w 3352800"/>
                    <a:gd name="connsiteY643" fmla="*/ 5039201 h 5200650"/>
                    <a:gd name="connsiteX644" fmla="*/ 1704358 w 3352800"/>
                    <a:gd name="connsiteY644" fmla="*/ 5063871 h 5200650"/>
                    <a:gd name="connsiteX645" fmla="*/ 1720646 w 3352800"/>
                    <a:gd name="connsiteY645" fmla="*/ 5070825 h 5200650"/>
                    <a:gd name="connsiteX646" fmla="*/ 1723122 w 3352800"/>
                    <a:gd name="connsiteY646" fmla="*/ 5053394 h 5200650"/>
                    <a:gd name="connsiteX647" fmla="*/ 1717693 w 3352800"/>
                    <a:gd name="connsiteY647" fmla="*/ 5046536 h 5200650"/>
                    <a:gd name="connsiteX648" fmla="*/ 1730838 w 3352800"/>
                    <a:gd name="connsiteY648" fmla="*/ 5043678 h 5200650"/>
                    <a:gd name="connsiteX649" fmla="*/ 1732743 w 3352800"/>
                    <a:gd name="connsiteY649" fmla="*/ 5039868 h 5200650"/>
                    <a:gd name="connsiteX650" fmla="*/ 1737981 w 3352800"/>
                    <a:gd name="connsiteY650" fmla="*/ 5039773 h 5200650"/>
                    <a:gd name="connsiteX651" fmla="*/ 1740744 w 3352800"/>
                    <a:gd name="connsiteY651" fmla="*/ 5041392 h 5200650"/>
                    <a:gd name="connsiteX652" fmla="*/ 1739220 w 3352800"/>
                    <a:gd name="connsiteY652" fmla="*/ 5044440 h 5200650"/>
                    <a:gd name="connsiteX653" fmla="*/ 1743029 w 3352800"/>
                    <a:gd name="connsiteY653" fmla="*/ 5048536 h 5200650"/>
                    <a:gd name="connsiteX654" fmla="*/ 1745030 w 3352800"/>
                    <a:gd name="connsiteY654" fmla="*/ 5051203 h 5200650"/>
                    <a:gd name="connsiteX655" fmla="*/ 1743696 w 3352800"/>
                    <a:gd name="connsiteY655" fmla="*/ 5053870 h 5200650"/>
                    <a:gd name="connsiteX656" fmla="*/ 1748173 w 3352800"/>
                    <a:gd name="connsiteY656" fmla="*/ 5057871 h 5200650"/>
                    <a:gd name="connsiteX657" fmla="*/ 1742458 w 3352800"/>
                    <a:gd name="connsiteY657" fmla="*/ 5060252 h 5200650"/>
                    <a:gd name="connsiteX658" fmla="*/ 1742744 w 3352800"/>
                    <a:gd name="connsiteY658" fmla="*/ 5061204 h 5200650"/>
                    <a:gd name="connsiteX659" fmla="*/ 1743029 w 3352800"/>
                    <a:gd name="connsiteY659" fmla="*/ 5062347 h 5200650"/>
                    <a:gd name="connsiteX660" fmla="*/ 1743411 w 3352800"/>
                    <a:gd name="connsiteY660" fmla="*/ 5063490 h 5200650"/>
                    <a:gd name="connsiteX661" fmla="*/ 1743696 w 3352800"/>
                    <a:gd name="connsiteY661" fmla="*/ 5064633 h 5200650"/>
                    <a:gd name="connsiteX662" fmla="*/ 1743982 w 3352800"/>
                    <a:gd name="connsiteY662" fmla="*/ 5065586 h 5200650"/>
                    <a:gd name="connsiteX663" fmla="*/ 1744173 w 3352800"/>
                    <a:gd name="connsiteY663" fmla="*/ 5066253 h 5200650"/>
                    <a:gd name="connsiteX664" fmla="*/ 1744268 w 3352800"/>
                    <a:gd name="connsiteY664" fmla="*/ 5066538 h 5200650"/>
                    <a:gd name="connsiteX665" fmla="*/ 1740363 w 3352800"/>
                    <a:gd name="connsiteY665" fmla="*/ 5070444 h 5200650"/>
                    <a:gd name="connsiteX666" fmla="*/ 1743029 w 3352800"/>
                    <a:gd name="connsiteY666" fmla="*/ 5078921 h 5200650"/>
                    <a:gd name="connsiteX667" fmla="*/ 1737315 w 3352800"/>
                    <a:gd name="connsiteY667" fmla="*/ 5085874 h 5200650"/>
                    <a:gd name="connsiteX668" fmla="*/ 1748078 w 3352800"/>
                    <a:gd name="connsiteY668" fmla="*/ 5100923 h 5200650"/>
                    <a:gd name="connsiteX669" fmla="*/ 1740458 w 3352800"/>
                    <a:gd name="connsiteY669" fmla="*/ 5105496 h 5200650"/>
                    <a:gd name="connsiteX670" fmla="*/ 1711883 w 3352800"/>
                    <a:gd name="connsiteY670" fmla="*/ 5133785 h 5200650"/>
                    <a:gd name="connsiteX671" fmla="*/ 1709121 w 3352800"/>
                    <a:gd name="connsiteY671" fmla="*/ 5142929 h 5200650"/>
                    <a:gd name="connsiteX672" fmla="*/ 1717598 w 3352800"/>
                    <a:gd name="connsiteY672" fmla="*/ 5145500 h 5200650"/>
                    <a:gd name="connsiteX673" fmla="*/ 1721313 w 3352800"/>
                    <a:gd name="connsiteY673" fmla="*/ 5154264 h 5200650"/>
                    <a:gd name="connsiteX674" fmla="*/ 1781511 w 3352800"/>
                    <a:gd name="connsiteY674" fmla="*/ 5185505 h 5200650"/>
                    <a:gd name="connsiteX675" fmla="*/ 1763985 w 3352800"/>
                    <a:gd name="connsiteY675" fmla="*/ 5183219 h 5200650"/>
                    <a:gd name="connsiteX676" fmla="*/ 1811324 w 3352800"/>
                    <a:gd name="connsiteY676" fmla="*/ 5195126 h 5200650"/>
                    <a:gd name="connsiteX677" fmla="*/ 1903240 w 3352800"/>
                    <a:gd name="connsiteY677" fmla="*/ 5205127 h 5200650"/>
                    <a:gd name="connsiteX678" fmla="*/ 1910003 w 3352800"/>
                    <a:gd name="connsiteY678" fmla="*/ 5204175 h 5200650"/>
                    <a:gd name="connsiteX679" fmla="*/ 1938006 w 3352800"/>
                    <a:gd name="connsiteY679" fmla="*/ 5204460 h 5200650"/>
                    <a:gd name="connsiteX680" fmla="*/ 1851615 w 3352800"/>
                    <a:gd name="connsiteY680" fmla="*/ 5187887 h 5200650"/>
                    <a:gd name="connsiteX681" fmla="*/ 1876379 w 3352800"/>
                    <a:gd name="connsiteY681" fmla="*/ 5199221 h 5200650"/>
                    <a:gd name="connsiteX682" fmla="*/ 1813610 w 3352800"/>
                    <a:gd name="connsiteY682" fmla="*/ 5192173 h 5200650"/>
                    <a:gd name="connsiteX683" fmla="*/ 1836565 w 3352800"/>
                    <a:gd name="connsiteY683" fmla="*/ 5193507 h 5200650"/>
                    <a:gd name="connsiteX684" fmla="*/ 1841232 w 3352800"/>
                    <a:gd name="connsiteY684" fmla="*/ 5186268 h 5200650"/>
                    <a:gd name="connsiteX685" fmla="*/ 1877999 w 3352800"/>
                    <a:gd name="connsiteY685" fmla="*/ 5185505 h 5200650"/>
                    <a:gd name="connsiteX686" fmla="*/ 1863902 w 3352800"/>
                    <a:gd name="connsiteY686" fmla="*/ 5173409 h 5200650"/>
                    <a:gd name="connsiteX687" fmla="*/ 1889238 w 3352800"/>
                    <a:gd name="connsiteY687" fmla="*/ 5164074 h 5200650"/>
                    <a:gd name="connsiteX688" fmla="*/ 1934863 w 3352800"/>
                    <a:gd name="connsiteY688" fmla="*/ 5137214 h 5200650"/>
                    <a:gd name="connsiteX689" fmla="*/ 1889619 w 3352800"/>
                    <a:gd name="connsiteY689" fmla="*/ 5123212 h 5200650"/>
                    <a:gd name="connsiteX690" fmla="*/ 1938387 w 3352800"/>
                    <a:gd name="connsiteY690" fmla="*/ 5105686 h 5200650"/>
                    <a:gd name="connsiteX691" fmla="*/ 1967915 w 3352800"/>
                    <a:gd name="connsiteY691" fmla="*/ 5076063 h 5200650"/>
                    <a:gd name="connsiteX692" fmla="*/ 1960676 w 3352800"/>
                    <a:gd name="connsiteY692" fmla="*/ 5071396 h 5200650"/>
                    <a:gd name="connsiteX693" fmla="*/ 1968867 w 3352800"/>
                    <a:gd name="connsiteY693" fmla="*/ 5066919 h 5200650"/>
                    <a:gd name="connsiteX694" fmla="*/ 1992870 w 3352800"/>
                    <a:gd name="connsiteY694" fmla="*/ 5069015 h 5200650"/>
                    <a:gd name="connsiteX695" fmla="*/ 1990203 w 3352800"/>
                    <a:gd name="connsiteY695" fmla="*/ 5060823 h 5200650"/>
                    <a:gd name="connsiteX696" fmla="*/ 1954866 w 3352800"/>
                    <a:gd name="connsiteY696" fmla="*/ 5060061 h 5200650"/>
                    <a:gd name="connsiteX697" fmla="*/ 1953246 w 3352800"/>
                    <a:gd name="connsiteY697" fmla="*/ 5041773 h 5200650"/>
                    <a:gd name="connsiteX698" fmla="*/ 2061927 w 3352800"/>
                    <a:gd name="connsiteY698" fmla="*/ 5004912 h 5200650"/>
                    <a:gd name="connsiteX699" fmla="*/ 2226233 w 3352800"/>
                    <a:gd name="connsiteY699" fmla="*/ 4952524 h 5200650"/>
                    <a:gd name="connsiteX700" fmla="*/ 2212326 w 3352800"/>
                    <a:gd name="connsiteY700" fmla="*/ 4939475 h 5200650"/>
                    <a:gd name="connsiteX701" fmla="*/ 2384729 w 3352800"/>
                    <a:gd name="connsiteY701" fmla="*/ 4870323 h 5200650"/>
                    <a:gd name="connsiteX702" fmla="*/ 2531700 w 3352800"/>
                    <a:gd name="connsiteY702" fmla="*/ 4756119 h 5200650"/>
                    <a:gd name="connsiteX703" fmla="*/ 2657620 w 3352800"/>
                    <a:gd name="connsiteY703" fmla="*/ 4617530 h 5200650"/>
                    <a:gd name="connsiteX704" fmla="*/ 2880505 w 3352800"/>
                    <a:gd name="connsiteY704" fmla="*/ 4545711 h 5200650"/>
                    <a:gd name="connsiteX705" fmla="*/ 2885744 w 3352800"/>
                    <a:gd name="connsiteY705" fmla="*/ 4536758 h 5200650"/>
                    <a:gd name="connsiteX706" fmla="*/ 2944989 w 3352800"/>
                    <a:gd name="connsiteY706" fmla="*/ 4484846 h 5200650"/>
                    <a:gd name="connsiteX707" fmla="*/ 3047383 w 3352800"/>
                    <a:gd name="connsiteY707" fmla="*/ 4359307 h 5200650"/>
                    <a:gd name="connsiteX708" fmla="*/ 3138156 w 3352800"/>
                    <a:gd name="connsiteY708" fmla="*/ 4147280 h 5200650"/>
                    <a:gd name="connsiteX709" fmla="*/ 3140633 w 3352800"/>
                    <a:gd name="connsiteY709" fmla="*/ 4156615 h 5200650"/>
                    <a:gd name="connsiteX710" fmla="*/ 3149205 w 3352800"/>
                    <a:gd name="connsiteY710" fmla="*/ 4157186 h 5200650"/>
                    <a:gd name="connsiteX711" fmla="*/ 3169494 w 3352800"/>
                    <a:gd name="connsiteY711" fmla="*/ 4136422 h 5200650"/>
                    <a:gd name="connsiteX712" fmla="*/ 3123964 w 3352800"/>
                    <a:gd name="connsiteY712" fmla="*/ 4140423 h 5200650"/>
                    <a:gd name="connsiteX713" fmla="*/ 3170732 w 3352800"/>
                    <a:gd name="connsiteY713" fmla="*/ 4135088 h 5200650"/>
                    <a:gd name="connsiteX714" fmla="*/ 3354755 w 3352800"/>
                    <a:gd name="connsiteY714" fmla="*/ 3909632 h 5200650"/>
                    <a:gd name="connsiteX715" fmla="*/ 3354755 w 3352800"/>
                    <a:gd name="connsiteY715" fmla="*/ 3909632 h 5200650"/>
                    <a:gd name="connsiteX716" fmla="*/ 3340467 w 3352800"/>
                    <a:gd name="connsiteY716" fmla="*/ 3804571 h 5200650"/>
                    <a:gd name="connsiteX717" fmla="*/ 3221310 w 3352800"/>
                    <a:gd name="connsiteY717" fmla="*/ 3759518 h 5200650"/>
                    <a:gd name="connsiteX718" fmla="*/ 1506429 w 3352800"/>
                    <a:gd name="connsiteY718" fmla="*/ 1372172 h 5200650"/>
                    <a:gd name="connsiteX719" fmla="*/ 1343646 w 3352800"/>
                    <a:gd name="connsiteY719" fmla="*/ 1399413 h 5200650"/>
                    <a:gd name="connsiteX720" fmla="*/ 1340408 w 3352800"/>
                    <a:gd name="connsiteY720" fmla="*/ 1398175 h 5200650"/>
                    <a:gd name="connsiteX721" fmla="*/ 1340408 w 3352800"/>
                    <a:gd name="connsiteY721" fmla="*/ 1398175 h 5200650"/>
                    <a:gd name="connsiteX722" fmla="*/ 1340408 w 3352800"/>
                    <a:gd name="connsiteY722" fmla="*/ 1398175 h 5200650"/>
                    <a:gd name="connsiteX723" fmla="*/ 1340408 w 3352800"/>
                    <a:gd name="connsiteY723" fmla="*/ 1398175 h 5200650"/>
                    <a:gd name="connsiteX724" fmla="*/ 1340408 w 3352800"/>
                    <a:gd name="connsiteY724" fmla="*/ 1398175 h 5200650"/>
                    <a:gd name="connsiteX725" fmla="*/ 1340408 w 3352800"/>
                    <a:gd name="connsiteY725" fmla="*/ 1398175 h 5200650"/>
                    <a:gd name="connsiteX726" fmla="*/ 1340408 w 3352800"/>
                    <a:gd name="connsiteY726" fmla="*/ 1398175 h 5200650"/>
                    <a:gd name="connsiteX727" fmla="*/ 1340408 w 3352800"/>
                    <a:gd name="connsiteY727" fmla="*/ 1398175 h 5200650"/>
                    <a:gd name="connsiteX728" fmla="*/ 1352028 w 3352800"/>
                    <a:gd name="connsiteY728" fmla="*/ 1379982 h 5200650"/>
                    <a:gd name="connsiteX729" fmla="*/ 1509477 w 3352800"/>
                    <a:gd name="connsiteY729" fmla="*/ 1354931 h 5200650"/>
                    <a:gd name="connsiteX730" fmla="*/ 1523383 w 3352800"/>
                    <a:gd name="connsiteY730" fmla="*/ 1357408 h 5200650"/>
                    <a:gd name="connsiteX731" fmla="*/ 1506429 w 3352800"/>
                    <a:gd name="connsiteY731" fmla="*/ 1372172 h 5200650"/>
                    <a:gd name="connsiteX732" fmla="*/ 1510620 w 3352800"/>
                    <a:gd name="connsiteY732" fmla="*/ 1316831 h 5200650"/>
                    <a:gd name="connsiteX733" fmla="*/ 1516620 w 3352800"/>
                    <a:gd name="connsiteY733" fmla="*/ 1312640 h 5200650"/>
                    <a:gd name="connsiteX734" fmla="*/ 1526145 w 3352800"/>
                    <a:gd name="connsiteY734" fmla="*/ 1259110 h 5200650"/>
                    <a:gd name="connsiteX735" fmla="*/ 1516620 w 3352800"/>
                    <a:gd name="connsiteY735" fmla="*/ 1312640 h 5200650"/>
                    <a:gd name="connsiteX736" fmla="*/ 1596916 w 3352800"/>
                    <a:gd name="connsiteY736" fmla="*/ 1311783 h 5200650"/>
                    <a:gd name="connsiteX737" fmla="*/ 1606822 w 3352800"/>
                    <a:gd name="connsiteY737" fmla="*/ 1303877 h 5200650"/>
                    <a:gd name="connsiteX738" fmla="*/ 1612156 w 3352800"/>
                    <a:gd name="connsiteY738" fmla="*/ 1299115 h 5200650"/>
                    <a:gd name="connsiteX739" fmla="*/ 1627491 w 3352800"/>
                    <a:gd name="connsiteY739" fmla="*/ 1308068 h 5200650"/>
                    <a:gd name="connsiteX740" fmla="*/ 1629873 w 3352800"/>
                    <a:gd name="connsiteY740" fmla="*/ 1313402 h 5200650"/>
                    <a:gd name="connsiteX741" fmla="*/ 1625967 w 3352800"/>
                    <a:gd name="connsiteY741" fmla="*/ 1314641 h 5200650"/>
                    <a:gd name="connsiteX742" fmla="*/ 1627206 w 3352800"/>
                    <a:gd name="connsiteY742" fmla="*/ 1328642 h 5200650"/>
                    <a:gd name="connsiteX743" fmla="*/ 1620919 w 3352800"/>
                    <a:gd name="connsiteY743" fmla="*/ 1331881 h 5200650"/>
                    <a:gd name="connsiteX744" fmla="*/ 1514144 w 3352800"/>
                    <a:gd name="connsiteY744" fmla="*/ 1337310 h 5200650"/>
                    <a:gd name="connsiteX745" fmla="*/ 1491570 w 3352800"/>
                    <a:gd name="connsiteY745" fmla="*/ 1334357 h 5200650"/>
                    <a:gd name="connsiteX746" fmla="*/ 1494713 w 3352800"/>
                    <a:gd name="connsiteY746" fmla="*/ 1327595 h 5200650"/>
                    <a:gd name="connsiteX747" fmla="*/ 1510620 w 3352800"/>
                    <a:gd name="connsiteY747" fmla="*/ 1316831 h 5200650"/>
                    <a:gd name="connsiteX748" fmla="*/ 1377746 w 3352800"/>
                    <a:gd name="connsiteY748" fmla="*/ 1174623 h 5200650"/>
                    <a:gd name="connsiteX749" fmla="*/ 1387271 w 3352800"/>
                    <a:gd name="connsiteY749" fmla="*/ 1177195 h 5200650"/>
                    <a:gd name="connsiteX750" fmla="*/ 1412036 w 3352800"/>
                    <a:gd name="connsiteY750" fmla="*/ 1185482 h 5200650"/>
                    <a:gd name="connsiteX751" fmla="*/ 1428419 w 3352800"/>
                    <a:gd name="connsiteY751" fmla="*/ 1187196 h 5200650"/>
                    <a:gd name="connsiteX752" fmla="*/ 1436325 w 3352800"/>
                    <a:gd name="connsiteY752" fmla="*/ 1192340 h 5200650"/>
                    <a:gd name="connsiteX753" fmla="*/ 1450326 w 3352800"/>
                    <a:gd name="connsiteY753" fmla="*/ 1198626 h 5200650"/>
                    <a:gd name="connsiteX754" fmla="*/ 1456613 w 3352800"/>
                    <a:gd name="connsiteY754" fmla="*/ 1195007 h 5200650"/>
                    <a:gd name="connsiteX755" fmla="*/ 1470710 w 3352800"/>
                    <a:gd name="connsiteY755" fmla="*/ 1200245 h 5200650"/>
                    <a:gd name="connsiteX756" fmla="*/ 1480997 w 3352800"/>
                    <a:gd name="connsiteY756" fmla="*/ 1207580 h 5200650"/>
                    <a:gd name="connsiteX757" fmla="*/ 1497761 w 3352800"/>
                    <a:gd name="connsiteY757" fmla="*/ 1241108 h 5200650"/>
                    <a:gd name="connsiteX758" fmla="*/ 1501190 w 3352800"/>
                    <a:gd name="connsiteY758" fmla="*/ 1249299 h 5200650"/>
                    <a:gd name="connsiteX759" fmla="*/ 1500047 w 3352800"/>
                    <a:gd name="connsiteY759" fmla="*/ 1255586 h 5200650"/>
                    <a:gd name="connsiteX760" fmla="*/ 1491855 w 3352800"/>
                    <a:gd name="connsiteY760" fmla="*/ 1256062 h 5200650"/>
                    <a:gd name="connsiteX761" fmla="*/ 1496427 w 3352800"/>
                    <a:gd name="connsiteY761" fmla="*/ 1262634 h 5200650"/>
                    <a:gd name="connsiteX762" fmla="*/ 1491760 w 3352800"/>
                    <a:gd name="connsiteY762" fmla="*/ 1270826 h 5200650"/>
                    <a:gd name="connsiteX763" fmla="*/ 1488141 w 3352800"/>
                    <a:gd name="connsiteY763" fmla="*/ 1272731 h 5200650"/>
                    <a:gd name="connsiteX764" fmla="*/ 1473377 w 3352800"/>
                    <a:gd name="connsiteY764" fmla="*/ 1263682 h 5200650"/>
                    <a:gd name="connsiteX765" fmla="*/ 1469757 w 3352800"/>
                    <a:gd name="connsiteY765" fmla="*/ 1258538 h 5200650"/>
                    <a:gd name="connsiteX766" fmla="*/ 1463852 w 3352800"/>
                    <a:gd name="connsiteY766" fmla="*/ 1261015 h 5200650"/>
                    <a:gd name="connsiteX767" fmla="*/ 1461947 w 3352800"/>
                    <a:gd name="connsiteY767" fmla="*/ 1262825 h 5200650"/>
                    <a:gd name="connsiteX768" fmla="*/ 1463185 w 3352800"/>
                    <a:gd name="connsiteY768" fmla="*/ 1256538 h 5200650"/>
                    <a:gd name="connsiteX769" fmla="*/ 1459280 w 3352800"/>
                    <a:gd name="connsiteY769" fmla="*/ 1253871 h 5200650"/>
                    <a:gd name="connsiteX770" fmla="*/ 1458613 w 3352800"/>
                    <a:gd name="connsiteY770" fmla="*/ 1249490 h 5200650"/>
                    <a:gd name="connsiteX771" fmla="*/ 1451946 w 3352800"/>
                    <a:gd name="connsiteY771" fmla="*/ 1237869 h 5200650"/>
                    <a:gd name="connsiteX772" fmla="*/ 1451279 w 3352800"/>
                    <a:gd name="connsiteY772" fmla="*/ 1231963 h 5200650"/>
                    <a:gd name="connsiteX773" fmla="*/ 1443659 w 3352800"/>
                    <a:gd name="connsiteY773" fmla="*/ 1230725 h 5200650"/>
                    <a:gd name="connsiteX774" fmla="*/ 1438134 w 3352800"/>
                    <a:gd name="connsiteY774" fmla="*/ 1231392 h 5200650"/>
                    <a:gd name="connsiteX775" fmla="*/ 1441563 w 3352800"/>
                    <a:gd name="connsiteY775" fmla="*/ 1270921 h 5200650"/>
                    <a:gd name="connsiteX776" fmla="*/ 1425085 w 3352800"/>
                    <a:gd name="connsiteY776" fmla="*/ 1298258 h 5200650"/>
                    <a:gd name="connsiteX777" fmla="*/ 1389557 w 3352800"/>
                    <a:gd name="connsiteY777" fmla="*/ 1332929 h 5200650"/>
                    <a:gd name="connsiteX778" fmla="*/ 1391938 w 3352800"/>
                    <a:gd name="connsiteY778" fmla="*/ 1302639 h 5200650"/>
                    <a:gd name="connsiteX779" fmla="*/ 1380794 w 3352800"/>
                    <a:gd name="connsiteY779" fmla="*/ 1283208 h 5200650"/>
                    <a:gd name="connsiteX780" fmla="*/ 1366983 w 3352800"/>
                    <a:gd name="connsiteY780" fmla="*/ 1285684 h 5200650"/>
                    <a:gd name="connsiteX781" fmla="*/ 1343837 w 3352800"/>
                    <a:gd name="connsiteY781" fmla="*/ 1298829 h 5200650"/>
                    <a:gd name="connsiteX782" fmla="*/ 1344313 w 3352800"/>
                    <a:gd name="connsiteY782" fmla="*/ 1291685 h 5200650"/>
                    <a:gd name="connsiteX783" fmla="*/ 1348314 w 3352800"/>
                    <a:gd name="connsiteY783" fmla="*/ 1283113 h 5200650"/>
                    <a:gd name="connsiteX784" fmla="*/ 1356696 w 3352800"/>
                    <a:gd name="connsiteY784" fmla="*/ 1281208 h 5200650"/>
                    <a:gd name="connsiteX785" fmla="*/ 1372126 w 3352800"/>
                    <a:gd name="connsiteY785" fmla="*/ 1265682 h 5200650"/>
                    <a:gd name="connsiteX786" fmla="*/ 1375174 w 3352800"/>
                    <a:gd name="connsiteY786" fmla="*/ 1242632 h 5200650"/>
                    <a:gd name="connsiteX787" fmla="*/ 1375460 w 3352800"/>
                    <a:gd name="connsiteY787" fmla="*/ 1235297 h 5200650"/>
                    <a:gd name="connsiteX788" fmla="*/ 1380413 w 3352800"/>
                    <a:gd name="connsiteY788" fmla="*/ 1233773 h 5200650"/>
                    <a:gd name="connsiteX789" fmla="*/ 1379746 w 3352800"/>
                    <a:gd name="connsiteY789" fmla="*/ 1228154 h 5200650"/>
                    <a:gd name="connsiteX790" fmla="*/ 1376031 w 3352800"/>
                    <a:gd name="connsiteY790" fmla="*/ 1221105 h 5200650"/>
                    <a:gd name="connsiteX791" fmla="*/ 1368221 w 3352800"/>
                    <a:gd name="connsiteY791" fmla="*/ 1215390 h 5200650"/>
                    <a:gd name="connsiteX792" fmla="*/ 1361458 w 3352800"/>
                    <a:gd name="connsiteY792" fmla="*/ 1210342 h 5200650"/>
                    <a:gd name="connsiteX793" fmla="*/ 1357077 w 3352800"/>
                    <a:gd name="connsiteY793" fmla="*/ 1208056 h 5200650"/>
                    <a:gd name="connsiteX794" fmla="*/ 1343837 w 3352800"/>
                    <a:gd name="connsiteY794" fmla="*/ 1198150 h 5200650"/>
                    <a:gd name="connsiteX795" fmla="*/ 1337169 w 3352800"/>
                    <a:gd name="connsiteY795" fmla="*/ 1193006 h 5200650"/>
                    <a:gd name="connsiteX796" fmla="*/ 1331359 w 3352800"/>
                    <a:gd name="connsiteY796" fmla="*/ 1192054 h 5200650"/>
                    <a:gd name="connsiteX797" fmla="*/ 1326406 w 3352800"/>
                    <a:gd name="connsiteY797" fmla="*/ 1196054 h 5200650"/>
                    <a:gd name="connsiteX798" fmla="*/ 1320882 w 3352800"/>
                    <a:gd name="connsiteY798" fmla="*/ 1203293 h 5200650"/>
                    <a:gd name="connsiteX799" fmla="*/ 1325073 w 3352800"/>
                    <a:gd name="connsiteY799" fmla="*/ 1211390 h 5200650"/>
                    <a:gd name="connsiteX800" fmla="*/ 1306975 w 3352800"/>
                    <a:gd name="connsiteY800" fmla="*/ 1218152 h 5200650"/>
                    <a:gd name="connsiteX801" fmla="*/ 1296498 w 3352800"/>
                    <a:gd name="connsiteY801" fmla="*/ 1236536 h 5200650"/>
                    <a:gd name="connsiteX802" fmla="*/ 1295164 w 3352800"/>
                    <a:gd name="connsiteY802" fmla="*/ 1235488 h 5200650"/>
                    <a:gd name="connsiteX803" fmla="*/ 1295069 w 3352800"/>
                    <a:gd name="connsiteY803" fmla="*/ 1234535 h 5200650"/>
                    <a:gd name="connsiteX804" fmla="*/ 1303927 w 3352800"/>
                    <a:gd name="connsiteY804" fmla="*/ 1219391 h 5200650"/>
                    <a:gd name="connsiteX805" fmla="*/ 1303356 w 3352800"/>
                    <a:gd name="connsiteY805" fmla="*/ 1217676 h 5200650"/>
                    <a:gd name="connsiteX806" fmla="*/ 1302594 w 3352800"/>
                    <a:gd name="connsiteY806" fmla="*/ 1217581 h 5200650"/>
                    <a:gd name="connsiteX807" fmla="*/ 1292783 w 3352800"/>
                    <a:gd name="connsiteY807" fmla="*/ 1225010 h 5200650"/>
                    <a:gd name="connsiteX808" fmla="*/ 1287354 w 3352800"/>
                    <a:gd name="connsiteY808" fmla="*/ 1229201 h 5200650"/>
                    <a:gd name="connsiteX809" fmla="*/ 1268875 w 3352800"/>
                    <a:gd name="connsiteY809" fmla="*/ 1245299 h 5200650"/>
                    <a:gd name="connsiteX810" fmla="*/ 1266018 w 3352800"/>
                    <a:gd name="connsiteY810" fmla="*/ 1256729 h 5200650"/>
                    <a:gd name="connsiteX811" fmla="*/ 1254111 w 3352800"/>
                    <a:gd name="connsiteY811" fmla="*/ 1268349 h 5200650"/>
                    <a:gd name="connsiteX812" fmla="*/ 1254492 w 3352800"/>
                    <a:gd name="connsiteY812" fmla="*/ 1282827 h 5200650"/>
                    <a:gd name="connsiteX813" fmla="*/ 1250968 w 3352800"/>
                    <a:gd name="connsiteY813" fmla="*/ 1313212 h 5200650"/>
                    <a:gd name="connsiteX814" fmla="*/ 1246872 w 3352800"/>
                    <a:gd name="connsiteY814" fmla="*/ 1340644 h 5200650"/>
                    <a:gd name="connsiteX815" fmla="*/ 1242110 w 3352800"/>
                    <a:gd name="connsiteY815" fmla="*/ 1349121 h 5200650"/>
                    <a:gd name="connsiteX816" fmla="*/ 1236776 w 3352800"/>
                    <a:gd name="connsiteY816" fmla="*/ 1355693 h 5200650"/>
                    <a:gd name="connsiteX817" fmla="*/ 1188675 w 3352800"/>
                    <a:gd name="connsiteY817" fmla="*/ 1375982 h 5200650"/>
                    <a:gd name="connsiteX818" fmla="*/ 1190961 w 3352800"/>
                    <a:gd name="connsiteY818" fmla="*/ 1325785 h 5200650"/>
                    <a:gd name="connsiteX819" fmla="*/ 1191246 w 3352800"/>
                    <a:gd name="connsiteY819" fmla="*/ 1315879 h 5200650"/>
                    <a:gd name="connsiteX820" fmla="*/ 1196485 w 3352800"/>
                    <a:gd name="connsiteY820" fmla="*/ 1297877 h 5200650"/>
                    <a:gd name="connsiteX821" fmla="*/ 1200962 w 3352800"/>
                    <a:gd name="connsiteY821" fmla="*/ 1287590 h 5200650"/>
                    <a:gd name="connsiteX822" fmla="*/ 1206677 w 3352800"/>
                    <a:gd name="connsiteY822" fmla="*/ 1280351 h 5200650"/>
                    <a:gd name="connsiteX823" fmla="*/ 1207725 w 3352800"/>
                    <a:gd name="connsiteY823" fmla="*/ 1275874 h 5200650"/>
                    <a:gd name="connsiteX824" fmla="*/ 1207820 w 3352800"/>
                    <a:gd name="connsiteY824" fmla="*/ 1275588 h 5200650"/>
                    <a:gd name="connsiteX825" fmla="*/ 1208010 w 3352800"/>
                    <a:gd name="connsiteY825" fmla="*/ 1274826 h 5200650"/>
                    <a:gd name="connsiteX826" fmla="*/ 1208296 w 3352800"/>
                    <a:gd name="connsiteY826" fmla="*/ 1273683 h 5200650"/>
                    <a:gd name="connsiteX827" fmla="*/ 1208677 w 3352800"/>
                    <a:gd name="connsiteY827" fmla="*/ 1272350 h 5200650"/>
                    <a:gd name="connsiteX828" fmla="*/ 1209058 w 3352800"/>
                    <a:gd name="connsiteY828" fmla="*/ 1270826 h 5200650"/>
                    <a:gd name="connsiteX829" fmla="*/ 1209439 w 3352800"/>
                    <a:gd name="connsiteY829" fmla="*/ 1269302 h 5200650"/>
                    <a:gd name="connsiteX830" fmla="*/ 1209820 w 3352800"/>
                    <a:gd name="connsiteY830" fmla="*/ 1267873 h 5200650"/>
                    <a:gd name="connsiteX831" fmla="*/ 1210106 w 3352800"/>
                    <a:gd name="connsiteY831" fmla="*/ 1266634 h 5200650"/>
                    <a:gd name="connsiteX832" fmla="*/ 1216011 w 3352800"/>
                    <a:gd name="connsiteY832" fmla="*/ 1258919 h 5200650"/>
                    <a:gd name="connsiteX833" fmla="*/ 1220869 w 3352800"/>
                    <a:gd name="connsiteY833" fmla="*/ 1253395 h 5200650"/>
                    <a:gd name="connsiteX834" fmla="*/ 1220869 w 3352800"/>
                    <a:gd name="connsiteY834" fmla="*/ 1246918 h 5200650"/>
                    <a:gd name="connsiteX835" fmla="*/ 1233252 w 3352800"/>
                    <a:gd name="connsiteY835" fmla="*/ 1230344 h 5200650"/>
                    <a:gd name="connsiteX836" fmla="*/ 1253254 w 3352800"/>
                    <a:gd name="connsiteY836" fmla="*/ 1206341 h 5200650"/>
                    <a:gd name="connsiteX837" fmla="*/ 1248968 w 3352800"/>
                    <a:gd name="connsiteY837" fmla="*/ 1207580 h 5200650"/>
                    <a:gd name="connsiteX838" fmla="*/ 1243443 w 3352800"/>
                    <a:gd name="connsiteY838" fmla="*/ 1212723 h 5200650"/>
                    <a:gd name="connsiteX839" fmla="*/ 1226584 w 3352800"/>
                    <a:gd name="connsiteY839" fmla="*/ 1227106 h 5200650"/>
                    <a:gd name="connsiteX840" fmla="*/ 1221155 w 3352800"/>
                    <a:gd name="connsiteY840" fmla="*/ 1231773 h 5200650"/>
                    <a:gd name="connsiteX841" fmla="*/ 1212678 w 3352800"/>
                    <a:gd name="connsiteY841" fmla="*/ 1237869 h 5200650"/>
                    <a:gd name="connsiteX842" fmla="*/ 1206867 w 3352800"/>
                    <a:gd name="connsiteY842" fmla="*/ 1237107 h 5200650"/>
                    <a:gd name="connsiteX843" fmla="*/ 1208868 w 3352800"/>
                    <a:gd name="connsiteY843" fmla="*/ 1229963 h 5200650"/>
                    <a:gd name="connsiteX844" fmla="*/ 1216107 w 3352800"/>
                    <a:gd name="connsiteY844" fmla="*/ 1223010 h 5200650"/>
                    <a:gd name="connsiteX845" fmla="*/ 1221441 w 3352800"/>
                    <a:gd name="connsiteY845" fmla="*/ 1218057 h 5200650"/>
                    <a:gd name="connsiteX846" fmla="*/ 1226489 w 3352800"/>
                    <a:gd name="connsiteY846" fmla="*/ 1218724 h 5200650"/>
                    <a:gd name="connsiteX847" fmla="*/ 1230204 w 3352800"/>
                    <a:gd name="connsiteY847" fmla="*/ 1210532 h 5200650"/>
                    <a:gd name="connsiteX848" fmla="*/ 1234871 w 3352800"/>
                    <a:gd name="connsiteY848" fmla="*/ 1205294 h 5200650"/>
                    <a:gd name="connsiteX849" fmla="*/ 1243920 w 3352800"/>
                    <a:gd name="connsiteY849" fmla="*/ 1196245 h 5200650"/>
                    <a:gd name="connsiteX850" fmla="*/ 1251254 w 3352800"/>
                    <a:gd name="connsiteY850" fmla="*/ 1189863 h 5200650"/>
                    <a:gd name="connsiteX851" fmla="*/ 1255826 w 3352800"/>
                    <a:gd name="connsiteY851" fmla="*/ 1184624 h 5200650"/>
                    <a:gd name="connsiteX852" fmla="*/ 1258683 w 3352800"/>
                    <a:gd name="connsiteY852" fmla="*/ 1182243 h 5200650"/>
                    <a:gd name="connsiteX853" fmla="*/ 1257254 w 3352800"/>
                    <a:gd name="connsiteY853" fmla="*/ 1187387 h 5200650"/>
                    <a:gd name="connsiteX854" fmla="*/ 1259636 w 3352800"/>
                    <a:gd name="connsiteY854" fmla="*/ 1187482 h 5200650"/>
                    <a:gd name="connsiteX855" fmla="*/ 1264398 w 3352800"/>
                    <a:gd name="connsiteY855" fmla="*/ 1185005 h 5200650"/>
                    <a:gd name="connsiteX856" fmla="*/ 1268875 w 3352800"/>
                    <a:gd name="connsiteY856" fmla="*/ 1179957 h 5200650"/>
                    <a:gd name="connsiteX857" fmla="*/ 1274209 w 3352800"/>
                    <a:gd name="connsiteY857" fmla="*/ 1182434 h 5200650"/>
                    <a:gd name="connsiteX858" fmla="*/ 1273352 w 3352800"/>
                    <a:gd name="connsiteY858" fmla="*/ 1182338 h 5200650"/>
                    <a:gd name="connsiteX859" fmla="*/ 1266875 w 3352800"/>
                    <a:gd name="connsiteY859" fmla="*/ 1191197 h 5200650"/>
                    <a:gd name="connsiteX860" fmla="*/ 1271733 w 3352800"/>
                    <a:gd name="connsiteY860" fmla="*/ 1191863 h 5200650"/>
                    <a:gd name="connsiteX861" fmla="*/ 1278495 w 3352800"/>
                    <a:gd name="connsiteY861" fmla="*/ 1186910 h 5200650"/>
                    <a:gd name="connsiteX862" fmla="*/ 1282782 w 3352800"/>
                    <a:gd name="connsiteY862" fmla="*/ 1181386 h 5200650"/>
                    <a:gd name="connsiteX863" fmla="*/ 1290306 w 3352800"/>
                    <a:gd name="connsiteY863" fmla="*/ 1177004 h 5200650"/>
                    <a:gd name="connsiteX864" fmla="*/ 1299260 w 3352800"/>
                    <a:gd name="connsiteY864" fmla="*/ 1180624 h 5200650"/>
                    <a:gd name="connsiteX865" fmla="*/ 1307642 w 3352800"/>
                    <a:gd name="connsiteY865" fmla="*/ 1181386 h 5200650"/>
                    <a:gd name="connsiteX866" fmla="*/ 1315452 w 3352800"/>
                    <a:gd name="connsiteY866" fmla="*/ 1177290 h 5200650"/>
                    <a:gd name="connsiteX867" fmla="*/ 1325835 w 3352800"/>
                    <a:gd name="connsiteY867" fmla="*/ 1181291 h 5200650"/>
                    <a:gd name="connsiteX868" fmla="*/ 1330407 w 3352800"/>
                    <a:gd name="connsiteY868" fmla="*/ 1184148 h 5200650"/>
                    <a:gd name="connsiteX869" fmla="*/ 1335169 w 3352800"/>
                    <a:gd name="connsiteY869" fmla="*/ 1188244 h 5200650"/>
                    <a:gd name="connsiteX870" fmla="*/ 1340598 w 3352800"/>
                    <a:gd name="connsiteY870" fmla="*/ 1189673 h 5200650"/>
                    <a:gd name="connsiteX871" fmla="*/ 1342503 w 3352800"/>
                    <a:gd name="connsiteY871" fmla="*/ 1182815 h 5200650"/>
                    <a:gd name="connsiteX872" fmla="*/ 1348695 w 3352800"/>
                    <a:gd name="connsiteY872" fmla="*/ 1185767 h 5200650"/>
                    <a:gd name="connsiteX873" fmla="*/ 1359553 w 3352800"/>
                    <a:gd name="connsiteY873" fmla="*/ 1188053 h 5200650"/>
                    <a:gd name="connsiteX874" fmla="*/ 1367840 w 3352800"/>
                    <a:gd name="connsiteY874" fmla="*/ 1187196 h 5200650"/>
                    <a:gd name="connsiteX875" fmla="*/ 1377746 w 3352800"/>
                    <a:gd name="connsiteY875" fmla="*/ 1174623 h 5200650"/>
                    <a:gd name="connsiteX876" fmla="*/ 1101997 w 3352800"/>
                    <a:gd name="connsiteY876" fmla="*/ 1109948 h 5200650"/>
                    <a:gd name="connsiteX877" fmla="*/ 1146860 w 3352800"/>
                    <a:gd name="connsiteY877" fmla="*/ 1085850 h 5200650"/>
                    <a:gd name="connsiteX878" fmla="*/ 1167339 w 3352800"/>
                    <a:gd name="connsiteY878" fmla="*/ 1076039 h 5200650"/>
                    <a:gd name="connsiteX879" fmla="*/ 1187627 w 3352800"/>
                    <a:gd name="connsiteY879" fmla="*/ 1072039 h 5200650"/>
                    <a:gd name="connsiteX880" fmla="*/ 1201819 w 3352800"/>
                    <a:gd name="connsiteY880" fmla="*/ 1068610 h 5200650"/>
                    <a:gd name="connsiteX881" fmla="*/ 1211154 w 3352800"/>
                    <a:gd name="connsiteY881" fmla="*/ 1062419 h 5200650"/>
                    <a:gd name="connsiteX882" fmla="*/ 1221060 w 3352800"/>
                    <a:gd name="connsiteY882" fmla="*/ 1049846 h 5200650"/>
                    <a:gd name="connsiteX883" fmla="*/ 1229156 w 3352800"/>
                    <a:gd name="connsiteY883" fmla="*/ 1047274 h 5200650"/>
                    <a:gd name="connsiteX884" fmla="*/ 1237252 w 3352800"/>
                    <a:gd name="connsiteY884" fmla="*/ 1046417 h 5200650"/>
                    <a:gd name="connsiteX885" fmla="*/ 1229918 w 3352800"/>
                    <a:gd name="connsiteY885" fmla="*/ 1056132 h 5200650"/>
                    <a:gd name="connsiteX886" fmla="*/ 1230489 w 3352800"/>
                    <a:gd name="connsiteY886" fmla="*/ 1056704 h 5200650"/>
                    <a:gd name="connsiteX887" fmla="*/ 1265065 w 3352800"/>
                    <a:gd name="connsiteY887" fmla="*/ 1042511 h 5200650"/>
                    <a:gd name="connsiteX888" fmla="*/ 1278114 w 3352800"/>
                    <a:gd name="connsiteY888" fmla="*/ 1040511 h 5200650"/>
                    <a:gd name="connsiteX889" fmla="*/ 1288782 w 3352800"/>
                    <a:gd name="connsiteY889" fmla="*/ 1041940 h 5200650"/>
                    <a:gd name="connsiteX890" fmla="*/ 1308690 w 3352800"/>
                    <a:gd name="connsiteY890" fmla="*/ 1046988 h 5200650"/>
                    <a:gd name="connsiteX891" fmla="*/ 1315167 w 3352800"/>
                    <a:gd name="connsiteY891" fmla="*/ 1051274 h 5200650"/>
                    <a:gd name="connsiteX892" fmla="*/ 1320120 w 3352800"/>
                    <a:gd name="connsiteY892" fmla="*/ 1062323 h 5200650"/>
                    <a:gd name="connsiteX893" fmla="*/ 1320215 w 3352800"/>
                    <a:gd name="connsiteY893" fmla="*/ 1070801 h 5200650"/>
                    <a:gd name="connsiteX894" fmla="*/ 1341456 w 3352800"/>
                    <a:gd name="connsiteY894" fmla="*/ 1089660 h 5200650"/>
                    <a:gd name="connsiteX895" fmla="*/ 1343932 w 3352800"/>
                    <a:gd name="connsiteY895" fmla="*/ 1089946 h 5200650"/>
                    <a:gd name="connsiteX896" fmla="*/ 1345742 w 3352800"/>
                    <a:gd name="connsiteY896" fmla="*/ 1090136 h 5200650"/>
                    <a:gd name="connsiteX897" fmla="*/ 1347742 w 3352800"/>
                    <a:gd name="connsiteY897" fmla="*/ 1090422 h 5200650"/>
                    <a:gd name="connsiteX898" fmla="*/ 1349838 w 3352800"/>
                    <a:gd name="connsiteY898" fmla="*/ 1090708 h 5200650"/>
                    <a:gd name="connsiteX899" fmla="*/ 1351838 w 3352800"/>
                    <a:gd name="connsiteY899" fmla="*/ 1090898 h 5200650"/>
                    <a:gd name="connsiteX900" fmla="*/ 1353552 w 3352800"/>
                    <a:gd name="connsiteY900" fmla="*/ 1091089 h 5200650"/>
                    <a:gd name="connsiteX901" fmla="*/ 1354981 w 3352800"/>
                    <a:gd name="connsiteY901" fmla="*/ 1091279 h 5200650"/>
                    <a:gd name="connsiteX902" fmla="*/ 1355838 w 3352800"/>
                    <a:gd name="connsiteY902" fmla="*/ 1091375 h 5200650"/>
                    <a:gd name="connsiteX903" fmla="*/ 1359267 w 3352800"/>
                    <a:gd name="connsiteY903" fmla="*/ 1094232 h 5200650"/>
                    <a:gd name="connsiteX904" fmla="*/ 1352981 w 3352800"/>
                    <a:gd name="connsiteY904" fmla="*/ 1100995 h 5200650"/>
                    <a:gd name="connsiteX905" fmla="*/ 1348980 w 3352800"/>
                    <a:gd name="connsiteY905" fmla="*/ 1105757 h 5200650"/>
                    <a:gd name="connsiteX906" fmla="*/ 1357743 w 3352800"/>
                    <a:gd name="connsiteY906" fmla="*/ 1126331 h 5200650"/>
                    <a:gd name="connsiteX907" fmla="*/ 1349457 w 3352800"/>
                    <a:gd name="connsiteY907" fmla="*/ 1133380 h 5200650"/>
                    <a:gd name="connsiteX908" fmla="*/ 1362125 w 3352800"/>
                    <a:gd name="connsiteY908" fmla="*/ 1143953 h 5200650"/>
                    <a:gd name="connsiteX909" fmla="*/ 1358124 w 3352800"/>
                    <a:gd name="connsiteY909" fmla="*/ 1145762 h 5200650"/>
                    <a:gd name="connsiteX910" fmla="*/ 1353648 w 3352800"/>
                    <a:gd name="connsiteY910" fmla="*/ 1148715 h 5200650"/>
                    <a:gd name="connsiteX911" fmla="*/ 1355934 w 3352800"/>
                    <a:gd name="connsiteY911" fmla="*/ 1153478 h 5200650"/>
                    <a:gd name="connsiteX912" fmla="*/ 1350219 w 3352800"/>
                    <a:gd name="connsiteY912" fmla="*/ 1155573 h 5200650"/>
                    <a:gd name="connsiteX913" fmla="*/ 1354791 w 3352800"/>
                    <a:gd name="connsiteY913" fmla="*/ 1164146 h 5200650"/>
                    <a:gd name="connsiteX914" fmla="*/ 1337455 w 3352800"/>
                    <a:gd name="connsiteY914" fmla="*/ 1159192 h 5200650"/>
                    <a:gd name="connsiteX915" fmla="*/ 1336217 w 3352800"/>
                    <a:gd name="connsiteY915" fmla="*/ 1154621 h 5200650"/>
                    <a:gd name="connsiteX916" fmla="*/ 1342122 w 3352800"/>
                    <a:gd name="connsiteY916" fmla="*/ 1146715 h 5200650"/>
                    <a:gd name="connsiteX917" fmla="*/ 1300784 w 3352800"/>
                    <a:gd name="connsiteY917" fmla="*/ 1146620 h 5200650"/>
                    <a:gd name="connsiteX918" fmla="*/ 1296212 w 3352800"/>
                    <a:gd name="connsiteY918" fmla="*/ 1148715 h 5200650"/>
                    <a:gd name="connsiteX919" fmla="*/ 1271447 w 3352800"/>
                    <a:gd name="connsiteY919" fmla="*/ 1151573 h 5200650"/>
                    <a:gd name="connsiteX920" fmla="*/ 1269923 w 3352800"/>
                    <a:gd name="connsiteY920" fmla="*/ 1151382 h 5200650"/>
                    <a:gd name="connsiteX921" fmla="*/ 1268399 w 3352800"/>
                    <a:gd name="connsiteY921" fmla="*/ 1151192 h 5200650"/>
                    <a:gd name="connsiteX922" fmla="*/ 1266875 w 3352800"/>
                    <a:gd name="connsiteY922" fmla="*/ 1151001 h 5200650"/>
                    <a:gd name="connsiteX923" fmla="*/ 1265446 w 3352800"/>
                    <a:gd name="connsiteY923" fmla="*/ 1150811 h 5200650"/>
                    <a:gd name="connsiteX924" fmla="*/ 1264017 w 3352800"/>
                    <a:gd name="connsiteY924" fmla="*/ 1150620 h 5200650"/>
                    <a:gd name="connsiteX925" fmla="*/ 1262589 w 3352800"/>
                    <a:gd name="connsiteY925" fmla="*/ 1150430 h 5200650"/>
                    <a:gd name="connsiteX926" fmla="*/ 1261160 w 3352800"/>
                    <a:gd name="connsiteY926" fmla="*/ 1150239 h 5200650"/>
                    <a:gd name="connsiteX927" fmla="*/ 1259826 w 3352800"/>
                    <a:gd name="connsiteY927" fmla="*/ 1150049 h 5200650"/>
                    <a:gd name="connsiteX928" fmla="*/ 1249635 w 3352800"/>
                    <a:gd name="connsiteY928" fmla="*/ 1133475 h 5200650"/>
                    <a:gd name="connsiteX929" fmla="*/ 1244682 w 3352800"/>
                    <a:gd name="connsiteY929" fmla="*/ 1125760 h 5200650"/>
                    <a:gd name="connsiteX930" fmla="*/ 1227441 w 3352800"/>
                    <a:gd name="connsiteY930" fmla="*/ 1127188 h 5200650"/>
                    <a:gd name="connsiteX931" fmla="*/ 1220964 w 3352800"/>
                    <a:gd name="connsiteY931" fmla="*/ 1129094 h 5200650"/>
                    <a:gd name="connsiteX932" fmla="*/ 1236871 w 3352800"/>
                    <a:gd name="connsiteY932" fmla="*/ 1113092 h 5200650"/>
                    <a:gd name="connsiteX933" fmla="*/ 1252683 w 3352800"/>
                    <a:gd name="connsiteY933" fmla="*/ 1103948 h 5200650"/>
                    <a:gd name="connsiteX934" fmla="*/ 1254969 w 3352800"/>
                    <a:gd name="connsiteY934" fmla="*/ 1102233 h 5200650"/>
                    <a:gd name="connsiteX935" fmla="*/ 1239348 w 3352800"/>
                    <a:gd name="connsiteY935" fmla="*/ 1102042 h 5200650"/>
                    <a:gd name="connsiteX936" fmla="*/ 1194771 w 3352800"/>
                    <a:gd name="connsiteY936" fmla="*/ 1123569 h 5200650"/>
                    <a:gd name="connsiteX937" fmla="*/ 1180483 w 3352800"/>
                    <a:gd name="connsiteY937" fmla="*/ 1122712 h 5200650"/>
                    <a:gd name="connsiteX938" fmla="*/ 1166386 w 3352800"/>
                    <a:gd name="connsiteY938" fmla="*/ 1129094 h 5200650"/>
                    <a:gd name="connsiteX939" fmla="*/ 1159338 w 3352800"/>
                    <a:gd name="connsiteY939" fmla="*/ 1129760 h 5200650"/>
                    <a:gd name="connsiteX940" fmla="*/ 1147146 w 3352800"/>
                    <a:gd name="connsiteY940" fmla="*/ 1124807 h 5200650"/>
                    <a:gd name="connsiteX941" fmla="*/ 1144002 w 3352800"/>
                    <a:gd name="connsiteY941" fmla="*/ 1125093 h 5200650"/>
                    <a:gd name="connsiteX942" fmla="*/ 1141907 w 3352800"/>
                    <a:gd name="connsiteY942" fmla="*/ 1120426 h 5200650"/>
                    <a:gd name="connsiteX943" fmla="*/ 1151241 w 3352800"/>
                    <a:gd name="connsiteY943" fmla="*/ 1111567 h 5200650"/>
                    <a:gd name="connsiteX944" fmla="*/ 1150194 w 3352800"/>
                    <a:gd name="connsiteY944" fmla="*/ 1110329 h 5200650"/>
                    <a:gd name="connsiteX945" fmla="*/ 1149432 w 3352800"/>
                    <a:gd name="connsiteY945" fmla="*/ 1110139 h 5200650"/>
                    <a:gd name="connsiteX946" fmla="*/ 1149432 w 3352800"/>
                    <a:gd name="connsiteY946" fmla="*/ 1110139 h 5200650"/>
                    <a:gd name="connsiteX947" fmla="*/ 1149432 w 3352800"/>
                    <a:gd name="connsiteY947" fmla="*/ 1110139 h 5200650"/>
                    <a:gd name="connsiteX948" fmla="*/ 1149432 w 3352800"/>
                    <a:gd name="connsiteY948" fmla="*/ 1110139 h 5200650"/>
                    <a:gd name="connsiteX949" fmla="*/ 1149432 w 3352800"/>
                    <a:gd name="connsiteY949" fmla="*/ 1110139 h 5200650"/>
                    <a:gd name="connsiteX950" fmla="*/ 1149432 w 3352800"/>
                    <a:gd name="connsiteY950" fmla="*/ 1110139 h 5200650"/>
                    <a:gd name="connsiteX951" fmla="*/ 1149432 w 3352800"/>
                    <a:gd name="connsiteY951" fmla="*/ 1110139 h 5200650"/>
                    <a:gd name="connsiteX952" fmla="*/ 1149432 w 3352800"/>
                    <a:gd name="connsiteY952" fmla="*/ 1110139 h 5200650"/>
                    <a:gd name="connsiteX953" fmla="*/ 1129334 w 3352800"/>
                    <a:gd name="connsiteY953" fmla="*/ 1114330 h 5200650"/>
                    <a:gd name="connsiteX954" fmla="*/ 1118475 w 3352800"/>
                    <a:gd name="connsiteY954" fmla="*/ 1118807 h 5200650"/>
                    <a:gd name="connsiteX955" fmla="*/ 1101997 w 3352800"/>
                    <a:gd name="connsiteY955" fmla="*/ 1109948 h 5200650"/>
                    <a:gd name="connsiteX956" fmla="*/ 946073 w 3352800"/>
                    <a:gd name="connsiteY956" fmla="*/ 492443 h 5200650"/>
                    <a:gd name="connsiteX957" fmla="*/ 912831 w 3352800"/>
                    <a:gd name="connsiteY957" fmla="*/ 493395 h 5200650"/>
                    <a:gd name="connsiteX958" fmla="*/ 875969 w 3352800"/>
                    <a:gd name="connsiteY958" fmla="*/ 494538 h 5200650"/>
                    <a:gd name="connsiteX959" fmla="*/ 861491 w 3352800"/>
                    <a:gd name="connsiteY959" fmla="*/ 504730 h 5200650"/>
                    <a:gd name="connsiteX960" fmla="*/ 853014 w 3352800"/>
                    <a:gd name="connsiteY960" fmla="*/ 490061 h 5200650"/>
                    <a:gd name="connsiteX961" fmla="*/ 872826 w 3352800"/>
                    <a:gd name="connsiteY961" fmla="*/ 483584 h 5200650"/>
                    <a:gd name="connsiteX962" fmla="*/ 885875 w 3352800"/>
                    <a:gd name="connsiteY962" fmla="*/ 479393 h 5200650"/>
                    <a:gd name="connsiteX963" fmla="*/ 904639 w 3352800"/>
                    <a:gd name="connsiteY963" fmla="*/ 471583 h 5200650"/>
                    <a:gd name="connsiteX964" fmla="*/ 917117 w 3352800"/>
                    <a:gd name="connsiteY964" fmla="*/ 469106 h 5200650"/>
                    <a:gd name="connsiteX965" fmla="*/ 923213 w 3352800"/>
                    <a:gd name="connsiteY965" fmla="*/ 474345 h 5200650"/>
                    <a:gd name="connsiteX966" fmla="*/ 924737 w 3352800"/>
                    <a:gd name="connsiteY966" fmla="*/ 481012 h 5200650"/>
                    <a:gd name="connsiteX967" fmla="*/ 941691 w 3352800"/>
                    <a:gd name="connsiteY967" fmla="*/ 484632 h 5200650"/>
                    <a:gd name="connsiteX968" fmla="*/ 946359 w 3352800"/>
                    <a:gd name="connsiteY968" fmla="*/ 491966 h 5200650"/>
                    <a:gd name="connsiteX969" fmla="*/ 946073 w 3352800"/>
                    <a:gd name="connsiteY969" fmla="*/ 492443 h 5200650"/>
                    <a:gd name="connsiteX970" fmla="*/ 1052943 w 3352800"/>
                    <a:gd name="connsiteY970" fmla="*/ 785241 h 5200650"/>
                    <a:gd name="connsiteX971" fmla="*/ 1045799 w 3352800"/>
                    <a:gd name="connsiteY971" fmla="*/ 837057 h 5200650"/>
                    <a:gd name="connsiteX972" fmla="*/ 1045609 w 3352800"/>
                    <a:gd name="connsiteY972" fmla="*/ 882396 h 5200650"/>
                    <a:gd name="connsiteX973" fmla="*/ 1044466 w 3352800"/>
                    <a:gd name="connsiteY973" fmla="*/ 886492 h 5200650"/>
                    <a:gd name="connsiteX974" fmla="*/ 1038751 w 3352800"/>
                    <a:gd name="connsiteY974" fmla="*/ 903256 h 5200650"/>
                    <a:gd name="connsiteX975" fmla="*/ 1034941 w 3352800"/>
                    <a:gd name="connsiteY975" fmla="*/ 915638 h 5200650"/>
                    <a:gd name="connsiteX976" fmla="*/ 1017510 w 3352800"/>
                    <a:gd name="connsiteY976" fmla="*/ 926021 h 5200650"/>
                    <a:gd name="connsiteX977" fmla="*/ 1016558 w 3352800"/>
                    <a:gd name="connsiteY977" fmla="*/ 925830 h 5200650"/>
                    <a:gd name="connsiteX978" fmla="*/ 1016272 w 3352800"/>
                    <a:gd name="connsiteY978" fmla="*/ 925735 h 5200650"/>
                    <a:gd name="connsiteX979" fmla="*/ 1015986 w 3352800"/>
                    <a:gd name="connsiteY979" fmla="*/ 925640 h 5200650"/>
                    <a:gd name="connsiteX980" fmla="*/ 1015701 w 3352800"/>
                    <a:gd name="connsiteY980" fmla="*/ 925544 h 5200650"/>
                    <a:gd name="connsiteX981" fmla="*/ 1015415 w 3352800"/>
                    <a:gd name="connsiteY981" fmla="*/ 925449 h 5200650"/>
                    <a:gd name="connsiteX982" fmla="*/ 1015129 w 3352800"/>
                    <a:gd name="connsiteY982" fmla="*/ 925354 h 5200650"/>
                    <a:gd name="connsiteX983" fmla="*/ 1014843 w 3352800"/>
                    <a:gd name="connsiteY983" fmla="*/ 925258 h 5200650"/>
                    <a:gd name="connsiteX984" fmla="*/ 1014462 w 3352800"/>
                    <a:gd name="connsiteY984" fmla="*/ 925163 h 5200650"/>
                    <a:gd name="connsiteX985" fmla="*/ 1011224 w 3352800"/>
                    <a:gd name="connsiteY985" fmla="*/ 923925 h 5200650"/>
                    <a:gd name="connsiteX986" fmla="*/ 1037418 w 3352800"/>
                    <a:gd name="connsiteY986" fmla="*/ 879729 h 5200650"/>
                    <a:gd name="connsiteX987" fmla="*/ 1026940 w 3352800"/>
                    <a:gd name="connsiteY987" fmla="*/ 884492 h 5200650"/>
                    <a:gd name="connsiteX988" fmla="*/ 1039989 w 3352800"/>
                    <a:gd name="connsiteY988" fmla="*/ 864489 h 5200650"/>
                    <a:gd name="connsiteX989" fmla="*/ 1035703 w 3352800"/>
                    <a:gd name="connsiteY989" fmla="*/ 865918 h 5200650"/>
                    <a:gd name="connsiteX990" fmla="*/ 1033417 w 3352800"/>
                    <a:gd name="connsiteY990" fmla="*/ 870966 h 5200650"/>
                    <a:gd name="connsiteX991" fmla="*/ 1024749 w 3352800"/>
                    <a:gd name="connsiteY991" fmla="*/ 871347 h 5200650"/>
                    <a:gd name="connsiteX992" fmla="*/ 1026559 w 3352800"/>
                    <a:gd name="connsiteY992" fmla="*/ 844963 h 5200650"/>
                    <a:gd name="connsiteX993" fmla="*/ 1016082 w 3352800"/>
                    <a:gd name="connsiteY993" fmla="*/ 851154 h 5200650"/>
                    <a:gd name="connsiteX994" fmla="*/ 1015224 w 3352800"/>
                    <a:gd name="connsiteY994" fmla="*/ 850583 h 5200650"/>
                    <a:gd name="connsiteX995" fmla="*/ 1010843 w 3352800"/>
                    <a:gd name="connsiteY995" fmla="*/ 829151 h 5200650"/>
                    <a:gd name="connsiteX996" fmla="*/ 1007699 w 3352800"/>
                    <a:gd name="connsiteY996" fmla="*/ 802196 h 5200650"/>
                    <a:gd name="connsiteX997" fmla="*/ 1027702 w 3352800"/>
                    <a:gd name="connsiteY997" fmla="*/ 796576 h 5200650"/>
                    <a:gd name="connsiteX998" fmla="*/ 1007604 w 3352800"/>
                    <a:gd name="connsiteY998" fmla="*/ 794290 h 5200650"/>
                    <a:gd name="connsiteX999" fmla="*/ 1025416 w 3352800"/>
                    <a:gd name="connsiteY999" fmla="*/ 764191 h 5200650"/>
                    <a:gd name="connsiteX1000" fmla="*/ 1052943 w 3352800"/>
                    <a:gd name="connsiteY1000" fmla="*/ 785241 h 5200650"/>
                    <a:gd name="connsiteX1001" fmla="*/ 999889 w 3352800"/>
                    <a:gd name="connsiteY1001" fmla="*/ 613410 h 5200650"/>
                    <a:gd name="connsiteX1002" fmla="*/ 1006176 w 3352800"/>
                    <a:gd name="connsiteY1002" fmla="*/ 595598 h 5200650"/>
                    <a:gd name="connsiteX1003" fmla="*/ 1006366 w 3352800"/>
                    <a:gd name="connsiteY1003" fmla="*/ 589979 h 5200650"/>
                    <a:gd name="connsiteX1004" fmla="*/ 1019892 w 3352800"/>
                    <a:gd name="connsiteY1004" fmla="*/ 583502 h 5200650"/>
                    <a:gd name="connsiteX1005" fmla="*/ 1032845 w 3352800"/>
                    <a:gd name="connsiteY1005" fmla="*/ 581406 h 5200650"/>
                    <a:gd name="connsiteX1006" fmla="*/ 1042656 w 3352800"/>
                    <a:gd name="connsiteY1006" fmla="*/ 575596 h 5200650"/>
                    <a:gd name="connsiteX1007" fmla="*/ 1045419 w 3352800"/>
                    <a:gd name="connsiteY1007" fmla="*/ 584930 h 5200650"/>
                    <a:gd name="connsiteX1008" fmla="*/ 1038656 w 3352800"/>
                    <a:gd name="connsiteY1008" fmla="*/ 590074 h 5200650"/>
                    <a:gd name="connsiteX1009" fmla="*/ 1038656 w 3352800"/>
                    <a:gd name="connsiteY1009" fmla="*/ 590074 h 5200650"/>
                    <a:gd name="connsiteX1010" fmla="*/ 1024940 w 3352800"/>
                    <a:gd name="connsiteY1010" fmla="*/ 598646 h 5200650"/>
                    <a:gd name="connsiteX1011" fmla="*/ 1024845 w 3352800"/>
                    <a:gd name="connsiteY1011" fmla="*/ 604457 h 5200650"/>
                    <a:gd name="connsiteX1012" fmla="*/ 1011605 w 3352800"/>
                    <a:gd name="connsiteY1012" fmla="*/ 614744 h 5200650"/>
                    <a:gd name="connsiteX1013" fmla="*/ 997413 w 3352800"/>
                    <a:gd name="connsiteY1013" fmla="*/ 624935 h 5200650"/>
                    <a:gd name="connsiteX1014" fmla="*/ 980553 w 3352800"/>
                    <a:gd name="connsiteY1014" fmla="*/ 627793 h 5200650"/>
                    <a:gd name="connsiteX1015" fmla="*/ 999889 w 3352800"/>
                    <a:gd name="connsiteY1015" fmla="*/ 613410 h 5200650"/>
                    <a:gd name="connsiteX1016" fmla="*/ 909592 w 3352800"/>
                    <a:gd name="connsiteY1016" fmla="*/ 160877 h 5200650"/>
                    <a:gd name="connsiteX1017" fmla="*/ 895876 w 3352800"/>
                    <a:gd name="connsiteY1017" fmla="*/ 163639 h 5200650"/>
                    <a:gd name="connsiteX1018" fmla="*/ 886351 w 3352800"/>
                    <a:gd name="connsiteY1018" fmla="*/ 160115 h 5200650"/>
                    <a:gd name="connsiteX1019" fmla="*/ 869206 w 3352800"/>
                    <a:gd name="connsiteY1019" fmla="*/ 159068 h 5200650"/>
                    <a:gd name="connsiteX1020" fmla="*/ 865777 w 3352800"/>
                    <a:gd name="connsiteY1020" fmla="*/ 157067 h 5200650"/>
                    <a:gd name="connsiteX1021" fmla="*/ 880350 w 3352800"/>
                    <a:gd name="connsiteY1021" fmla="*/ 144399 h 5200650"/>
                    <a:gd name="connsiteX1022" fmla="*/ 888161 w 3352800"/>
                    <a:gd name="connsiteY1022" fmla="*/ 147066 h 5200650"/>
                    <a:gd name="connsiteX1023" fmla="*/ 893876 w 3352800"/>
                    <a:gd name="connsiteY1023" fmla="*/ 150114 h 5200650"/>
                    <a:gd name="connsiteX1024" fmla="*/ 898353 w 3352800"/>
                    <a:gd name="connsiteY1024" fmla="*/ 150495 h 5200650"/>
                    <a:gd name="connsiteX1025" fmla="*/ 904068 w 3352800"/>
                    <a:gd name="connsiteY1025" fmla="*/ 150971 h 5200650"/>
                    <a:gd name="connsiteX1026" fmla="*/ 914926 w 3352800"/>
                    <a:gd name="connsiteY1026" fmla="*/ 152019 h 5200650"/>
                    <a:gd name="connsiteX1027" fmla="*/ 926070 w 3352800"/>
                    <a:gd name="connsiteY1027" fmla="*/ 152876 h 5200650"/>
                    <a:gd name="connsiteX1028" fmla="*/ 978458 w 3352800"/>
                    <a:gd name="connsiteY1028" fmla="*/ 160782 h 5200650"/>
                    <a:gd name="connsiteX1029" fmla="*/ 949216 w 3352800"/>
                    <a:gd name="connsiteY1029" fmla="*/ 165259 h 5200650"/>
                    <a:gd name="connsiteX1030" fmla="*/ 985506 w 3352800"/>
                    <a:gd name="connsiteY1030" fmla="*/ 178975 h 5200650"/>
                    <a:gd name="connsiteX1031" fmla="*/ 951693 w 3352800"/>
                    <a:gd name="connsiteY1031" fmla="*/ 202787 h 5200650"/>
                    <a:gd name="connsiteX1032" fmla="*/ 934833 w 3352800"/>
                    <a:gd name="connsiteY1032" fmla="*/ 192500 h 5200650"/>
                    <a:gd name="connsiteX1033" fmla="*/ 925499 w 3352800"/>
                    <a:gd name="connsiteY1033" fmla="*/ 196405 h 5200650"/>
                    <a:gd name="connsiteX1034" fmla="*/ 918165 w 3352800"/>
                    <a:gd name="connsiteY1034" fmla="*/ 207835 h 5200650"/>
                    <a:gd name="connsiteX1035" fmla="*/ 878255 w 3352800"/>
                    <a:gd name="connsiteY1035" fmla="*/ 215360 h 5200650"/>
                    <a:gd name="connsiteX1036" fmla="*/ 914069 w 3352800"/>
                    <a:gd name="connsiteY1036" fmla="*/ 199358 h 5200650"/>
                    <a:gd name="connsiteX1037" fmla="*/ 906353 w 3352800"/>
                    <a:gd name="connsiteY1037" fmla="*/ 193548 h 5200650"/>
                    <a:gd name="connsiteX1038" fmla="*/ 869397 w 3352800"/>
                    <a:gd name="connsiteY1038" fmla="*/ 208026 h 5200650"/>
                    <a:gd name="connsiteX1039" fmla="*/ 855681 w 3352800"/>
                    <a:gd name="connsiteY1039" fmla="*/ 193739 h 5200650"/>
                    <a:gd name="connsiteX1040" fmla="*/ 883303 w 3352800"/>
                    <a:gd name="connsiteY1040" fmla="*/ 183070 h 5200650"/>
                    <a:gd name="connsiteX1041" fmla="*/ 900258 w 3352800"/>
                    <a:gd name="connsiteY1041" fmla="*/ 174022 h 5200650"/>
                    <a:gd name="connsiteX1042" fmla="*/ 918450 w 3352800"/>
                    <a:gd name="connsiteY1042" fmla="*/ 177070 h 5200650"/>
                    <a:gd name="connsiteX1043" fmla="*/ 909592 w 3352800"/>
                    <a:gd name="connsiteY1043" fmla="*/ 160877 h 5200650"/>
                    <a:gd name="connsiteX1044" fmla="*/ 828630 w 3352800"/>
                    <a:gd name="connsiteY1044" fmla="*/ 363093 h 5200650"/>
                    <a:gd name="connsiteX1045" fmla="*/ 829011 w 3352800"/>
                    <a:gd name="connsiteY1045" fmla="*/ 363093 h 5200650"/>
                    <a:gd name="connsiteX1046" fmla="*/ 840536 w 3352800"/>
                    <a:gd name="connsiteY1046" fmla="*/ 370522 h 5200650"/>
                    <a:gd name="connsiteX1047" fmla="*/ 847775 w 3352800"/>
                    <a:gd name="connsiteY1047" fmla="*/ 362712 h 5200650"/>
                    <a:gd name="connsiteX1048" fmla="*/ 862062 w 3352800"/>
                    <a:gd name="connsiteY1048" fmla="*/ 355473 h 5200650"/>
                    <a:gd name="connsiteX1049" fmla="*/ 883779 w 3352800"/>
                    <a:gd name="connsiteY1049" fmla="*/ 352330 h 5200650"/>
                    <a:gd name="connsiteX1050" fmla="*/ 892352 w 3352800"/>
                    <a:gd name="connsiteY1050" fmla="*/ 330613 h 5200650"/>
                    <a:gd name="connsiteX1051" fmla="*/ 892638 w 3352800"/>
                    <a:gd name="connsiteY1051" fmla="*/ 331375 h 5200650"/>
                    <a:gd name="connsiteX1052" fmla="*/ 897495 w 3352800"/>
                    <a:gd name="connsiteY1052" fmla="*/ 332994 h 5200650"/>
                    <a:gd name="connsiteX1053" fmla="*/ 899400 w 3352800"/>
                    <a:gd name="connsiteY1053" fmla="*/ 338804 h 5200650"/>
                    <a:gd name="connsiteX1054" fmla="*/ 910735 w 3352800"/>
                    <a:gd name="connsiteY1054" fmla="*/ 341852 h 5200650"/>
                    <a:gd name="connsiteX1055" fmla="*/ 909497 w 3352800"/>
                    <a:gd name="connsiteY1055" fmla="*/ 355473 h 5200650"/>
                    <a:gd name="connsiteX1056" fmla="*/ 913878 w 3352800"/>
                    <a:gd name="connsiteY1056" fmla="*/ 357854 h 5200650"/>
                    <a:gd name="connsiteX1057" fmla="*/ 967695 w 3352800"/>
                    <a:gd name="connsiteY1057" fmla="*/ 348520 h 5200650"/>
                    <a:gd name="connsiteX1058" fmla="*/ 999794 w 3352800"/>
                    <a:gd name="connsiteY1058" fmla="*/ 353187 h 5200650"/>
                    <a:gd name="connsiteX1059" fmla="*/ 998079 w 3352800"/>
                    <a:gd name="connsiteY1059" fmla="*/ 355759 h 5200650"/>
                    <a:gd name="connsiteX1060" fmla="*/ 989412 w 3352800"/>
                    <a:gd name="connsiteY1060" fmla="*/ 362903 h 5200650"/>
                    <a:gd name="connsiteX1061" fmla="*/ 971219 w 3352800"/>
                    <a:gd name="connsiteY1061" fmla="*/ 355759 h 5200650"/>
                    <a:gd name="connsiteX1062" fmla="*/ 943025 w 3352800"/>
                    <a:gd name="connsiteY1062" fmla="*/ 369380 h 5200650"/>
                    <a:gd name="connsiteX1063" fmla="*/ 926451 w 3352800"/>
                    <a:gd name="connsiteY1063" fmla="*/ 373666 h 5200650"/>
                    <a:gd name="connsiteX1064" fmla="*/ 907116 w 3352800"/>
                    <a:gd name="connsiteY1064" fmla="*/ 383095 h 5200650"/>
                    <a:gd name="connsiteX1065" fmla="*/ 899210 w 3352800"/>
                    <a:gd name="connsiteY1065" fmla="*/ 380238 h 5200650"/>
                    <a:gd name="connsiteX1066" fmla="*/ 878826 w 3352800"/>
                    <a:gd name="connsiteY1066" fmla="*/ 386334 h 5200650"/>
                    <a:gd name="connsiteX1067" fmla="*/ 864063 w 3352800"/>
                    <a:gd name="connsiteY1067" fmla="*/ 392525 h 5200650"/>
                    <a:gd name="connsiteX1068" fmla="*/ 832344 w 3352800"/>
                    <a:gd name="connsiteY1068" fmla="*/ 386239 h 5200650"/>
                    <a:gd name="connsiteX1069" fmla="*/ 828630 w 3352800"/>
                    <a:gd name="connsiteY1069" fmla="*/ 363093 h 5200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  <a:cxn ang="0">
                      <a:pos x="connsiteX968" y="connsiteY968"/>
                    </a:cxn>
                    <a:cxn ang="0">
                      <a:pos x="connsiteX969" y="connsiteY969"/>
                    </a:cxn>
                    <a:cxn ang="0">
                      <a:pos x="connsiteX970" y="connsiteY970"/>
                    </a:cxn>
                    <a:cxn ang="0">
                      <a:pos x="connsiteX971" y="connsiteY971"/>
                    </a:cxn>
                    <a:cxn ang="0">
                      <a:pos x="connsiteX972" y="connsiteY972"/>
                    </a:cxn>
                    <a:cxn ang="0">
                      <a:pos x="connsiteX973" y="connsiteY973"/>
                    </a:cxn>
                    <a:cxn ang="0">
                      <a:pos x="connsiteX974" y="connsiteY974"/>
                    </a:cxn>
                    <a:cxn ang="0">
                      <a:pos x="connsiteX975" y="connsiteY975"/>
                    </a:cxn>
                    <a:cxn ang="0">
                      <a:pos x="connsiteX976" y="connsiteY976"/>
                    </a:cxn>
                    <a:cxn ang="0">
                      <a:pos x="connsiteX977" y="connsiteY977"/>
                    </a:cxn>
                    <a:cxn ang="0">
                      <a:pos x="connsiteX978" y="connsiteY978"/>
                    </a:cxn>
                    <a:cxn ang="0">
                      <a:pos x="connsiteX979" y="connsiteY979"/>
                    </a:cxn>
                    <a:cxn ang="0">
                      <a:pos x="connsiteX980" y="connsiteY980"/>
                    </a:cxn>
                    <a:cxn ang="0">
                      <a:pos x="connsiteX981" y="connsiteY981"/>
                    </a:cxn>
                    <a:cxn ang="0">
                      <a:pos x="connsiteX982" y="connsiteY982"/>
                    </a:cxn>
                    <a:cxn ang="0">
                      <a:pos x="connsiteX983" y="connsiteY983"/>
                    </a:cxn>
                    <a:cxn ang="0">
                      <a:pos x="connsiteX984" y="connsiteY984"/>
                    </a:cxn>
                    <a:cxn ang="0">
                      <a:pos x="connsiteX985" y="connsiteY985"/>
                    </a:cxn>
                    <a:cxn ang="0">
                      <a:pos x="connsiteX986" y="connsiteY986"/>
                    </a:cxn>
                    <a:cxn ang="0">
                      <a:pos x="connsiteX987" y="connsiteY987"/>
                    </a:cxn>
                    <a:cxn ang="0">
                      <a:pos x="connsiteX988" y="connsiteY988"/>
                    </a:cxn>
                    <a:cxn ang="0">
                      <a:pos x="connsiteX989" y="connsiteY989"/>
                    </a:cxn>
                    <a:cxn ang="0">
                      <a:pos x="connsiteX990" y="connsiteY990"/>
                    </a:cxn>
                    <a:cxn ang="0">
                      <a:pos x="connsiteX991" y="connsiteY991"/>
                    </a:cxn>
                    <a:cxn ang="0">
                      <a:pos x="connsiteX992" y="connsiteY992"/>
                    </a:cxn>
                    <a:cxn ang="0">
                      <a:pos x="connsiteX993" y="connsiteY993"/>
                    </a:cxn>
                    <a:cxn ang="0">
                      <a:pos x="connsiteX994" y="connsiteY994"/>
                    </a:cxn>
                    <a:cxn ang="0">
                      <a:pos x="connsiteX995" y="connsiteY995"/>
                    </a:cxn>
                    <a:cxn ang="0">
                      <a:pos x="connsiteX996" y="connsiteY996"/>
                    </a:cxn>
                    <a:cxn ang="0">
                      <a:pos x="connsiteX997" y="connsiteY997"/>
                    </a:cxn>
                    <a:cxn ang="0">
                      <a:pos x="connsiteX998" y="connsiteY998"/>
                    </a:cxn>
                    <a:cxn ang="0">
                      <a:pos x="connsiteX999" y="connsiteY999"/>
                    </a:cxn>
                    <a:cxn ang="0">
                      <a:pos x="connsiteX1000" y="connsiteY1000"/>
                    </a:cxn>
                    <a:cxn ang="0">
                      <a:pos x="connsiteX1001" y="connsiteY1001"/>
                    </a:cxn>
                    <a:cxn ang="0">
                      <a:pos x="connsiteX1002" y="connsiteY1002"/>
                    </a:cxn>
                    <a:cxn ang="0">
                      <a:pos x="connsiteX1003" y="connsiteY1003"/>
                    </a:cxn>
                    <a:cxn ang="0">
                      <a:pos x="connsiteX1004" y="connsiteY1004"/>
                    </a:cxn>
                    <a:cxn ang="0">
                      <a:pos x="connsiteX1005" y="connsiteY1005"/>
                    </a:cxn>
                    <a:cxn ang="0">
                      <a:pos x="connsiteX1006" y="connsiteY1006"/>
                    </a:cxn>
                    <a:cxn ang="0">
                      <a:pos x="connsiteX1007" y="connsiteY1007"/>
                    </a:cxn>
                    <a:cxn ang="0">
                      <a:pos x="connsiteX1008" y="connsiteY1008"/>
                    </a:cxn>
                    <a:cxn ang="0">
                      <a:pos x="connsiteX1009" y="connsiteY1009"/>
                    </a:cxn>
                    <a:cxn ang="0">
                      <a:pos x="connsiteX1010" y="connsiteY1010"/>
                    </a:cxn>
                    <a:cxn ang="0">
                      <a:pos x="connsiteX1011" y="connsiteY1011"/>
                    </a:cxn>
                    <a:cxn ang="0">
                      <a:pos x="connsiteX1012" y="connsiteY1012"/>
                    </a:cxn>
                    <a:cxn ang="0">
                      <a:pos x="connsiteX1013" y="connsiteY1013"/>
                    </a:cxn>
                    <a:cxn ang="0">
                      <a:pos x="connsiteX1014" y="connsiteY1014"/>
                    </a:cxn>
                    <a:cxn ang="0">
                      <a:pos x="connsiteX1015" y="connsiteY1015"/>
                    </a:cxn>
                    <a:cxn ang="0">
                      <a:pos x="connsiteX1016" y="connsiteY1016"/>
                    </a:cxn>
                    <a:cxn ang="0">
                      <a:pos x="connsiteX1017" y="connsiteY1017"/>
                    </a:cxn>
                    <a:cxn ang="0">
                      <a:pos x="connsiteX1018" y="connsiteY1018"/>
                    </a:cxn>
                    <a:cxn ang="0">
                      <a:pos x="connsiteX1019" y="connsiteY1019"/>
                    </a:cxn>
                    <a:cxn ang="0">
                      <a:pos x="connsiteX1020" y="connsiteY1020"/>
                    </a:cxn>
                    <a:cxn ang="0">
                      <a:pos x="connsiteX1021" y="connsiteY1021"/>
                    </a:cxn>
                    <a:cxn ang="0">
                      <a:pos x="connsiteX1022" y="connsiteY1022"/>
                    </a:cxn>
                    <a:cxn ang="0">
                      <a:pos x="connsiteX1023" y="connsiteY1023"/>
                    </a:cxn>
                    <a:cxn ang="0">
                      <a:pos x="connsiteX1024" y="connsiteY1024"/>
                    </a:cxn>
                    <a:cxn ang="0">
                      <a:pos x="connsiteX1025" y="connsiteY1025"/>
                    </a:cxn>
                    <a:cxn ang="0">
                      <a:pos x="connsiteX1026" y="connsiteY1026"/>
                    </a:cxn>
                    <a:cxn ang="0">
                      <a:pos x="connsiteX1027" y="connsiteY1027"/>
                    </a:cxn>
                    <a:cxn ang="0">
                      <a:pos x="connsiteX1028" y="connsiteY1028"/>
                    </a:cxn>
                    <a:cxn ang="0">
                      <a:pos x="connsiteX1029" y="connsiteY1029"/>
                    </a:cxn>
                    <a:cxn ang="0">
                      <a:pos x="connsiteX1030" y="connsiteY1030"/>
                    </a:cxn>
                    <a:cxn ang="0">
                      <a:pos x="connsiteX1031" y="connsiteY1031"/>
                    </a:cxn>
                    <a:cxn ang="0">
                      <a:pos x="connsiteX1032" y="connsiteY1032"/>
                    </a:cxn>
                    <a:cxn ang="0">
                      <a:pos x="connsiteX1033" y="connsiteY1033"/>
                    </a:cxn>
                    <a:cxn ang="0">
                      <a:pos x="connsiteX1034" y="connsiteY1034"/>
                    </a:cxn>
                    <a:cxn ang="0">
                      <a:pos x="connsiteX1035" y="connsiteY1035"/>
                    </a:cxn>
                    <a:cxn ang="0">
                      <a:pos x="connsiteX1036" y="connsiteY1036"/>
                    </a:cxn>
                    <a:cxn ang="0">
                      <a:pos x="connsiteX1037" y="connsiteY1037"/>
                    </a:cxn>
                    <a:cxn ang="0">
                      <a:pos x="connsiteX1038" y="connsiteY1038"/>
                    </a:cxn>
                    <a:cxn ang="0">
                      <a:pos x="connsiteX1039" y="connsiteY1039"/>
                    </a:cxn>
                    <a:cxn ang="0">
                      <a:pos x="connsiteX1040" y="connsiteY1040"/>
                    </a:cxn>
                    <a:cxn ang="0">
                      <a:pos x="connsiteX1041" y="connsiteY1041"/>
                    </a:cxn>
                    <a:cxn ang="0">
                      <a:pos x="connsiteX1042" y="connsiteY1042"/>
                    </a:cxn>
                    <a:cxn ang="0">
                      <a:pos x="connsiteX1043" y="connsiteY1043"/>
                    </a:cxn>
                    <a:cxn ang="0">
                      <a:pos x="connsiteX1044" y="connsiteY1044"/>
                    </a:cxn>
                    <a:cxn ang="0">
                      <a:pos x="connsiteX1045" y="connsiteY1045"/>
                    </a:cxn>
                    <a:cxn ang="0">
                      <a:pos x="connsiteX1046" y="connsiteY1046"/>
                    </a:cxn>
                    <a:cxn ang="0">
                      <a:pos x="connsiteX1047" y="connsiteY1047"/>
                    </a:cxn>
                    <a:cxn ang="0">
                      <a:pos x="connsiteX1048" y="connsiteY1048"/>
                    </a:cxn>
                    <a:cxn ang="0">
                      <a:pos x="connsiteX1049" y="connsiteY1049"/>
                    </a:cxn>
                    <a:cxn ang="0">
                      <a:pos x="connsiteX1050" y="connsiteY1050"/>
                    </a:cxn>
                    <a:cxn ang="0">
                      <a:pos x="connsiteX1051" y="connsiteY1051"/>
                    </a:cxn>
                    <a:cxn ang="0">
                      <a:pos x="connsiteX1052" y="connsiteY1052"/>
                    </a:cxn>
                    <a:cxn ang="0">
                      <a:pos x="connsiteX1053" y="connsiteY1053"/>
                    </a:cxn>
                    <a:cxn ang="0">
                      <a:pos x="connsiteX1054" y="connsiteY1054"/>
                    </a:cxn>
                    <a:cxn ang="0">
                      <a:pos x="connsiteX1055" y="connsiteY1055"/>
                    </a:cxn>
                    <a:cxn ang="0">
                      <a:pos x="connsiteX1056" y="connsiteY1056"/>
                    </a:cxn>
                    <a:cxn ang="0">
                      <a:pos x="connsiteX1057" y="connsiteY1057"/>
                    </a:cxn>
                    <a:cxn ang="0">
                      <a:pos x="connsiteX1058" y="connsiteY1058"/>
                    </a:cxn>
                    <a:cxn ang="0">
                      <a:pos x="connsiteX1059" y="connsiteY1059"/>
                    </a:cxn>
                    <a:cxn ang="0">
                      <a:pos x="connsiteX1060" y="connsiteY1060"/>
                    </a:cxn>
                    <a:cxn ang="0">
                      <a:pos x="connsiteX1061" y="connsiteY1061"/>
                    </a:cxn>
                    <a:cxn ang="0">
                      <a:pos x="connsiteX1062" y="connsiteY1062"/>
                    </a:cxn>
                    <a:cxn ang="0">
                      <a:pos x="connsiteX1063" y="connsiteY1063"/>
                    </a:cxn>
                    <a:cxn ang="0">
                      <a:pos x="connsiteX1064" y="connsiteY1064"/>
                    </a:cxn>
                    <a:cxn ang="0">
                      <a:pos x="connsiteX1065" y="connsiteY1065"/>
                    </a:cxn>
                    <a:cxn ang="0">
                      <a:pos x="connsiteX1066" y="connsiteY1066"/>
                    </a:cxn>
                    <a:cxn ang="0">
                      <a:pos x="connsiteX1067" y="connsiteY1067"/>
                    </a:cxn>
                    <a:cxn ang="0">
                      <a:pos x="connsiteX1068" y="connsiteY1068"/>
                    </a:cxn>
                    <a:cxn ang="0">
                      <a:pos x="connsiteX1069" y="connsiteY1069"/>
                    </a:cxn>
                  </a:cxnLst>
                  <a:rect l="l" t="t" r="r" b="b"/>
                  <a:pathLst>
                    <a:path w="3352800" h="5200650">
                      <a:moveTo>
                        <a:pt x="3221310" y="3759518"/>
                      </a:moveTo>
                      <a:cubicBezTo>
                        <a:pt x="3176637" y="3726180"/>
                        <a:pt x="3121773" y="3736753"/>
                        <a:pt x="3072148" y="3724847"/>
                      </a:cubicBezTo>
                      <a:cubicBezTo>
                        <a:pt x="3064623" y="3725132"/>
                        <a:pt x="3062814" y="3725323"/>
                        <a:pt x="3061004" y="3725418"/>
                      </a:cubicBezTo>
                      <a:cubicBezTo>
                        <a:pt x="3059480" y="3725513"/>
                        <a:pt x="3058051" y="3725704"/>
                        <a:pt x="3056527" y="3725799"/>
                      </a:cubicBezTo>
                      <a:cubicBezTo>
                        <a:pt x="3055384" y="3725894"/>
                        <a:pt x="3054146" y="3725990"/>
                        <a:pt x="3053003" y="3726085"/>
                      </a:cubicBezTo>
                      <a:cubicBezTo>
                        <a:pt x="3052050" y="3726180"/>
                        <a:pt x="3051193" y="3726275"/>
                        <a:pt x="3050241" y="3726371"/>
                      </a:cubicBezTo>
                      <a:cubicBezTo>
                        <a:pt x="3049574" y="3726466"/>
                        <a:pt x="3048812" y="3726466"/>
                        <a:pt x="3048145" y="3726561"/>
                      </a:cubicBezTo>
                      <a:cubicBezTo>
                        <a:pt x="3047669" y="3726561"/>
                        <a:pt x="3047097" y="3726656"/>
                        <a:pt x="3046621" y="3726656"/>
                      </a:cubicBezTo>
                      <a:cubicBezTo>
                        <a:pt x="3046240" y="3726656"/>
                        <a:pt x="3045859" y="3726752"/>
                        <a:pt x="3045478" y="3726752"/>
                      </a:cubicBezTo>
                      <a:cubicBezTo>
                        <a:pt x="3045192" y="3726752"/>
                        <a:pt x="3044906" y="3726847"/>
                        <a:pt x="3044621" y="3726847"/>
                      </a:cubicBezTo>
                      <a:quadBezTo>
                        <a:pt x="3016808" y="3717227"/>
                        <a:pt x="2998329" y="3715798"/>
                      </a:quadBezTo>
                      <a:cubicBezTo>
                        <a:pt x="2993186" y="3719417"/>
                        <a:pt x="2985566" y="3723227"/>
                        <a:pt x="2979660" y="3725228"/>
                      </a:cubicBezTo>
                      <a:quadBezTo>
                        <a:pt x="2972040" y="3718465"/>
                        <a:pt x="2962706" y="3682270"/>
                      </a:quadBezTo>
                      <a:cubicBezTo>
                        <a:pt x="2907747" y="3657314"/>
                        <a:pt x="2842691" y="3671507"/>
                        <a:pt x="2790208" y="3637312"/>
                      </a:cubicBezTo>
                      <a:quadBezTo>
                        <a:pt x="2776302" y="3517487"/>
                        <a:pt x="2710770" y="3491865"/>
                      </a:quadBezTo>
                      <a:cubicBezTo>
                        <a:pt x="2714580" y="3486245"/>
                        <a:pt x="2718009" y="3477482"/>
                        <a:pt x="2718771" y="3470719"/>
                      </a:cubicBezTo>
                      <a:quadBezTo>
                        <a:pt x="2711055" y="3469196"/>
                        <a:pt x="2687814" y="3479102"/>
                      </a:quadBezTo>
                      <a:cubicBezTo>
                        <a:pt x="2684862" y="3477292"/>
                        <a:pt x="2680956" y="3474815"/>
                        <a:pt x="2678004" y="3473006"/>
                      </a:cubicBezTo>
                      <a:quadBezTo>
                        <a:pt x="2670384" y="3406331"/>
                        <a:pt x="2654667" y="3395567"/>
                      </a:quadBezTo>
                      <a:cubicBezTo>
                        <a:pt x="2653429" y="3394710"/>
                        <a:pt x="2485694" y="3320796"/>
                        <a:pt x="2463596" y="3325368"/>
                      </a:cubicBezTo>
                      <a:cubicBezTo>
                        <a:pt x="2420733" y="3334226"/>
                        <a:pt x="2380633" y="3309366"/>
                        <a:pt x="2379014" y="3308318"/>
                      </a:cubicBezTo>
                      <a:cubicBezTo>
                        <a:pt x="2344819" y="3286792"/>
                        <a:pt x="2330913" y="3246596"/>
                        <a:pt x="2299956" y="3222117"/>
                      </a:cubicBezTo>
                      <a:quadBezTo>
                        <a:pt x="2182799" y="3129534"/>
                        <a:pt x="2135364" y="3102007"/>
                      </a:quadBezTo>
                      <a:cubicBezTo>
                        <a:pt x="2137936" y="3096482"/>
                        <a:pt x="2143842" y="3090101"/>
                        <a:pt x="2149080" y="3087148"/>
                      </a:cubicBezTo>
                      <a:cubicBezTo>
                        <a:pt x="2118315" y="3061621"/>
                        <a:pt x="2043448" y="3092101"/>
                        <a:pt x="2034399" y="3097149"/>
                      </a:cubicBezTo>
                      <a:cubicBezTo>
                        <a:pt x="2000204" y="3116294"/>
                        <a:pt x="1977535" y="3079337"/>
                        <a:pt x="1947246" y="3079242"/>
                      </a:cubicBezTo>
                      <a:cubicBezTo>
                        <a:pt x="1886857" y="3079147"/>
                        <a:pt x="1881237" y="3082100"/>
                        <a:pt x="1871903" y="3086862"/>
                      </a:cubicBezTo>
                      <a:quadBezTo>
                        <a:pt x="1831326" y="3031141"/>
                        <a:pt x="1801037" y="3033808"/>
                      </a:quadBezTo>
                      <a:quadBezTo>
                        <a:pt x="1796655" y="3029045"/>
                        <a:pt x="1783130" y="2994660"/>
                      </a:quadBezTo>
                      <a:cubicBezTo>
                        <a:pt x="1777224" y="2994374"/>
                        <a:pt x="1768938" y="2996851"/>
                        <a:pt x="1764175" y="3000280"/>
                      </a:cubicBezTo>
                      <a:cubicBezTo>
                        <a:pt x="1763508" y="3006948"/>
                        <a:pt x="1763985" y="3016091"/>
                        <a:pt x="1765318" y="3022759"/>
                      </a:cubicBezTo>
                      <a:cubicBezTo>
                        <a:pt x="1746649" y="3046476"/>
                        <a:pt x="1694262" y="3064098"/>
                        <a:pt x="1682070" y="3027236"/>
                      </a:cubicBezTo>
                      <a:cubicBezTo>
                        <a:pt x="1693785" y="3015520"/>
                        <a:pt x="1711883" y="3011615"/>
                        <a:pt x="1720360" y="2995898"/>
                      </a:cubicBezTo>
                      <a:cubicBezTo>
                        <a:pt x="1716360" y="2989707"/>
                        <a:pt x="1710168" y="2981897"/>
                        <a:pt x="1704739" y="2976848"/>
                      </a:cubicBezTo>
                      <a:cubicBezTo>
                        <a:pt x="1702548" y="2976086"/>
                        <a:pt x="1701310" y="2975991"/>
                        <a:pt x="1699977" y="2975991"/>
                      </a:cubicBezTo>
                      <a:lnTo>
                        <a:pt x="1697119" y="2975515"/>
                      </a:lnTo>
                      <a:quadBezTo>
                        <a:pt x="1506905" y="3057144"/>
                        <a:pt x="1511191" y="3117533"/>
                      </a:quadBezTo>
                      <a:cubicBezTo>
                        <a:pt x="1503857" y="3118104"/>
                        <a:pt x="1494046" y="3119628"/>
                        <a:pt x="1486902" y="3121533"/>
                      </a:cubicBezTo>
                      <a:quadBezTo>
                        <a:pt x="1471472" y="3150870"/>
                        <a:pt x="1448517" y="3161633"/>
                      </a:quadBezTo>
                      <a:cubicBezTo>
                        <a:pt x="1449564" y="3168396"/>
                        <a:pt x="1449850" y="3177731"/>
                        <a:pt x="1448898" y="3184589"/>
                      </a:cubicBezTo>
                      <a:cubicBezTo>
                        <a:pt x="1405178" y="3165919"/>
                        <a:pt x="1387271" y="3114485"/>
                        <a:pt x="1340789" y="3099340"/>
                      </a:cubicBezTo>
                      <a:lnTo>
                        <a:pt x="1294307" y="3120104"/>
                      </a:lnTo>
                      <a:quadBezTo>
                        <a:pt x="1225346" y="3128677"/>
                        <a:pt x="1215249" y="3111723"/>
                      </a:quadBezTo>
                      <a:cubicBezTo>
                        <a:pt x="1214106" y="3113627"/>
                        <a:pt x="1212582" y="3116199"/>
                        <a:pt x="1211439" y="3118104"/>
                      </a:cubicBezTo>
                      <a:cubicBezTo>
                        <a:pt x="1190675" y="3112103"/>
                        <a:pt x="1188103" y="3089624"/>
                        <a:pt x="1174197" y="3077337"/>
                      </a:cubicBezTo>
                      <a:lnTo>
                        <a:pt x="1164291" y="3065812"/>
                      </a:lnTo>
                      <a:lnTo>
                        <a:pt x="1153527" y="3050477"/>
                      </a:lnTo>
                      <a:cubicBezTo>
                        <a:pt x="1122857" y="2990374"/>
                        <a:pt x="1117332" y="2979515"/>
                        <a:pt x="1140954" y="2932271"/>
                      </a:cubicBezTo>
                      <a:cubicBezTo>
                        <a:pt x="1141431" y="2931319"/>
                        <a:pt x="1175244" y="2806923"/>
                        <a:pt x="1159338" y="2777966"/>
                      </a:cubicBezTo>
                      <a:cubicBezTo>
                        <a:pt x="1115808" y="2698337"/>
                        <a:pt x="1032941" y="2738819"/>
                        <a:pt x="970743" y="2715959"/>
                      </a:cubicBezTo>
                      <a:lnTo>
                        <a:pt x="958646" y="2716911"/>
                      </a:lnTo>
                      <a:cubicBezTo>
                        <a:pt x="956931" y="2718530"/>
                        <a:pt x="954741" y="2720626"/>
                        <a:pt x="953026" y="2722245"/>
                      </a:cubicBezTo>
                      <a:cubicBezTo>
                        <a:pt x="946930" y="2719673"/>
                        <a:pt x="939882" y="2713863"/>
                        <a:pt x="934928" y="2709386"/>
                      </a:cubicBezTo>
                      <a:lnTo>
                        <a:pt x="929595" y="2717483"/>
                      </a:lnTo>
                      <a:lnTo>
                        <a:pt x="924927" y="2715101"/>
                      </a:lnTo>
                      <a:cubicBezTo>
                        <a:pt x="923213" y="2713101"/>
                        <a:pt x="921022" y="2710434"/>
                        <a:pt x="919308" y="2708434"/>
                      </a:cubicBezTo>
                      <a:cubicBezTo>
                        <a:pt x="927499" y="2665952"/>
                        <a:pt x="955788" y="2630805"/>
                        <a:pt x="962837" y="2587943"/>
                      </a:cubicBezTo>
                      <a:cubicBezTo>
                        <a:pt x="959027" y="2583561"/>
                        <a:pt x="957122" y="2575465"/>
                        <a:pt x="956741" y="2569655"/>
                      </a:cubicBezTo>
                      <a:lnTo>
                        <a:pt x="968647" y="2557939"/>
                      </a:lnTo>
                      <a:cubicBezTo>
                        <a:pt x="970647" y="2565464"/>
                        <a:pt x="970266" y="2573465"/>
                        <a:pt x="972838" y="2580894"/>
                      </a:cubicBezTo>
                      <a:cubicBezTo>
                        <a:pt x="985125" y="2568607"/>
                        <a:pt x="982935" y="2549748"/>
                        <a:pt x="993126" y="2536603"/>
                      </a:cubicBezTo>
                      <a:cubicBezTo>
                        <a:pt x="990936" y="2535841"/>
                        <a:pt x="988078" y="2534888"/>
                        <a:pt x="985887" y="2534126"/>
                      </a:cubicBezTo>
                      <a:cubicBezTo>
                        <a:pt x="989126" y="2530983"/>
                        <a:pt x="993603" y="2527078"/>
                        <a:pt x="997127" y="2524220"/>
                      </a:cubicBezTo>
                      <a:cubicBezTo>
                        <a:pt x="994079" y="2521363"/>
                        <a:pt x="991412" y="2515838"/>
                        <a:pt x="991126" y="2511648"/>
                      </a:cubicBezTo>
                      <a:cubicBezTo>
                        <a:pt x="995317" y="2508980"/>
                        <a:pt x="999984" y="2504027"/>
                        <a:pt x="1002556" y="2499836"/>
                      </a:cubicBezTo>
                      <a:cubicBezTo>
                        <a:pt x="994269" y="2485358"/>
                        <a:pt x="998079" y="2483168"/>
                        <a:pt x="1014081" y="2473738"/>
                      </a:cubicBezTo>
                      <a:cubicBezTo>
                        <a:pt x="1024178" y="2467832"/>
                        <a:pt x="1040561" y="2445734"/>
                        <a:pt x="1026559" y="2415350"/>
                      </a:cubicBezTo>
                      <a:cubicBezTo>
                        <a:pt x="979696" y="2426018"/>
                        <a:pt x="930261" y="2398300"/>
                        <a:pt x="884541" y="2425160"/>
                      </a:cubicBezTo>
                      <a:cubicBezTo>
                        <a:pt x="844441" y="2448687"/>
                        <a:pt x="870540" y="2505551"/>
                        <a:pt x="831678" y="2529745"/>
                      </a:cubicBezTo>
                      <a:cubicBezTo>
                        <a:pt x="831011" y="2534031"/>
                        <a:pt x="830153" y="2539841"/>
                        <a:pt x="829487" y="2544128"/>
                      </a:cubicBezTo>
                      <a:lnTo>
                        <a:pt x="698518" y="2552319"/>
                      </a:lnTo>
                      <a:cubicBezTo>
                        <a:pt x="693660" y="2552414"/>
                        <a:pt x="686993" y="2550033"/>
                        <a:pt x="682992" y="2547271"/>
                      </a:cubicBezTo>
                      <a:cubicBezTo>
                        <a:pt x="680706" y="2519744"/>
                        <a:pt x="657751" y="2513457"/>
                        <a:pt x="637653" y="2507933"/>
                      </a:cubicBezTo>
                      <a:cubicBezTo>
                        <a:pt x="618699" y="2473261"/>
                        <a:pt x="613269" y="2434019"/>
                        <a:pt x="600792" y="2397157"/>
                      </a:cubicBezTo>
                      <a:cubicBezTo>
                        <a:pt x="582123" y="2357342"/>
                        <a:pt x="580694" y="2298668"/>
                        <a:pt x="580789" y="2298192"/>
                      </a:cubicBezTo>
                      <a:lnTo>
                        <a:pt x="656894" y="2028730"/>
                      </a:lnTo>
                      <a:cubicBezTo>
                        <a:pt x="671753" y="2002441"/>
                        <a:pt x="798721" y="1930908"/>
                        <a:pt x="851585" y="1952339"/>
                      </a:cubicBezTo>
                      <a:quadBezTo>
                        <a:pt x="953217" y="1993487"/>
                        <a:pt x="975981" y="1994249"/>
                      </a:quadBezTo>
                      <a:cubicBezTo>
                        <a:pt x="978267" y="1998345"/>
                        <a:pt x="980077" y="2004632"/>
                        <a:pt x="980363" y="2009299"/>
                      </a:cubicBezTo>
                      <a:cubicBezTo>
                        <a:pt x="982744" y="2010727"/>
                        <a:pt x="985887" y="2012633"/>
                        <a:pt x="988269" y="2014061"/>
                      </a:cubicBezTo>
                      <a:lnTo>
                        <a:pt x="996365" y="2010156"/>
                      </a:lnTo>
                      <a:lnTo>
                        <a:pt x="1001127" y="2001393"/>
                      </a:lnTo>
                      <a:lnTo>
                        <a:pt x="993793" y="1993392"/>
                      </a:lnTo>
                      <a:lnTo>
                        <a:pt x="982172" y="1983962"/>
                      </a:lnTo>
                      <a:lnTo>
                        <a:pt x="978648" y="1976818"/>
                      </a:lnTo>
                      <a:lnTo>
                        <a:pt x="990269" y="1967389"/>
                      </a:lnTo>
                      <a:lnTo>
                        <a:pt x="997508" y="1960626"/>
                      </a:lnTo>
                      <a:cubicBezTo>
                        <a:pt x="988173" y="1957197"/>
                        <a:pt x="977886" y="1957673"/>
                        <a:pt x="968647" y="1953959"/>
                      </a:cubicBezTo>
                      <a:cubicBezTo>
                        <a:pt x="965028" y="1950720"/>
                        <a:pt x="959408" y="1947196"/>
                        <a:pt x="954836" y="1945386"/>
                      </a:cubicBezTo>
                      <a:cubicBezTo>
                        <a:pt x="956169" y="1943005"/>
                        <a:pt x="957884" y="1939862"/>
                        <a:pt x="959122" y="1937576"/>
                      </a:cubicBezTo>
                      <a:cubicBezTo>
                        <a:pt x="971790" y="1937099"/>
                        <a:pt x="982553" y="1946434"/>
                        <a:pt x="995508" y="1944815"/>
                      </a:cubicBezTo>
                      <a:lnTo>
                        <a:pt x="1119809" y="1949958"/>
                      </a:lnTo>
                      <a:cubicBezTo>
                        <a:pt x="1144574" y="1958054"/>
                        <a:pt x="1146384" y="1986629"/>
                        <a:pt x="1164957" y="2000250"/>
                      </a:cubicBezTo>
                      <a:cubicBezTo>
                        <a:pt x="1181436" y="1996821"/>
                        <a:pt x="1188770" y="1969484"/>
                        <a:pt x="1209630" y="1979676"/>
                      </a:cubicBezTo>
                      <a:cubicBezTo>
                        <a:pt x="1237919" y="1993487"/>
                        <a:pt x="1239919" y="2027206"/>
                        <a:pt x="1260493" y="2046923"/>
                      </a:cubicBezTo>
                      <a:quadBezTo>
                        <a:pt x="1260398" y="2058638"/>
                        <a:pt x="1254397" y="2085689"/>
                      </a:quadBezTo>
                      <a:cubicBezTo>
                        <a:pt x="1252492" y="2096738"/>
                        <a:pt x="1251921" y="2101501"/>
                        <a:pt x="1251349" y="2106263"/>
                      </a:cubicBezTo>
                      <a:lnTo>
                        <a:pt x="1254302" y="2111883"/>
                      </a:lnTo>
                      <a:cubicBezTo>
                        <a:pt x="1269637" y="2158556"/>
                        <a:pt x="1306880" y="2197036"/>
                        <a:pt x="1305642" y="2249900"/>
                      </a:cubicBezTo>
                      <a:cubicBezTo>
                        <a:pt x="1323263" y="2265140"/>
                        <a:pt x="1329264" y="2262854"/>
                        <a:pt x="1337646" y="2259806"/>
                      </a:cubicBezTo>
                      <a:quadBezTo>
                        <a:pt x="1342503" y="2247233"/>
                        <a:pt x="1345456" y="2231993"/>
                      </a:quadBezTo>
                      <a:cubicBezTo>
                        <a:pt x="1349552" y="2210657"/>
                        <a:pt x="1362887" y="2191988"/>
                        <a:pt x="1363077" y="2169605"/>
                      </a:cubicBezTo>
                      <a:cubicBezTo>
                        <a:pt x="1363268" y="2142363"/>
                        <a:pt x="1343742" y="2119217"/>
                        <a:pt x="1346409" y="2091404"/>
                      </a:cubicBezTo>
                      <a:cubicBezTo>
                        <a:pt x="1351076" y="2043589"/>
                        <a:pt x="1316405" y="1997488"/>
                        <a:pt x="1329930" y="1948529"/>
                      </a:cubicBezTo>
                      <a:quadBezTo>
                        <a:pt x="1350600" y="1903857"/>
                        <a:pt x="1433562" y="1847088"/>
                      </a:quadBezTo>
                      <a:cubicBezTo>
                        <a:pt x="1446612" y="1811465"/>
                        <a:pt x="1465662" y="1806988"/>
                        <a:pt x="1488807" y="1804321"/>
                      </a:cubicBezTo>
                      <a:cubicBezTo>
                        <a:pt x="1489760" y="1806131"/>
                        <a:pt x="1490998" y="1808607"/>
                        <a:pt x="1491950" y="1810417"/>
                      </a:cubicBezTo>
                      <a:cubicBezTo>
                        <a:pt x="1500142" y="1804321"/>
                        <a:pt x="1501285" y="1793081"/>
                        <a:pt x="1509572" y="1787081"/>
                      </a:cubicBezTo>
                      <a:cubicBezTo>
                        <a:pt x="1526717" y="1774603"/>
                        <a:pt x="1569770" y="1786700"/>
                        <a:pt x="1565198" y="1757267"/>
                      </a:cubicBezTo>
                      <a:cubicBezTo>
                        <a:pt x="1562817" y="1756886"/>
                        <a:pt x="1559673" y="1756315"/>
                        <a:pt x="1557292" y="1755934"/>
                      </a:cubicBezTo>
                      <a:cubicBezTo>
                        <a:pt x="1558625" y="1753553"/>
                        <a:pt x="1560531" y="1750314"/>
                        <a:pt x="1561864" y="1747933"/>
                      </a:cubicBezTo>
                      <a:lnTo>
                        <a:pt x="1550244" y="1737646"/>
                      </a:lnTo>
                      <a:lnTo>
                        <a:pt x="1555959" y="1735646"/>
                      </a:lnTo>
                      <a:cubicBezTo>
                        <a:pt x="1559959" y="1735931"/>
                        <a:pt x="1563960" y="1736312"/>
                        <a:pt x="1568055" y="1736598"/>
                      </a:cubicBezTo>
                      <a:cubicBezTo>
                        <a:pt x="1576533" y="1743361"/>
                        <a:pt x="1584248" y="1744409"/>
                        <a:pt x="1595773" y="1740313"/>
                      </a:cubicBezTo>
                      <a:lnTo>
                        <a:pt x="1601107" y="1729169"/>
                      </a:lnTo>
                      <a:cubicBezTo>
                        <a:pt x="1601583" y="1725073"/>
                        <a:pt x="1601964" y="1720977"/>
                        <a:pt x="1602441" y="1716881"/>
                      </a:cubicBezTo>
                      <a:quadBezTo>
                        <a:pt x="1593296" y="1687354"/>
                        <a:pt x="1592154" y="1683067"/>
                      </a:quadBezTo>
                      <a:cubicBezTo>
                        <a:pt x="1592058" y="1678686"/>
                        <a:pt x="1592154" y="1677829"/>
                        <a:pt x="1592249" y="1676876"/>
                      </a:cubicBezTo>
                      <a:cubicBezTo>
                        <a:pt x="1592344" y="1675733"/>
                        <a:pt x="1592535" y="1674686"/>
                        <a:pt x="1592630" y="1673542"/>
                      </a:cubicBezTo>
                      <a:cubicBezTo>
                        <a:pt x="1592725" y="1672400"/>
                        <a:pt x="1592916" y="1671161"/>
                        <a:pt x="1593011" y="1670018"/>
                      </a:cubicBezTo>
                      <a:cubicBezTo>
                        <a:pt x="1593106" y="1668875"/>
                        <a:pt x="1593296" y="1667732"/>
                        <a:pt x="1593392" y="1666589"/>
                      </a:cubicBezTo>
                      <a:cubicBezTo>
                        <a:pt x="1593487" y="1665542"/>
                        <a:pt x="1593678" y="1664494"/>
                        <a:pt x="1593773" y="1663446"/>
                      </a:cubicBezTo>
                      <a:cubicBezTo>
                        <a:pt x="1593868" y="1662589"/>
                        <a:pt x="1593963" y="1661732"/>
                        <a:pt x="1594059" y="1660874"/>
                      </a:cubicBezTo>
                      <a:cubicBezTo>
                        <a:pt x="1594154" y="1660303"/>
                        <a:pt x="1594154" y="1659731"/>
                        <a:pt x="1594249" y="1659160"/>
                      </a:cubicBezTo>
                      <a:cubicBezTo>
                        <a:pt x="1594249" y="1658969"/>
                        <a:pt x="1594344" y="1658779"/>
                        <a:pt x="1594344" y="1658493"/>
                      </a:cubicBezTo>
                      <a:cubicBezTo>
                        <a:pt x="1579676" y="1650587"/>
                        <a:pt x="1580343" y="1645349"/>
                        <a:pt x="1584915" y="1610963"/>
                      </a:cubicBezTo>
                      <a:lnTo>
                        <a:pt x="1581581" y="1600105"/>
                      </a:lnTo>
                      <a:cubicBezTo>
                        <a:pt x="1581581" y="1599914"/>
                        <a:pt x="1581581" y="1599724"/>
                        <a:pt x="1581676" y="1599629"/>
                      </a:cubicBezTo>
                      <a:cubicBezTo>
                        <a:pt x="1581771" y="1599152"/>
                        <a:pt x="1581771" y="1598676"/>
                        <a:pt x="1581867" y="1598295"/>
                      </a:cubicBezTo>
                      <a:cubicBezTo>
                        <a:pt x="1581962" y="1597628"/>
                        <a:pt x="1582057" y="1596962"/>
                        <a:pt x="1582152" y="1596295"/>
                      </a:cubicBezTo>
                      <a:cubicBezTo>
                        <a:pt x="1582248" y="1595533"/>
                        <a:pt x="1582343" y="1594676"/>
                        <a:pt x="1582438" y="1593913"/>
                      </a:cubicBezTo>
                      <a:cubicBezTo>
                        <a:pt x="1582533" y="1593056"/>
                        <a:pt x="1582629" y="1592199"/>
                        <a:pt x="1582724" y="1591342"/>
                      </a:cubicBezTo>
                      <a:cubicBezTo>
                        <a:pt x="1582819" y="1590484"/>
                        <a:pt x="1582914" y="1589627"/>
                        <a:pt x="1583010" y="1588770"/>
                      </a:cubicBezTo>
                      <a:cubicBezTo>
                        <a:pt x="1583105" y="1588008"/>
                        <a:pt x="1583200" y="1587246"/>
                        <a:pt x="1583295" y="1586484"/>
                      </a:cubicBezTo>
                      <a:cubicBezTo>
                        <a:pt x="1583391" y="1585913"/>
                        <a:pt x="1583486" y="1585246"/>
                        <a:pt x="1583486" y="1584674"/>
                      </a:cubicBezTo>
                      <a:cubicBezTo>
                        <a:pt x="1583581" y="1584103"/>
                        <a:pt x="1583676" y="1583436"/>
                        <a:pt x="1583676" y="1582865"/>
                      </a:cubicBezTo>
                      <a:cubicBezTo>
                        <a:pt x="1583771" y="1582103"/>
                        <a:pt x="1583867" y="1581341"/>
                        <a:pt x="1583962" y="1580579"/>
                      </a:cubicBezTo>
                      <a:cubicBezTo>
                        <a:pt x="1584057" y="1579721"/>
                        <a:pt x="1584153" y="1578864"/>
                        <a:pt x="1584248" y="1578007"/>
                      </a:cubicBezTo>
                      <a:cubicBezTo>
                        <a:pt x="1584343" y="1577150"/>
                        <a:pt x="1584438" y="1576292"/>
                        <a:pt x="1584534" y="1575435"/>
                      </a:cubicBezTo>
                      <a:cubicBezTo>
                        <a:pt x="1584629" y="1574673"/>
                        <a:pt x="1584724" y="1573816"/>
                        <a:pt x="1584819" y="1573054"/>
                      </a:cubicBezTo>
                      <a:cubicBezTo>
                        <a:pt x="1584915" y="1572387"/>
                        <a:pt x="1585010" y="1571720"/>
                        <a:pt x="1585105" y="1571054"/>
                      </a:cubicBezTo>
                      <a:cubicBezTo>
                        <a:pt x="1585200" y="1570577"/>
                        <a:pt x="1585200" y="1570101"/>
                        <a:pt x="1585296" y="1569720"/>
                      </a:cubicBezTo>
                      <a:cubicBezTo>
                        <a:pt x="1585296" y="1569530"/>
                        <a:pt x="1585296" y="1569339"/>
                        <a:pt x="1585391" y="1569244"/>
                      </a:cubicBezTo>
                      <a:lnTo>
                        <a:pt x="1585010" y="1557052"/>
                      </a:lnTo>
                      <a:lnTo>
                        <a:pt x="1594916" y="1544860"/>
                      </a:lnTo>
                      <a:quadBezTo>
                        <a:pt x="1595868" y="1588961"/>
                        <a:pt x="1606250" y="1607534"/>
                      </a:quadBezTo>
                      <a:quadBezTo>
                        <a:pt x="1597297" y="1634300"/>
                        <a:pt x="1600059" y="1649825"/>
                      </a:quadBezTo>
                      <a:cubicBezTo>
                        <a:pt x="1610346" y="1637443"/>
                        <a:pt x="1640731" y="1579436"/>
                        <a:pt x="1640921" y="1579055"/>
                      </a:cubicBezTo>
                      <a:cubicBezTo>
                        <a:pt x="1638826" y="1567148"/>
                        <a:pt x="1633111" y="1556004"/>
                        <a:pt x="1633873" y="1543526"/>
                      </a:cubicBezTo>
                      <a:lnTo>
                        <a:pt x="1644636" y="1546670"/>
                      </a:lnTo>
                      <a:cubicBezTo>
                        <a:pt x="1646351" y="1547908"/>
                        <a:pt x="1648732" y="1549527"/>
                        <a:pt x="1650446" y="1550765"/>
                      </a:cubicBezTo>
                      <a:cubicBezTo>
                        <a:pt x="1649589" y="1552670"/>
                        <a:pt x="1648542" y="1555242"/>
                        <a:pt x="1647684" y="1557242"/>
                      </a:cubicBezTo>
                      <a:cubicBezTo>
                        <a:pt x="1648351" y="1557433"/>
                        <a:pt x="1649208" y="1557719"/>
                        <a:pt x="1649875" y="1557909"/>
                      </a:cubicBezTo>
                      <a:quadBezTo>
                        <a:pt x="1682641" y="1529048"/>
                        <a:pt x="1689118" y="1510570"/>
                      </a:quadBezTo>
                      <a:cubicBezTo>
                        <a:pt x="1691023" y="1501712"/>
                        <a:pt x="1691499" y="1497140"/>
                        <a:pt x="1691975" y="1492567"/>
                      </a:cubicBezTo>
                      <a:cubicBezTo>
                        <a:pt x="1691690" y="1487996"/>
                        <a:pt x="1692071" y="1481804"/>
                        <a:pt x="1693119" y="1477328"/>
                      </a:cubicBezTo>
                      <a:quadBezTo>
                        <a:pt x="1753221" y="1469708"/>
                        <a:pt x="1755031" y="1469136"/>
                      </a:quadBezTo>
                      <a:cubicBezTo>
                        <a:pt x="1757508" y="1468184"/>
                        <a:pt x="1760937" y="1466850"/>
                        <a:pt x="1763413" y="1465898"/>
                      </a:cubicBezTo>
                      <a:quadBezTo>
                        <a:pt x="1755412" y="1463992"/>
                        <a:pt x="1739886" y="1466564"/>
                      </a:quadBezTo>
                      <a:cubicBezTo>
                        <a:pt x="1736171" y="1466469"/>
                        <a:pt x="1735600" y="1466469"/>
                        <a:pt x="1735029" y="1466374"/>
                      </a:cubicBezTo>
                      <a:cubicBezTo>
                        <a:pt x="1734362" y="1466374"/>
                        <a:pt x="1733790" y="1466279"/>
                        <a:pt x="1733124" y="1466279"/>
                      </a:cubicBezTo>
                      <a:cubicBezTo>
                        <a:pt x="1732457" y="1466279"/>
                        <a:pt x="1731790" y="1466183"/>
                        <a:pt x="1731123" y="1466183"/>
                      </a:cubicBezTo>
                      <a:cubicBezTo>
                        <a:pt x="1730457" y="1466183"/>
                        <a:pt x="1729695" y="1466088"/>
                        <a:pt x="1729028" y="1466088"/>
                      </a:cubicBezTo>
                      <a:cubicBezTo>
                        <a:pt x="1728361" y="1466088"/>
                        <a:pt x="1727694" y="1465993"/>
                        <a:pt x="1726932" y="1465993"/>
                      </a:cubicBezTo>
                      <a:cubicBezTo>
                        <a:pt x="1726266" y="1465993"/>
                        <a:pt x="1725599" y="1465898"/>
                        <a:pt x="1724932" y="1465898"/>
                      </a:cubicBezTo>
                      <a:cubicBezTo>
                        <a:pt x="1724361" y="1465898"/>
                        <a:pt x="1723694" y="1465802"/>
                        <a:pt x="1723122" y="1465802"/>
                      </a:cubicBezTo>
                      <a:cubicBezTo>
                        <a:pt x="1722551" y="1465802"/>
                        <a:pt x="1722075" y="1465707"/>
                        <a:pt x="1721503" y="1465707"/>
                      </a:cubicBezTo>
                      <a:cubicBezTo>
                        <a:pt x="1718646" y="1465993"/>
                        <a:pt x="1714931" y="1466374"/>
                        <a:pt x="1712073" y="1466659"/>
                      </a:cubicBezTo>
                      <a:quadBezTo>
                        <a:pt x="1715883" y="1461992"/>
                        <a:pt x="1827135" y="1435894"/>
                      </a:quadBezTo>
                      <a:cubicBezTo>
                        <a:pt x="1826183" y="1437894"/>
                        <a:pt x="1825040" y="1440561"/>
                        <a:pt x="1824087" y="1442561"/>
                      </a:cubicBezTo>
                      <a:cubicBezTo>
                        <a:pt x="1833993" y="1443609"/>
                        <a:pt x="1835327" y="1443800"/>
                        <a:pt x="1854948" y="1437513"/>
                      </a:cubicBezTo>
                      <a:cubicBezTo>
                        <a:pt x="1851424" y="1436465"/>
                        <a:pt x="1846662" y="1435132"/>
                        <a:pt x="1843042" y="1434084"/>
                      </a:cubicBezTo>
                      <a:lnTo>
                        <a:pt x="1838089" y="1426655"/>
                      </a:lnTo>
                      <a:lnTo>
                        <a:pt x="1833327" y="1414558"/>
                      </a:lnTo>
                      <a:lnTo>
                        <a:pt x="1828754" y="1407890"/>
                      </a:lnTo>
                      <a:lnTo>
                        <a:pt x="1819801" y="1402842"/>
                      </a:lnTo>
                      <a:lnTo>
                        <a:pt x="1826469" y="1391126"/>
                      </a:lnTo>
                      <a:cubicBezTo>
                        <a:pt x="1839994" y="1350931"/>
                        <a:pt x="1887810" y="1343597"/>
                        <a:pt x="1906098" y="1307973"/>
                      </a:cubicBezTo>
                      <a:cubicBezTo>
                        <a:pt x="1938864" y="1324547"/>
                        <a:pt x="1981250" y="1286066"/>
                        <a:pt x="1981631" y="1285684"/>
                      </a:cubicBezTo>
                      <a:cubicBezTo>
                        <a:pt x="1981726" y="1283399"/>
                        <a:pt x="1981821" y="1280351"/>
                        <a:pt x="1981917" y="1278065"/>
                      </a:cubicBezTo>
                      <a:cubicBezTo>
                        <a:pt x="1983536" y="1276636"/>
                        <a:pt x="1985631" y="1274636"/>
                        <a:pt x="1987250" y="1273207"/>
                      </a:cubicBezTo>
                      <a:quadBezTo>
                        <a:pt x="2005824" y="1276826"/>
                        <a:pt x="2073071" y="1248156"/>
                      </a:quadBezTo>
                      <a:cubicBezTo>
                        <a:pt x="2070785" y="1252061"/>
                        <a:pt x="2066784" y="1256729"/>
                        <a:pt x="2063450" y="1259777"/>
                      </a:cubicBezTo>
                      <a:cubicBezTo>
                        <a:pt x="2073833" y="1263777"/>
                        <a:pt x="2084977" y="1263587"/>
                        <a:pt x="2095740" y="1265587"/>
                      </a:cubicBezTo>
                      <a:cubicBezTo>
                        <a:pt x="2094216" y="1267301"/>
                        <a:pt x="2092311" y="1269587"/>
                        <a:pt x="2090787" y="1271397"/>
                      </a:cubicBezTo>
                      <a:cubicBezTo>
                        <a:pt x="2046306" y="1265682"/>
                        <a:pt x="1990775" y="1313783"/>
                        <a:pt x="2018683" y="1346359"/>
                      </a:cubicBezTo>
                      <a:cubicBezTo>
                        <a:pt x="2024017" y="1352550"/>
                        <a:pt x="2033828" y="1364075"/>
                        <a:pt x="2085168" y="1316069"/>
                      </a:cubicBezTo>
                      <a:cubicBezTo>
                        <a:pt x="2084691" y="1313974"/>
                        <a:pt x="2084120" y="1311116"/>
                        <a:pt x="2083644" y="1308926"/>
                      </a:cubicBezTo>
                      <a:cubicBezTo>
                        <a:pt x="2086120" y="1305592"/>
                        <a:pt x="2090597" y="1301972"/>
                        <a:pt x="2094407" y="1300448"/>
                      </a:cubicBezTo>
                      <a:quadBezTo>
                        <a:pt x="2111742" y="1309211"/>
                        <a:pt x="2131650" y="1301210"/>
                      </a:quadBezTo>
                      <a:lnTo>
                        <a:pt x="2153652" y="1289876"/>
                      </a:lnTo>
                      <a:lnTo>
                        <a:pt x="2184799" y="1276826"/>
                      </a:lnTo>
                      <a:lnTo>
                        <a:pt x="2201658" y="1271683"/>
                      </a:lnTo>
                      <a:lnTo>
                        <a:pt x="2205945" y="1268444"/>
                      </a:lnTo>
                      <a:lnTo>
                        <a:pt x="2188609" y="1260824"/>
                      </a:lnTo>
                      <a:cubicBezTo>
                        <a:pt x="2190514" y="1259872"/>
                        <a:pt x="2192991" y="1258634"/>
                        <a:pt x="2194896" y="1257776"/>
                      </a:cubicBezTo>
                      <a:cubicBezTo>
                        <a:pt x="2196991" y="1257681"/>
                        <a:pt x="2197467" y="1257681"/>
                        <a:pt x="2198039" y="1257681"/>
                      </a:cubicBezTo>
                      <a:cubicBezTo>
                        <a:pt x="2198610" y="1257681"/>
                        <a:pt x="2199087" y="1257681"/>
                        <a:pt x="2199658" y="1257681"/>
                      </a:cubicBezTo>
                      <a:cubicBezTo>
                        <a:pt x="2200230" y="1257681"/>
                        <a:pt x="2200706" y="1257681"/>
                        <a:pt x="2201277" y="1257681"/>
                      </a:cubicBezTo>
                      <a:cubicBezTo>
                        <a:pt x="2201849" y="1257681"/>
                        <a:pt x="2202325" y="1257681"/>
                        <a:pt x="2202897" y="1257681"/>
                      </a:cubicBezTo>
                      <a:cubicBezTo>
                        <a:pt x="2203468" y="1257681"/>
                        <a:pt x="2203944" y="1257681"/>
                        <a:pt x="2204516" y="1257681"/>
                      </a:cubicBezTo>
                      <a:cubicBezTo>
                        <a:pt x="2205087" y="1257681"/>
                        <a:pt x="2205564" y="1257681"/>
                        <a:pt x="2206135" y="1257681"/>
                      </a:cubicBezTo>
                      <a:cubicBezTo>
                        <a:pt x="2206707" y="1257681"/>
                        <a:pt x="2207183" y="1257681"/>
                        <a:pt x="2207754" y="1257681"/>
                      </a:cubicBezTo>
                      <a:cubicBezTo>
                        <a:pt x="2208231" y="1257681"/>
                        <a:pt x="2208802" y="1257681"/>
                        <a:pt x="2209278" y="1257681"/>
                      </a:cubicBezTo>
                      <a:quadBezTo>
                        <a:pt x="2224423" y="1255490"/>
                        <a:pt x="2240520" y="1247013"/>
                      </a:quadBezTo>
                      <a:lnTo>
                        <a:pt x="2246807" y="1236250"/>
                      </a:lnTo>
                      <a:cubicBezTo>
                        <a:pt x="2247093" y="1234154"/>
                        <a:pt x="2247474" y="1231487"/>
                        <a:pt x="2247855" y="1229392"/>
                      </a:cubicBezTo>
                      <a:quadBezTo>
                        <a:pt x="2231472" y="1216057"/>
                        <a:pt x="2227757" y="1207770"/>
                      </a:quadBezTo>
                      <a:lnTo>
                        <a:pt x="2229281" y="1195388"/>
                      </a:lnTo>
                      <a:lnTo>
                        <a:pt x="2223661" y="1188434"/>
                      </a:lnTo>
                      <a:quadBezTo>
                        <a:pt x="2201658" y="1207008"/>
                        <a:pt x="2183561" y="1247013"/>
                      </a:quadBezTo>
                      <a:cubicBezTo>
                        <a:pt x="2174893" y="1242441"/>
                        <a:pt x="2174131" y="1242536"/>
                        <a:pt x="2155462" y="1250918"/>
                      </a:cubicBezTo>
                      <a:cubicBezTo>
                        <a:pt x="2140413" y="1238441"/>
                        <a:pt x="2117172" y="1247966"/>
                        <a:pt x="2103551" y="1231773"/>
                      </a:cubicBezTo>
                      <a:cubicBezTo>
                        <a:pt x="2093264" y="1222820"/>
                        <a:pt x="2081548" y="1215866"/>
                        <a:pt x="2070880" y="1207484"/>
                      </a:cubicBezTo>
                      <a:lnTo>
                        <a:pt x="2060021" y="1191101"/>
                      </a:lnTo>
                      <a:lnTo>
                        <a:pt x="2055450" y="1181862"/>
                      </a:lnTo>
                      <a:cubicBezTo>
                        <a:pt x="2059450" y="1166527"/>
                        <a:pt x="2070690" y="1155478"/>
                        <a:pt x="2078310" y="1142238"/>
                      </a:cubicBezTo>
                      <a:quadBezTo>
                        <a:pt x="2064594" y="1147382"/>
                        <a:pt x="2036400" y="1151096"/>
                      </a:quadBezTo>
                      <a:quadBezTo>
                        <a:pt x="2036019" y="1150811"/>
                        <a:pt x="2009634" y="1136713"/>
                      </a:quadBezTo>
                      <a:cubicBezTo>
                        <a:pt x="2030589" y="1110615"/>
                        <a:pt x="2065737" y="1141381"/>
                        <a:pt x="2087263" y="1117378"/>
                      </a:cubicBezTo>
                      <a:cubicBezTo>
                        <a:pt x="2086977" y="1113282"/>
                        <a:pt x="2086596" y="1107758"/>
                        <a:pt x="2086311" y="1103567"/>
                      </a:cubicBezTo>
                      <a:lnTo>
                        <a:pt x="2081929" y="1095184"/>
                      </a:lnTo>
                      <a:cubicBezTo>
                        <a:pt x="2006491" y="1008698"/>
                        <a:pt x="1931148" y="1155573"/>
                        <a:pt x="1852662" y="1177100"/>
                      </a:cubicBezTo>
                      <a:cubicBezTo>
                        <a:pt x="1851900" y="1174718"/>
                        <a:pt x="1850948" y="1171480"/>
                        <a:pt x="1850186" y="1169099"/>
                      </a:cubicBezTo>
                      <a:quadBezTo>
                        <a:pt x="1856949" y="1161669"/>
                        <a:pt x="1867998" y="1153763"/>
                      </a:quadBezTo>
                      <a:cubicBezTo>
                        <a:pt x="1985155" y="1069943"/>
                        <a:pt x="1985917" y="1065943"/>
                        <a:pt x="1988870" y="1048798"/>
                      </a:cubicBezTo>
                      <a:quadBezTo>
                        <a:pt x="2015254" y="1034796"/>
                        <a:pt x="2027541" y="1030415"/>
                      </a:quadBezTo>
                      <a:cubicBezTo>
                        <a:pt x="2034685" y="1030415"/>
                        <a:pt x="2035923" y="1030415"/>
                        <a:pt x="2037162" y="1030510"/>
                      </a:cubicBezTo>
                      <a:cubicBezTo>
                        <a:pt x="2038304" y="1030510"/>
                        <a:pt x="2039448" y="1030605"/>
                        <a:pt x="2040591" y="1030605"/>
                      </a:cubicBezTo>
                      <a:cubicBezTo>
                        <a:pt x="2041638" y="1030605"/>
                        <a:pt x="2042591" y="1030700"/>
                        <a:pt x="2043639" y="1030700"/>
                      </a:cubicBezTo>
                      <a:cubicBezTo>
                        <a:pt x="2044496" y="1030700"/>
                        <a:pt x="2045448" y="1030700"/>
                        <a:pt x="2046306" y="1030796"/>
                      </a:cubicBezTo>
                      <a:cubicBezTo>
                        <a:pt x="2047068" y="1030796"/>
                        <a:pt x="2047829" y="1030796"/>
                        <a:pt x="2048592" y="1030891"/>
                      </a:cubicBezTo>
                      <a:cubicBezTo>
                        <a:pt x="2049258" y="1030891"/>
                        <a:pt x="2049925" y="1030891"/>
                        <a:pt x="2050592" y="1030986"/>
                      </a:cubicBezTo>
                      <a:cubicBezTo>
                        <a:pt x="2051163" y="1030986"/>
                        <a:pt x="2051735" y="1030986"/>
                        <a:pt x="2052211" y="1030986"/>
                      </a:cubicBezTo>
                      <a:cubicBezTo>
                        <a:pt x="2052687" y="1030986"/>
                        <a:pt x="2053164" y="1030986"/>
                        <a:pt x="2053545" y="1030986"/>
                      </a:cubicBezTo>
                      <a:cubicBezTo>
                        <a:pt x="2095074" y="1044702"/>
                        <a:pt x="2141460" y="1002411"/>
                        <a:pt x="2180799" y="1042035"/>
                      </a:cubicBezTo>
                      <a:cubicBezTo>
                        <a:pt x="2192991" y="1040987"/>
                        <a:pt x="2235758" y="1036987"/>
                        <a:pt x="2235948" y="1036892"/>
                      </a:cubicBezTo>
                      <a:cubicBezTo>
                        <a:pt x="2237377" y="1036225"/>
                        <a:pt x="2379871" y="951929"/>
                        <a:pt x="2380443" y="942975"/>
                      </a:cubicBezTo>
                      <a:lnTo>
                        <a:pt x="2380443" y="942975"/>
                      </a:lnTo>
                      <a:cubicBezTo>
                        <a:pt x="2379204" y="931259"/>
                        <a:pt x="2372442" y="921067"/>
                        <a:pt x="2371013" y="909447"/>
                      </a:cubicBezTo>
                      <a:cubicBezTo>
                        <a:pt x="2369965" y="900112"/>
                        <a:pt x="2369584" y="896493"/>
                        <a:pt x="2369108" y="892874"/>
                      </a:cubicBezTo>
                      <a:cubicBezTo>
                        <a:pt x="2357868" y="882396"/>
                        <a:pt x="2354535" y="879158"/>
                        <a:pt x="2287955" y="853345"/>
                      </a:cubicBezTo>
                      <a:quadBezTo>
                        <a:pt x="2293956" y="849344"/>
                        <a:pt x="2314434" y="841343"/>
                      </a:quadBezTo>
                      <a:quadBezTo>
                        <a:pt x="2289479" y="826389"/>
                        <a:pt x="2273953" y="830580"/>
                      </a:quadBezTo>
                      <a:cubicBezTo>
                        <a:pt x="2265666" y="823532"/>
                        <a:pt x="2258808" y="814769"/>
                        <a:pt x="2249188" y="809244"/>
                      </a:cubicBezTo>
                      <a:quadBezTo>
                        <a:pt x="2243092" y="811340"/>
                        <a:pt x="2186228" y="770668"/>
                      </a:quadBezTo>
                      <a:cubicBezTo>
                        <a:pt x="2180608" y="694563"/>
                        <a:pt x="2116791" y="651034"/>
                        <a:pt x="2084882" y="589502"/>
                      </a:cubicBezTo>
                      <a:cubicBezTo>
                        <a:pt x="2082882" y="589121"/>
                        <a:pt x="2080119" y="588740"/>
                        <a:pt x="2078119" y="588359"/>
                      </a:cubicBezTo>
                      <a:cubicBezTo>
                        <a:pt x="2066118" y="598932"/>
                        <a:pt x="2040210" y="653034"/>
                        <a:pt x="2039924" y="653606"/>
                      </a:cubicBezTo>
                      <a:cubicBezTo>
                        <a:pt x="2020588" y="656939"/>
                        <a:pt x="2004777" y="677513"/>
                        <a:pt x="1982298" y="665321"/>
                      </a:cubicBezTo>
                      <a:cubicBezTo>
                        <a:pt x="1980202" y="664750"/>
                        <a:pt x="1977440" y="663893"/>
                        <a:pt x="1975344" y="663321"/>
                      </a:cubicBezTo>
                      <a:cubicBezTo>
                        <a:pt x="1969725" y="649891"/>
                        <a:pt x="1966296" y="648367"/>
                        <a:pt x="1951437" y="646652"/>
                      </a:cubicBezTo>
                      <a:cubicBezTo>
                        <a:pt x="1951818" y="643604"/>
                        <a:pt x="1952389" y="639508"/>
                        <a:pt x="1952770" y="636365"/>
                      </a:cubicBezTo>
                      <a:lnTo>
                        <a:pt x="1945245" y="631508"/>
                      </a:lnTo>
                      <a:lnTo>
                        <a:pt x="1936387" y="626364"/>
                      </a:lnTo>
                      <a:lnTo>
                        <a:pt x="1940102" y="617220"/>
                      </a:lnTo>
                      <a:lnTo>
                        <a:pt x="1941150" y="611219"/>
                      </a:lnTo>
                      <a:lnTo>
                        <a:pt x="1938864" y="601218"/>
                      </a:lnTo>
                      <a:lnTo>
                        <a:pt x="1938102" y="582454"/>
                      </a:lnTo>
                      <a:lnTo>
                        <a:pt x="1939530" y="577120"/>
                      </a:lnTo>
                      <a:quadBezTo>
                        <a:pt x="1950198" y="562928"/>
                        <a:pt x="1950579" y="560546"/>
                      </a:quadBezTo>
                      <a:cubicBezTo>
                        <a:pt x="1948865" y="558927"/>
                        <a:pt x="1946674" y="556736"/>
                        <a:pt x="1944960" y="555117"/>
                      </a:cubicBezTo>
                      <a:quadBezTo>
                        <a:pt x="1937530" y="560546"/>
                        <a:pt x="1915146" y="555689"/>
                      </a:quadBezTo>
                      <a:lnTo>
                        <a:pt x="1894477" y="547402"/>
                      </a:lnTo>
                      <a:cubicBezTo>
                        <a:pt x="1893334" y="543401"/>
                        <a:pt x="1892191" y="537972"/>
                        <a:pt x="1891715" y="533876"/>
                      </a:cubicBezTo>
                      <a:cubicBezTo>
                        <a:pt x="1888667" y="531685"/>
                        <a:pt x="1884666" y="528637"/>
                        <a:pt x="1881714" y="526447"/>
                      </a:cubicBezTo>
                      <a:quadBezTo>
                        <a:pt x="1864092" y="511112"/>
                        <a:pt x="1856949" y="508826"/>
                      </a:quadBezTo>
                      <a:lnTo>
                        <a:pt x="1849043" y="499967"/>
                      </a:lnTo>
                      <a:cubicBezTo>
                        <a:pt x="1847138" y="498920"/>
                        <a:pt x="1844566" y="497491"/>
                        <a:pt x="1842566" y="496348"/>
                      </a:cubicBezTo>
                      <a:cubicBezTo>
                        <a:pt x="1808466" y="508445"/>
                        <a:pt x="1778272" y="488251"/>
                        <a:pt x="1745982" y="484822"/>
                      </a:cubicBezTo>
                      <a:quadBezTo>
                        <a:pt x="1727599" y="487108"/>
                        <a:pt x="1726361" y="534638"/>
                      </a:quadBezTo>
                      <a:quadBezTo>
                        <a:pt x="1714074" y="550545"/>
                        <a:pt x="1703120" y="552736"/>
                      </a:quadBezTo>
                      <a:cubicBezTo>
                        <a:pt x="1705120" y="554164"/>
                        <a:pt x="1707787" y="556070"/>
                        <a:pt x="1709883" y="557498"/>
                      </a:cubicBezTo>
                      <a:cubicBezTo>
                        <a:pt x="1711311" y="557784"/>
                        <a:pt x="1711692" y="557784"/>
                        <a:pt x="1712073" y="557784"/>
                      </a:cubicBezTo>
                      <a:cubicBezTo>
                        <a:pt x="1712454" y="557784"/>
                        <a:pt x="1712931" y="557879"/>
                        <a:pt x="1713312" y="557879"/>
                      </a:cubicBezTo>
                      <a:cubicBezTo>
                        <a:pt x="1713788" y="557879"/>
                        <a:pt x="1714264" y="557975"/>
                        <a:pt x="1714645" y="557975"/>
                      </a:cubicBezTo>
                      <a:cubicBezTo>
                        <a:pt x="1715121" y="557975"/>
                        <a:pt x="1715598" y="558070"/>
                        <a:pt x="1715979" y="558070"/>
                      </a:cubicBezTo>
                      <a:cubicBezTo>
                        <a:pt x="1716360" y="558070"/>
                        <a:pt x="1716836" y="558165"/>
                        <a:pt x="1717217" y="558165"/>
                      </a:cubicBezTo>
                      <a:cubicBezTo>
                        <a:pt x="1717598" y="558165"/>
                        <a:pt x="1717884" y="558260"/>
                        <a:pt x="1718265" y="558260"/>
                      </a:cubicBezTo>
                      <a:cubicBezTo>
                        <a:pt x="1718550" y="558260"/>
                        <a:pt x="1718741" y="558260"/>
                        <a:pt x="1719027" y="558356"/>
                      </a:cubicBezTo>
                      <a:cubicBezTo>
                        <a:pt x="1719122" y="558356"/>
                        <a:pt x="1719217" y="558356"/>
                        <a:pt x="1719312" y="558356"/>
                      </a:cubicBezTo>
                      <a:lnTo>
                        <a:pt x="1717979" y="565595"/>
                      </a:lnTo>
                      <a:lnTo>
                        <a:pt x="1717503" y="574834"/>
                      </a:lnTo>
                      <a:lnTo>
                        <a:pt x="1718074" y="582263"/>
                      </a:lnTo>
                      <a:cubicBezTo>
                        <a:pt x="1720170" y="583502"/>
                        <a:pt x="1723027" y="585026"/>
                        <a:pt x="1725123" y="586264"/>
                      </a:cubicBezTo>
                      <a:cubicBezTo>
                        <a:pt x="1711883" y="608076"/>
                        <a:pt x="1689594" y="621316"/>
                        <a:pt x="1673783" y="640652"/>
                      </a:cubicBezTo>
                      <a:cubicBezTo>
                        <a:pt x="1782844" y="710565"/>
                        <a:pt x="1677688" y="793623"/>
                        <a:pt x="1628539" y="801910"/>
                      </a:cubicBezTo>
                      <a:cubicBezTo>
                        <a:pt x="1626539" y="802291"/>
                        <a:pt x="1623681" y="802005"/>
                        <a:pt x="1621586" y="802005"/>
                      </a:cubicBezTo>
                      <a:cubicBezTo>
                        <a:pt x="1617014" y="814673"/>
                        <a:pt x="1614156" y="827437"/>
                        <a:pt x="1611204" y="840296"/>
                      </a:cubicBezTo>
                      <a:cubicBezTo>
                        <a:pt x="1611489" y="841153"/>
                        <a:pt x="1634635" y="924782"/>
                        <a:pt x="1591773" y="938308"/>
                      </a:cubicBezTo>
                      <a:cubicBezTo>
                        <a:pt x="1566531" y="949833"/>
                        <a:pt x="1561197" y="949642"/>
                        <a:pt x="1549196" y="941737"/>
                      </a:cubicBezTo>
                      <a:lnTo>
                        <a:pt x="1545100" y="931736"/>
                      </a:lnTo>
                      <a:lnTo>
                        <a:pt x="1537385" y="919258"/>
                      </a:lnTo>
                      <a:lnTo>
                        <a:pt x="1530336" y="915733"/>
                      </a:lnTo>
                      <a:lnTo>
                        <a:pt x="1522335" y="905161"/>
                      </a:lnTo>
                      <a:lnTo>
                        <a:pt x="1517382" y="895826"/>
                      </a:lnTo>
                      <a:cubicBezTo>
                        <a:pt x="1496046" y="854297"/>
                        <a:pt x="1542147" y="816292"/>
                        <a:pt x="1523574" y="774859"/>
                      </a:cubicBezTo>
                      <a:cubicBezTo>
                        <a:pt x="1458137" y="774287"/>
                        <a:pt x="1379746" y="729139"/>
                        <a:pt x="1365363" y="683800"/>
                      </a:cubicBezTo>
                      <a:quadBezTo>
                        <a:pt x="1297831" y="653987"/>
                        <a:pt x="1266779" y="663988"/>
                      </a:quadBezTo>
                      <a:quadBezTo>
                        <a:pt x="1275638" y="627126"/>
                        <a:pt x="1278781" y="585978"/>
                      </a:quadBezTo>
                      <a:quadBezTo>
                        <a:pt x="1257445" y="581501"/>
                        <a:pt x="1248873" y="578453"/>
                      </a:quadBezTo>
                      <a:quadBezTo>
                        <a:pt x="1242586" y="531019"/>
                        <a:pt x="1519764" y="386143"/>
                      </a:quadBezTo>
                      <a:cubicBezTo>
                        <a:pt x="1543100" y="373951"/>
                        <a:pt x="1546529" y="368141"/>
                        <a:pt x="1551768" y="359378"/>
                      </a:cubicBezTo>
                      <a:quadBezTo>
                        <a:pt x="1507000" y="347948"/>
                        <a:pt x="1498713" y="330422"/>
                      </a:quadBezTo>
                      <a:cubicBezTo>
                        <a:pt x="1501475" y="329470"/>
                        <a:pt x="1505190" y="328136"/>
                        <a:pt x="1507953" y="327184"/>
                      </a:cubicBezTo>
                      <a:cubicBezTo>
                        <a:pt x="1528717" y="352806"/>
                        <a:pt x="1532527" y="354330"/>
                        <a:pt x="1559007" y="347567"/>
                      </a:cubicBezTo>
                      <a:cubicBezTo>
                        <a:pt x="1567865" y="342710"/>
                        <a:pt x="1577104" y="338518"/>
                        <a:pt x="1586058" y="333851"/>
                      </a:cubicBezTo>
                      <a:cubicBezTo>
                        <a:pt x="1585200" y="331565"/>
                        <a:pt x="1583962" y="328517"/>
                        <a:pt x="1583105" y="326231"/>
                      </a:cubicBezTo>
                      <a:lnTo>
                        <a:pt x="1578057" y="316992"/>
                      </a:lnTo>
                      <a:cubicBezTo>
                        <a:pt x="1608251" y="301562"/>
                        <a:pt x="1625967" y="339090"/>
                        <a:pt x="1626158" y="339471"/>
                      </a:cubicBezTo>
                      <a:lnTo>
                        <a:pt x="1630349" y="352997"/>
                      </a:lnTo>
                      <a:lnTo>
                        <a:pt x="1639493" y="348996"/>
                      </a:lnTo>
                      <a:cubicBezTo>
                        <a:pt x="1638159" y="345948"/>
                        <a:pt x="1636445" y="341947"/>
                        <a:pt x="1635111" y="338995"/>
                      </a:cubicBezTo>
                      <a:cubicBezTo>
                        <a:pt x="1636064" y="336614"/>
                        <a:pt x="1637397" y="333470"/>
                        <a:pt x="1638350" y="331089"/>
                      </a:cubicBezTo>
                      <a:lnTo>
                        <a:pt x="1637683" y="327851"/>
                      </a:lnTo>
                      <a:lnTo>
                        <a:pt x="1640160" y="317183"/>
                      </a:lnTo>
                      <a:lnTo>
                        <a:pt x="1649113" y="325564"/>
                      </a:lnTo>
                      <a:lnTo>
                        <a:pt x="1653780" y="331660"/>
                      </a:lnTo>
                      <a:lnTo>
                        <a:pt x="1657114" y="325850"/>
                      </a:lnTo>
                      <a:cubicBezTo>
                        <a:pt x="1675116" y="315754"/>
                        <a:pt x="1698167" y="314706"/>
                        <a:pt x="1711216" y="295751"/>
                      </a:cubicBezTo>
                      <a:cubicBezTo>
                        <a:pt x="1708644" y="282893"/>
                        <a:pt x="1703977" y="270415"/>
                        <a:pt x="1702929" y="257175"/>
                      </a:cubicBezTo>
                      <a:quadBezTo>
                        <a:pt x="1721884" y="251460"/>
                        <a:pt x="1730075" y="246412"/>
                      </a:quadBezTo>
                      <a:cubicBezTo>
                        <a:pt x="1728361" y="244030"/>
                        <a:pt x="1726075" y="240792"/>
                        <a:pt x="1724361" y="238411"/>
                      </a:cubicBezTo>
                      <a:cubicBezTo>
                        <a:pt x="1726932" y="236791"/>
                        <a:pt x="1730266" y="234601"/>
                        <a:pt x="1732838" y="232886"/>
                      </a:cubicBezTo>
                      <a:cubicBezTo>
                        <a:pt x="1726361" y="230124"/>
                        <a:pt x="1719598" y="222504"/>
                        <a:pt x="1716074" y="216408"/>
                      </a:cubicBezTo>
                      <a:cubicBezTo>
                        <a:pt x="1709025" y="209836"/>
                        <a:pt x="1708644" y="209836"/>
                        <a:pt x="1708359" y="209741"/>
                      </a:cubicBezTo>
                      <a:cubicBezTo>
                        <a:pt x="1707692" y="209645"/>
                        <a:pt x="1707025" y="209550"/>
                        <a:pt x="1706358" y="209550"/>
                      </a:cubicBezTo>
                      <a:cubicBezTo>
                        <a:pt x="1705501" y="209455"/>
                        <a:pt x="1704549" y="209360"/>
                        <a:pt x="1703691" y="209264"/>
                      </a:cubicBezTo>
                      <a:cubicBezTo>
                        <a:pt x="1702739" y="209169"/>
                        <a:pt x="1701786" y="209074"/>
                        <a:pt x="1700739" y="208978"/>
                      </a:cubicBezTo>
                      <a:cubicBezTo>
                        <a:pt x="1699786" y="208883"/>
                        <a:pt x="1698834" y="208788"/>
                        <a:pt x="1697881" y="208693"/>
                      </a:cubicBezTo>
                      <a:cubicBezTo>
                        <a:pt x="1697024" y="208597"/>
                        <a:pt x="1696262" y="208502"/>
                        <a:pt x="1695404" y="208407"/>
                      </a:cubicBezTo>
                      <a:cubicBezTo>
                        <a:pt x="1694833" y="208312"/>
                        <a:pt x="1694262" y="208312"/>
                        <a:pt x="1693690" y="208216"/>
                      </a:cubicBezTo>
                      <a:cubicBezTo>
                        <a:pt x="1693500" y="208216"/>
                        <a:pt x="1693214" y="208121"/>
                        <a:pt x="1693023" y="208121"/>
                      </a:cubicBezTo>
                      <a:quadBezTo>
                        <a:pt x="1677212" y="200025"/>
                        <a:pt x="1663782" y="200406"/>
                      </a:quadBezTo>
                      <a:cubicBezTo>
                        <a:pt x="1659971" y="205073"/>
                        <a:pt x="1654828" y="211264"/>
                        <a:pt x="1650923" y="215932"/>
                      </a:cubicBezTo>
                      <a:quadBezTo>
                        <a:pt x="1647494" y="230314"/>
                        <a:pt x="1614156" y="262604"/>
                      </a:quadBezTo>
                      <a:cubicBezTo>
                        <a:pt x="1613299" y="261747"/>
                        <a:pt x="1612251" y="260509"/>
                        <a:pt x="1611394" y="259651"/>
                      </a:cubicBezTo>
                      <a:lnTo>
                        <a:pt x="1613204" y="252127"/>
                      </a:lnTo>
                      <a:cubicBezTo>
                        <a:pt x="1608346" y="252984"/>
                        <a:pt x="1601583" y="254794"/>
                        <a:pt x="1597678" y="257937"/>
                      </a:cubicBezTo>
                      <a:cubicBezTo>
                        <a:pt x="1598916" y="264224"/>
                        <a:pt x="1598916" y="272796"/>
                        <a:pt x="1598154" y="279178"/>
                      </a:cubicBezTo>
                      <a:cubicBezTo>
                        <a:pt x="1592249" y="280892"/>
                        <a:pt x="1584438" y="283750"/>
                        <a:pt x="1578819" y="286322"/>
                      </a:cubicBezTo>
                      <a:cubicBezTo>
                        <a:pt x="1568627" y="266224"/>
                        <a:pt x="1567579" y="262699"/>
                        <a:pt x="1573104" y="246983"/>
                      </a:cubicBezTo>
                      <a:cubicBezTo>
                        <a:pt x="1575961" y="246983"/>
                        <a:pt x="1579866" y="247078"/>
                        <a:pt x="1582724" y="247078"/>
                      </a:cubicBezTo>
                      <a:cubicBezTo>
                        <a:pt x="1586629" y="242411"/>
                        <a:pt x="1590915" y="235172"/>
                        <a:pt x="1592630" y="229267"/>
                      </a:cubicBezTo>
                      <a:cubicBezTo>
                        <a:pt x="1588439" y="224409"/>
                        <a:pt x="1583200" y="217456"/>
                        <a:pt x="1579866" y="211836"/>
                      </a:cubicBezTo>
                      <a:cubicBezTo>
                        <a:pt x="1570151" y="212693"/>
                        <a:pt x="1561102" y="216789"/>
                        <a:pt x="1551291" y="217646"/>
                      </a:cubicBezTo>
                      <a:cubicBezTo>
                        <a:pt x="1549196" y="223361"/>
                        <a:pt x="1545957" y="230886"/>
                        <a:pt x="1543195" y="236410"/>
                      </a:cubicBezTo>
                      <a:cubicBezTo>
                        <a:pt x="1536146" y="216980"/>
                        <a:pt x="1553768" y="204883"/>
                        <a:pt x="1557387" y="202692"/>
                      </a:cubicBezTo>
                      <a:cubicBezTo>
                        <a:pt x="1556435" y="199835"/>
                        <a:pt x="1555101" y="196120"/>
                        <a:pt x="1554149" y="193358"/>
                      </a:cubicBezTo>
                      <a:cubicBezTo>
                        <a:pt x="1544814" y="188976"/>
                        <a:pt x="1534623" y="191072"/>
                        <a:pt x="1524907" y="189166"/>
                      </a:cubicBezTo>
                      <a:cubicBezTo>
                        <a:pt x="1525669" y="186309"/>
                        <a:pt x="1526812" y="182404"/>
                        <a:pt x="1527574" y="179546"/>
                      </a:cubicBezTo>
                      <a:cubicBezTo>
                        <a:pt x="1533479" y="177070"/>
                        <a:pt x="1541766" y="174593"/>
                        <a:pt x="1548053" y="173355"/>
                      </a:cubicBezTo>
                      <a:quadBezTo>
                        <a:pt x="1550815" y="163068"/>
                        <a:pt x="1541862" y="145923"/>
                      </a:quadBezTo>
                      <a:cubicBezTo>
                        <a:pt x="1552149" y="126682"/>
                        <a:pt x="1550148" y="124492"/>
                        <a:pt x="1536718" y="110585"/>
                      </a:cubicBezTo>
                      <a:cubicBezTo>
                        <a:pt x="1539671" y="108966"/>
                        <a:pt x="1543481" y="106775"/>
                        <a:pt x="1546434" y="105061"/>
                      </a:cubicBezTo>
                      <a:quadBezTo>
                        <a:pt x="1566246" y="90011"/>
                        <a:pt x="1567484" y="87440"/>
                      </a:quadBezTo>
                      <a:cubicBezTo>
                        <a:pt x="1569770" y="85630"/>
                        <a:pt x="1572913" y="83248"/>
                        <a:pt x="1575199" y="81439"/>
                      </a:cubicBezTo>
                      <a:cubicBezTo>
                        <a:pt x="1581009" y="83344"/>
                        <a:pt x="1588725" y="86296"/>
                        <a:pt x="1594249" y="88773"/>
                      </a:cubicBezTo>
                      <a:cubicBezTo>
                        <a:pt x="1630920" y="69151"/>
                        <a:pt x="1638731" y="64579"/>
                        <a:pt x="1648637" y="58865"/>
                      </a:cubicBezTo>
                      <a:cubicBezTo>
                        <a:pt x="1648732" y="57341"/>
                        <a:pt x="1648827" y="55435"/>
                        <a:pt x="1648923" y="53912"/>
                      </a:cubicBezTo>
                      <a:cubicBezTo>
                        <a:pt x="1643398" y="52864"/>
                        <a:pt x="1636350" y="49435"/>
                        <a:pt x="1632159" y="45720"/>
                      </a:cubicBezTo>
                      <a:cubicBezTo>
                        <a:pt x="1629587" y="47053"/>
                        <a:pt x="1626158" y="48863"/>
                        <a:pt x="1623491" y="50101"/>
                      </a:cubicBezTo>
                      <a:cubicBezTo>
                        <a:pt x="1622062" y="48958"/>
                        <a:pt x="1620157" y="47434"/>
                        <a:pt x="1618633" y="46292"/>
                      </a:cubicBezTo>
                      <a:lnTo>
                        <a:pt x="1611680" y="42481"/>
                      </a:lnTo>
                      <a:lnTo>
                        <a:pt x="1601107" y="39433"/>
                      </a:lnTo>
                      <a:lnTo>
                        <a:pt x="1592725" y="38767"/>
                      </a:lnTo>
                      <a:lnTo>
                        <a:pt x="1580152" y="39243"/>
                      </a:lnTo>
                      <a:cubicBezTo>
                        <a:pt x="1577390" y="40100"/>
                        <a:pt x="1573675" y="41148"/>
                        <a:pt x="1570913" y="41910"/>
                      </a:cubicBezTo>
                      <a:cubicBezTo>
                        <a:pt x="1570532" y="43244"/>
                        <a:pt x="1570151" y="44958"/>
                        <a:pt x="1569770" y="46292"/>
                      </a:cubicBezTo>
                      <a:cubicBezTo>
                        <a:pt x="1566817" y="46387"/>
                        <a:pt x="1562817" y="46482"/>
                        <a:pt x="1559864" y="46577"/>
                      </a:cubicBezTo>
                      <a:cubicBezTo>
                        <a:pt x="1556244" y="51625"/>
                        <a:pt x="1551482" y="58483"/>
                        <a:pt x="1548053" y="63722"/>
                      </a:cubicBezTo>
                      <a:cubicBezTo>
                        <a:pt x="1545576" y="64865"/>
                        <a:pt x="1544529" y="64579"/>
                        <a:pt x="1543386" y="64389"/>
                      </a:cubicBezTo>
                      <a:cubicBezTo>
                        <a:pt x="1541671" y="66580"/>
                        <a:pt x="1539861" y="68770"/>
                        <a:pt x="1538147" y="70961"/>
                      </a:cubicBezTo>
                      <a:lnTo>
                        <a:pt x="1536337" y="77629"/>
                      </a:lnTo>
                      <a:cubicBezTo>
                        <a:pt x="1535956" y="89440"/>
                        <a:pt x="1534337" y="96774"/>
                        <a:pt x="1507095" y="110490"/>
                      </a:cubicBezTo>
                      <a:lnTo>
                        <a:pt x="1503095" y="113347"/>
                      </a:lnTo>
                      <a:cubicBezTo>
                        <a:pt x="1505095" y="113728"/>
                        <a:pt x="1507095" y="114109"/>
                        <a:pt x="1509096" y="114395"/>
                      </a:cubicBezTo>
                      <a:cubicBezTo>
                        <a:pt x="1503952" y="116967"/>
                        <a:pt x="1496237" y="118777"/>
                        <a:pt x="1490522" y="118872"/>
                      </a:cubicBezTo>
                      <a:cubicBezTo>
                        <a:pt x="1487664" y="119158"/>
                        <a:pt x="1487379" y="119158"/>
                        <a:pt x="1486998" y="119062"/>
                      </a:cubicBezTo>
                      <a:cubicBezTo>
                        <a:pt x="1486617" y="118967"/>
                        <a:pt x="1486236" y="118967"/>
                        <a:pt x="1485854" y="118872"/>
                      </a:cubicBezTo>
                      <a:cubicBezTo>
                        <a:pt x="1485474" y="118777"/>
                        <a:pt x="1484997" y="118682"/>
                        <a:pt x="1484616" y="118682"/>
                      </a:cubicBezTo>
                      <a:cubicBezTo>
                        <a:pt x="1484235" y="118586"/>
                        <a:pt x="1483759" y="118491"/>
                        <a:pt x="1483378" y="118491"/>
                      </a:cubicBezTo>
                      <a:cubicBezTo>
                        <a:pt x="1482997" y="118396"/>
                        <a:pt x="1482616" y="118396"/>
                        <a:pt x="1482235" y="118301"/>
                      </a:cubicBezTo>
                      <a:cubicBezTo>
                        <a:pt x="1481949" y="118205"/>
                        <a:pt x="1481664" y="118205"/>
                        <a:pt x="1481283" y="118110"/>
                      </a:cubicBezTo>
                      <a:cubicBezTo>
                        <a:pt x="1481092" y="118110"/>
                        <a:pt x="1480902" y="118015"/>
                        <a:pt x="1480616" y="118015"/>
                      </a:cubicBezTo>
                      <a:cubicBezTo>
                        <a:pt x="1480521" y="118015"/>
                        <a:pt x="1480425" y="118015"/>
                        <a:pt x="1480425" y="118015"/>
                      </a:cubicBezTo>
                      <a:lnTo>
                        <a:pt x="1481092" y="125158"/>
                      </a:lnTo>
                      <a:cubicBezTo>
                        <a:pt x="1480044" y="126587"/>
                        <a:pt x="1478901" y="127921"/>
                        <a:pt x="1477854" y="129349"/>
                      </a:cubicBezTo>
                      <a:cubicBezTo>
                        <a:pt x="1475853" y="134303"/>
                        <a:pt x="1472900" y="140970"/>
                        <a:pt x="1470615" y="145828"/>
                      </a:cubicBezTo>
                      <a:lnTo>
                        <a:pt x="1464233" y="149257"/>
                      </a:lnTo>
                      <a:lnTo>
                        <a:pt x="1456327" y="157448"/>
                      </a:lnTo>
                      <a:cubicBezTo>
                        <a:pt x="1456613" y="160496"/>
                        <a:pt x="1456994" y="164592"/>
                        <a:pt x="1457279" y="167545"/>
                      </a:cubicBezTo>
                      <a:cubicBezTo>
                        <a:pt x="1462709" y="171164"/>
                        <a:pt x="1465852" y="171736"/>
                        <a:pt x="1468900" y="172307"/>
                      </a:cubicBezTo>
                      <a:cubicBezTo>
                        <a:pt x="1471853" y="177070"/>
                        <a:pt x="1478235" y="182118"/>
                        <a:pt x="1483569" y="183928"/>
                      </a:cubicBezTo>
                      <a:cubicBezTo>
                        <a:pt x="1480997" y="188309"/>
                        <a:pt x="1477663" y="194120"/>
                        <a:pt x="1475091" y="198501"/>
                      </a:cubicBezTo>
                      <a:lnTo>
                        <a:pt x="1468900" y="201168"/>
                      </a:lnTo>
                      <a:lnTo>
                        <a:pt x="1461375" y="207740"/>
                      </a:lnTo>
                      <a:cubicBezTo>
                        <a:pt x="1463947" y="209074"/>
                        <a:pt x="1467281" y="210883"/>
                        <a:pt x="1469853" y="212217"/>
                      </a:cubicBezTo>
                      <a:cubicBezTo>
                        <a:pt x="1472710" y="210503"/>
                        <a:pt x="1476615" y="208216"/>
                        <a:pt x="1479568" y="206502"/>
                      </a:cubicBezTo>
                      <a:lnTo>
                        <a:pt x="1479568" y="210788"/>
                      </a:lnTo>
                      <a:cubicBezTo>
                        <a:pt x="1478044" y="213170"/>
                        <a:pt x="1476520" y="215551"/>
                        <a:pt x="1474901" y="217837"/>
                      </a:cubicBezTo>
                      <a:cubicBezTo>
                        <a:pt x="1464900" y="221742"/>
                        <a:pt x="1455184" y="226314"/>
                        <a:pt x="1445373" y="230695"/>
                      </a:cubicBezTo>
                      <a:cubicBezTo>
                        <a:pt x="1443468" y="230981"/>
                        <a:pt x="1443087" y="230886"/>
                        <a:pt x="1442706" y="230791"/>
                      </a:cubicBezTo>
                      <a:cubicBezTo>
                        <a:pt x="1442135" y="230695"/>
                        <a:pt x="1441468" y="230600"/>
                        <a:pt x="1440896" y="230505"/>
                      </a:cubicBezTo>
                      <a:cubicBezTo>
                        <a:pt x="1440135" y="230410"/>
                        <a:pt x="1439468" y="230219"/>
                        <a:pt x="1438706" y="230124"/>
                      </a:cubicBezTo>
                      <a:cubicBezTo>
                        <a:pt x="1437944" y="230029"/>
                        <a:pt x="1437182" y="229838"/>
                        <a:pt x="1436420" y="229743"/>
                      </a:cubicBezTo>
                      <a:cubicBezTo>
                        <a:pt x="1435658" y="229648"/>
                        <a:pt x="1434896" y="229457"/>
                        <a:pt x="1434229" y="229362"/>
                      </a:cubicBezTo>
                      <a:cubicBezTo>
                        <a:pt x="1433562" y="229267"/>
                        <a:pt x="1432991" y="229172"/>
                        <a:pt x="1432324" y="229076"/>
                      </a:cubicBezTo>
                      <a:cubicBezTo>
                        <a:pt x="1431848" y="228981"/>
                        <a:pt x="1431467" y="228886"/>
                        <a:pt x="1430991" y="228886"/>
                      </a:cubicBezTo>
                      <a:cubicBezTo>
                        <a:pt x="1430800" y="228886"/>
                        <a:pt x="1430705" y="228791"/>
                        <a:pt x="1430514" y="228791"/>
                      </a:cubicBezTo>
                      <a:quadBezTo>
                        <a:pt x="1420608" y="234124"/>
                        <a:pt x="1414703" y="253555"/>
                      </a:quadBezTo>
                      <a:cubicBezTo>
                        <a:pt x="1408797" y="256508"/>
                        <a:pt x="1405845" y="255937"/>
                        <a:pt x="1402796" y="255365"/>
                      </a:cubicBezTo>
                      <a:cubicBezTo>
                        <a:pt x="1402225" y="252317"/>
                        <a:pt x="1401558" y="248222"/>
                        <a:pt x="1400987" y="245078"/>
                      </a:cubicBezTo>
                      <a:cubicBezTo>
                        <a:pt x="1408321" y="237363"/>
                        <a:pt x="1414703" y="228886"/>
                        <a:pt x="1422418" y="221551"/>
                      </a:cubicBezTo>
                      <a:cubicBezTo>
                        <a:pt x="1421561" y="219742"/>
                        <a:pt x="1419275" y="219266"/>
                        <a:pt x="1416989" y="218885"/>
                      </a:cubicBezTo>
                      <a:cubicBezTo>
                        <a:pt x="1414703" y="218503"/>
                        <a:pt x="1412321" y="218027"/>
                        <a:pt x="1410036" y="217646"/>
                      </a:cubicBezTo>
                      <a:lnTo>
                        <a:pt x="1402987" y="214312"/>
                      </a:lnTo>
                      <a:lnTo>
                        <a:pt x="1402416" y="208026"/>
                      </a:lnTo>
                      <a:cubicBezTo>
                        <a:pt x="1405654" y="208597"/>
                        <a:pt x="1409940" y="209455"/>
                        <a:pt x="1413179" y="210026"/>
                      </a:cubicBezTo>
                      <a:cubicBezTo>
                        <a:pt x="1418894" y="211264"/>
                        <a:pt x="1421180" y="211741"/>
                        <a:pt x="1423466" y="212122"/>
                      </a:cubicBezTo>
                      <a:cubicBezTo>
                        <a:pt x="1433086" y="208597"/>
                        <a:pt x="1443183" y="206502"/>
                        <a:pt x="1452517" y="202311"/>
                      </a:cubicBezTo>
                      <a:cubicBezTo>
                        <a:pt x="1450803" y="199835"/>
                        <a:pt x="1450421" y="199739"/>
                        <a:pt x="1450041" y="199739"/>
                      </a:cubicBezTo>
                      <a:cubicBezTo>
                        <a:pt x="1449660" y="199644"/>
                        <a:pt x="1449183" y="199549"/>
                        <a:pt x="1448802" y="199549"/>
                      </a:cubicBezTo>
                      <a:cubicBezTo>
                        <a:pt x="1448421" y="199453"/>
                        <a:pt x="1448040" y="199358"/>
                        <a:pt x="1447564" y="199358"/>
                      </a:cubicBezTo>
                      <a:cubicBezTo>
                        <a:pt x="1447183" y="199263"/>
                        <a:pt x="1446802" y="199263"/>
                        <a:pt x="1446421" y="199168"/>
                      </a:cubicBezTo>
                      <a:cubicBezTo>
                        <a:pt x="1446135" y="199072"/>
                        <a:pt x="1445754" y="199072"/>
                        <a:pt x="1445469" y="198977"/>
                      </a:cubicBezTo>
                      <a:cubicBezTo>
                        <a:pt x="1445183" y="198977"/>
                        <a:pt x="1444992" y="198882"/>
                        <a:pt x="1444707" y="198882"/>
                      </a:cubicBezTo>
                      <a:cubicBezTo>
                        <a:pt x="1444516" y="198882"/>
                        <a:pt x="1444325" y="198787"/>
                        <a:pt x="1444230" y="198787"/>
                      </a:cubicBezTo>
                      <a:quadBezTo>
                        <a:pt x="1444135" y="198787"/>
                        <a:pt x="1444040" y="198787"/>
                      </a:quadBezTo>
                      <a:lnTo>
                        <a:pt x="1445373" y="191167"/>
                      </a:lnTo>
                      <a:cubicBezTo>
                        <a:pt x="1444325" y="188405"/>
                        <a:pt x="1442897" y="184785"/>
                        <a:pt x="1441849" y="182023"/>
                      </a:cubicBezTo>
                      <a:cubicBezTo>
                        <a:pt x="1443087" y="183070"/>
                        <a:pt x="1444707" y="184499"/>
                        <a:pt x="1445945" y="185547"/>
                      </a:cubicBezTo>
                      <a:lnTo>
                        <a:pt x="1462709" y="182689"/>
                      </a:lnTo>
                      <a:cubicBezTo>
                        <a:pt x="1457279" y="180022"/>
                        <a:pt x="1449945" y="176689"/>
                        <a:pt x="1444325" y="174403"/>
                      </a:cubicBezTo>
                      <a:cubicBezTo>
                        <a:pt x="1440992" y="173450"/>
                        <a:pt x="1440039" y="173260"/>
                        <a:pt x="1439087" y="173069"/>
                      </a:cubicBezTo>
                      <a:lnTo>
                        <a:pt x="1434324" y="171831"/>
                      </a:lnTo>
                      <a:cubicBezTo>
                        <a:pt x="1433086" y="169069"/>
                        <a:pt x="1431371" y="165449"/>
                        <a:pt x="1430133" y="162687"/>
                      </a:cubicBezTo>
                      <a:cubicBezTo>
                        <a:pt x="1426228" y="162687"/>
                        <a:pt x="1421085" y="162782"/>
                        <a:pt x="1417179" y="162782"/>
                      </a:cubicBezTo>
                      <a:lnTo>
                        <a:pt x="1408607" y="169164"/>
                      </a:lnTo>
                      <a:lnTo>
                        <a:pt x="1401368" y="176022"/>
                      </a:lnTo>
                      <a:lnTo>
                        <a:pt x="1396034" y="178689"/>
                      </a:lnTo>
                      <a:cubicBezTo>
                        <a:pt x="1388604" y="179641"/>
                        <a:pt x="1379270" y="183833"/>
                        <a:pt x="1372602" y="187357"/>
                      </a:cubicBezTo>
                      <a:lnTo>
                        <a:pt x="1378984" y="191833"/>
                      </a:lnTo>
                      <a:cubicBezTo>
                        <a:pt x="1384509" y="193548"/>
                        <a:pt x="1391938" y="196120"/>
                        <a:pt x="1397367" y="198215"/>
                      </a:cubicBezTo>
                      <a:cubicBezTo>
                        <a:pt x="1396510" y="199835"/>
                        <a:pt x="1395462" y="201930"/>
                        <a:pt x="1394605" y="203549"/>
                      </a:cubicBezTo>
                      <a:lnTo>
                        <a:pt x="1382699" y="208026"/>
                      </a:lnTo>
                      <a:lnTo>
                        <a:pt x="1372888" y="210503"/>
                      </a:lnTo>
                      <a:cubicBezTo>
                        <a:pt x="1367649" y="217360"/>
                        <a:pt x="1356886" y="223076"/>
                        <a:pt x="1348980" y="226409"/>
                      </a:cubicBezTo>
                      <a:lnTo>
                        <a:pt x="1329835" y="218599"/>
                      </a:lnTo>
                      <a:cubicBezTo>
                        <a:pt x="1313833" y="215074"/>
                        <a:pt x="1297355" y="213646"/>
                        <a:pt x="1281829" y="208216"/>
                      </a:cubicBezTo>
                      <a:cubicBezTo>
                        <a:pt x="1281543" y="205454"/>
                        <a:pt x="1281067" y="201739"/>
                        <a:pt x="1280781" y="198977"/>
                      </a:cubicBezTo>
                      <a:cubicBezTo>
                        <a:pt x="1276209" y="197930"/>
                        <a:pt x="1271637" y="196882"/>
                        <a:pt x="1267065" y="195739"/>
                      </a:cubicBezTo>
                      <a:lnTo>
                        <a:pt x="1263827" y="190405"/>
                      </a:lnTo>
                      <a:lnTo>
                        <a:pt x="1261350" y="184023"/>
                      </a:lnTo>
                      <a:lnTo>
                        <a:pt x="1257159" y="177355"/>
                      </a:lnTo>
                      <a:lnTo>
                        <a:pt x="1262970" y="167735"/>
                      </a:lnTo>
                      <a:lnTo>
                        <a:pt x="1258112" y="160115"/>
                      </a:lnTo>
                      <a:lnTo>
                        <a:pt x="1243920" y="161068"/>
                      </a:lnTo>
                      <a:lnTo>
                        <a:pt x="1224108" y="159639"/>
                      </a:lnTo>
                      <a:quadBezTo>
                        <a:pt x="1204581" y="162116"/>
                        <a:pt x="1193342" y="178308"/>
                      </a:quadBezTo>
                      <a:lnTo>
                        <a:pt x="1200771" y="178403"/>
                      </a:lnTo>
                      <a:lnTo>
                        <a:pt x="1194866" y="181261"/>
                      </a:lnTo>
                      <a:lnTo>
                        <a:pt x="1191151" y="190976"/>
                      </a:lnTo>
                      <a:cubicBezTo>
                        <a:pt x="1188770" y="196691"/>
                        <a:pt x="1184388" y="203740"/>
                        <a:pt x="1180388" y="208407"/>
                      </a:cubicBezTo>
                      <a:cubicBezTo>
                        <a:pt x="1181721" y="203645"/>
                        <a:pt x="1183722" y="197263"/>
                        <a:pt x="1185627" y="192691"/>
                      </a:cubicBezTo>
                      <a:cubicBezTo>
                        <a:pt x="1183055" y="192024"/>
                        <a:pt x="1180483" y="191262"/>
                        <a:pt x="1177911" y="190595"/>
                      </a:cubicBezTo>
                      <a:cubicBezTo>
                        <a:pt x="1175054" y="191738"/>
                        <a:pt x="1171339" y="193358"/>
                        <a:pt x="1168482" y="194501"/>
                      </a:cubicBezTo>
                      <a:cubicBezTo>
                        <a:pt x="1168863" y="192119"/>
                        <a:pt x="1171339" y="189452"/>
                        <a:pt x="1173911" y="186880"/>
                      </a:cubicBezTo>
                      <a:lnTo>
                        <a:pt x="1166862" y="180785"/>
                      </a:lnTo>
                      <a:lnTo>
                        <a:pt x="1162290" y="174117"/>
                      </a:lnTo>
                      <a:lnTo>
                        <a:pt x="1147908" y="172783"/>
                      </a:lnTo>
                      <a:lnTo>
                        <a:pt x="1132572" y="173069"/>
                      </a:lnTo>
                      <a:lnTo>
                        <a:pt x="1103045" y="169355"/>
                      </a:lnTo>
                      <a:cubicBezTo>
                        <a:pt x="1091805" y="163354"/>
                        <a:pt x="1090662" y="162687"/>
                        <a:pt x="1077423" y="152400"/>
                      </a:cubicBezTo>
                      <a:cubicBezTo>
                        <a:pt x="1079232" y="150019"/>
                        <a:pt x="1081614" y="146876"/>
                        <a:pt x="1083423" y="144494"/>
                      </a:cubicBezTo>
                      <a:cubicBezTo>
                        <a:pt x="1092186" y="143351"/>
                        <a:pt x="1101235" y="145923"/>
                        <a:pt x="1109903" y="142970"/>
                      </a:cubicBezTo>
                      <a:lnTo>
                        <a:pt x="1115142" y="133636"/>
                      </a:lnTo>
                      <a:lnTo>
                        <a:pt x="1115427" y="123539"/>
                      </a:lnTo>
                      <a:lnTo>
                        <a:pt x="1109712" y="114014"/>
                      </a:lnTo>
                      <a:cubicBezTo>
                        <a:pt x="1107712" y="113347"/>
                        <a:pt x="1105712" y="112681"/>
                        <a:pt x="1103712" y="111919"/>
                      </a:cubicBezTo>
                      <a:cubicBezTo>
                        <a:pt x="1090853" y="112490"/>
                        <a:pt x="1087519" y="111633"/>
                        <a:pt x="1078470" y="100013"/>
                      </a:cubicBezTo>
                      <a:cubicBezTo>
                        <a:pt x="1053420" y="47720"/>
                        <a:pt x="1045419" y="50864"/>
                        <a:pt x="1024178" y="59245"/>
                      </a:cubicBezTo>
                      <a:cubicBezTo>
                        <a:pt x="1021892" y="58579"/>
                        <a:pt x="1011319" y="58960"/>
                        <a:pt x="1009128" y="57912"/>
                      </a:cubicBezTo>
                      <a:quadBezTo>
                        <a:pt x="1010271" y="57341"/>
                        <a:pt x="1026178" y="51245"/>
                      </a:quadBezTo>
                      <a:cubicBezTo>
                        <a:pt x="1025988" y="50292"/>
                        <a:pt x="1025702" y="48958"/>
                        <a:pt x="1025607" y="48006"/>
                      </a:cubicBezTo>
                      <a:cubicBezTo>
                        <a:pt x="1027988" y="41148"/>
                        <a:pt x="1035608" y="39338"/>
                        <a:pt x="1039418" y="33909"/>
                      </a:cubicBezTo>
                      <a:cubicBezTo>
                        <a:pt x="1033512" y="31337"/>
                        <a:pt x="1032084" y="32004"/>
                        <a:pt x="1025892" y="37624"/>
                      </a:cubicBezTo>
                      <a:lnTo>
                        <a:pt x="1018844" y="39433"/>
                      </a:lnTo>
                      <a:lnTo>
                        <a:pt x="1013891" y="41053"/>
                      </a:lnTo>
                      <a:cubicBezTo>
                        <a:pt x="1010652" y="43339"/>
                        <a:pt x="1007319" y="45529"/>
                        <a:pt x="1004080" y="47816"/>
                      </a:cubicBezTo>
                      <a:lnTo>
                        <a:pt x="997984" y="51149"/>
                      </a:lnTo>
                      <a:lnTo>
                        <a:pt x="989507" y="40767"/>
                      </a:lnTo>
                      <a:lnTo>
                        <a:pt x="997127" y="33719"/>
                      </a:lnTo>
                      <a:lnTo>
                        <a:pt x="1016367" y="16859"/>
                      </a:lnTo>
                      <a:cubicBezTo>
                        <a:pt x="1018653" y="10096"/>
                        <a:pt x="1018939" y="8382"/>
                        <a:pt x="1018082" y="2953"/>
                      </a:cubicBezTo>
                      <a:cubicBezTo>
                        <a:pt x="996270" y="857"/>
                        <a:pt x="977982" y="17812"/>
                        <a:pt x="955884" y="14288"/>
                      </a:cubicBezTo>
                      <a:cubicBezTo>
                        <a:pt x="966075" y="10096"/>
                        <a:pt x="977410" y="9906"/>
                        <a:pt x="987602" y="5620"/>
                      </a:cubicBezTo>
                      <a:cubicBezTo>
                        <a:pt x="986745" y="4477"/>
                        <a:pt x="985697" y="3048"/>
                        <a:pt x="984840" y="1905"/>
                      </a:cubicBezTo>
                      <a:quadBezTo>
                        <a:pt x="974934" y="1619"/>
                        <a:pt x="967504" y="0"/>
                      </a:quadBezTo>
                      <a:cubicBezTo>
                        <a:pt x="749382" y="133255"/>
                        <a:pt x="547261" y="295656"/>
                        <a:pt x="365905" y="481108"/>
                      </a:cubicBezTo>
                      <a:lnTo>
                        <a:pt x="369239" y="478536"/>
                      </a:lnTo>
                      <a:lnTo>
                        <a:pt x="362190" y="496919"/>
                      </a:lnTo>
                      <a:quadBezTo>
                        <a:pt x="333520" y="537210"/>
                        <a:pt x="322852" y="572262"/>
                      </a:quadBezTo>
                      <a:cubicBezTo>
                        <a:pt x="331520" y="611314"/>
                        <a:pt x="288276" y="635794"/>
                        <a:pt x="294182" y="674180"/>
                      </a:cubicBezTo>
                      <a:cubicBezTo>
                        <a:pt x="293420" y="679609"/>
                        <a:pt x="293896" y="683038"/>
                        <a:pt x="306088" y="765810"/>
                      </a:cubicBezTo>
                      <a:quadBezTo>
                        <a:pt x="313803" y="794957"/>
                        <a:pt x="295325" y="830675"/>
                      </a:quadBezTo>
                      <a:cubicBezTo>
                        <a:pt x="293229" y="834485"/>
                        <a:pt x="293039" y="834390"/>
                        <a:pt x="292944" y="834295"/>
                      </a:cubicBezTo>
                      <a:cubicBezTo>
                        <a:pt x="292563" y="834104"/>
                        <a:pt x="292086" y="833914"/>
                        <a:pt x="291705" y="833723"/>
                      </a:cubicBezTo>
                      <a:cubicBezTo>
                        <a:pt x="291134" y="833437"/>
                        <a:pt x="290467" y="833247"/>
                        <a:pt x="289896" y="832961"/>
                      </a:cubicBezTo>
                      <a:cubicBezTo>
                        <a:pt x="289229" y="832675"/>
                        <a:pt x="288467" y="832390"/>
                        <a:pt x="287800" y="832009"/>
                      </a:cubicBezTo>
                      <a:cubicBezTo>
                        <a:pt x="287038" y="831723"/>
                        <a:pt x="286276" y="831342"/>
                        <a:pt x="285514" y="831056"/>
                      </a:cubicBezTo>
                      <a:cubicBezTo>
                        <a:pt x="284752" y="830771"/>
                        <a:pt x="284085" y="830390"/>
                        <a:pt x="283323" y="830104"/>
                      </a:cubicBezTo>
                      <a:cubicBezTo>
                        <a:pt x="282752" y="829818"/>
                        <a:pt x="282085" y="829532"/>
                        <a:pt x="281513" y="829342"/>
                      </a:cubicBezTo>
                      <a:cubicBezTo>
                        <a:pt x="281133" y="829151"/>
                        <a:pt x="280656" y="828961"/>
                        <a:pt x="280275" y="828770"/>
                      </a:cubicBezTo>
                      <a:cubicBezTo>
                        <a:pt x="277513" y="827532"/>
                        <a:pt x="273894" y="826008"/>
                        <a:pt x="271226" y="824770"/>
                      </a:cubicBezTo>
                      <a:cubicBezTo>
                        <a:pt x="268369" y="821436"/>
                        <a:pt x="259701" y="812578"/>
                        <a:pt x="253319" y="801815"/>
                      </a:cubicBezTo>
                      <a:cubicBezTo>
                        <a:pt x="250748" y="810006"/>
                        <a:pt x="247414" y="820865"/>
                        <a:pt x="244842" y="829056"/>
                      </a:cubicBezTo>
                      <a:lnTo>
                        <a:pt x="214743" y="878872"/>
                      </a:lnTo>
                      <a:cubicBezTo>
                        <a:pt x="151783" y="996982"/>
                        <a:pt x="150640" y="997839"/>
                        <a:pt x="123589" y="1018889"/>
                      </a:cubicBezTo>
                      <a:cubicBezTo>
                        <a:pt x="109111" y="1030129"/>
                        <a:pt x="106920" y="1031843"/>
                        <a:pt x="96062" y="1069181"/>
                      </a:cubicBezTo>
                      <a:cubicBezTo>
                        <a:pt x="95300" y="1071944"/>
                        <a:pt x="94252" y="1075563"/>
                        <a:pt x="93490" y="1078230"/>
                      </a:cubicBezTo>
                      <a:cubicBezTo>
                        <a:pt x="85203" y="1107091"/>
                        <a:pt x="59962" y="1135856"/>
                        <a:pt x="50437" y="1138333"/>
                      </a:cubicBezTo>
                      <a:quadBezTo>
                        <a:pt x="45008" y="1139762"/>
                        <a:pt x="35292" y="1193006"/>
                      </a:quadBezTo>
                      <a:cubicBezTo>
                        <a:pt x="15385" y="1279017"/>
                        <a:pt x="21290" y="1368457"/>
                        <a:pt x="1478" y="1454467"/>
                      </a:cubicBezTo>
                      <a:cubicBezTo>
                        <a:pt x="-9380" y="1501521"/>
                        <a:pt x="42817" y="1515999"/>
                        <a:pt x="52342" y="1552480"/>
                      </a:cubicBezTo>
                      <a:quadBezTo>
                        <a:pt x="53009" y="1554956"/>
                        <a:pt x="48722" y="1667828"/>
                      </a:quadBezTo>
                      <a:cubicBezTo>
                        <a:pt x="48437" y="1674876"/>
                        <a:pt x="48056" y="1684401"/>
                        <a:pt x="47770" y="1691450"/>
                      </a:cubicBezTo>
                      <a:cubicBezTo>
                        <a:pt x="61962" y="1696403"/>
                        <a:pt x="76440" y="1701260"/>
                        <a:pt x="91013" y="1706118"/>
                      </a:cubicBezTo>
                      <a:cubicBezTo>
                        <a:pt x="95966" y="1677543"/>
                        <a:pt x="101110" y="1673924"/>
                        <a:pt x="109778" y="1667923"/>
                      </a:cubicBezTo>
                      <a:quadBezTo>
                        <a:pt x="120446" y="1676019"/>
                        <a:pt x="141210" y="1687640"/>
                      </a:quadBezTo>
                      <a:cubicBezTo>
                        <a:pt x="148544" y="1697546"/>
                        <a:pt x="149497" y="1698879"/>
                        <a:pt x="147782" y="1719739"/>
                      </a:cubicBezTo>
                      <a:cubicBezTo>
                        <a:pt x="142258" y="1771364"/>
                        <a:pt x="138353" y="1807083"/>
                        <a:pt x="163880" y="1878997"/>
                      </a:cubicBezTo>
                      <a:quadBezTo>
                        <a:pt x="173500" y="1885093"/>
                        <a:pt x="205028" y="2006917"/>
                      </a:quadBezTo>
                      <a:quadBezTo>
                        <a:pt x="190740" y="2009584"/>
                        <a:pt x="185501" y="2018824"/>
                      </a:quadBezTo>
                      <a:cubicBezTo>
                        <a:pt x="209790" y="2071021"/>
                        <a:pt x="247604" y="2115979"/>
                        <a:pt x="267321" y="2170652"/>
                      </a:cubicBezTo>
                      <a:cubicBezTo>
                        <a:pt x="285514" y="2221040"/>
                        <a:pt x="267607" y="2275999"/>
                        <a:pt x="287229" y="2326196"/>
                      </a:cubicBezTo>
                      <a:cubicBezTo>
                        <a:pt x="285895" y="2328386"/>
                        <a:pt x="284085" y="2331244"/>
                        <a:pt x="282752" y="2333435"/>
                      </a:cubicBezTo>
                      <a:cubicBezTo>
                        <a:pt x="280561" y="2333720"/>
                        <a:pt x="277608" y="2334101"/>
                        <a:pt x="275418" y="2334387"/>
                      </a:cubicBezTo>
                      <a:cubicBezTo>
                        <a:pt x="273989" y="2336673"/>
                        <a:pt x="271988" y="2339626"/>
                        <a:pt x="270560" y="2341912"/>
                      </a:cubicBezTo>
                      <a:cubicBezTo>
                        <a:pt x="287895" y="2386108"/>
                        <a:pt x="320185" y="2468213"/>
                        <a:pt x="526497" y="2626138"/>
                      </a:cubicBezTo>
                      <a:cubicBezTo>
                        <a:pt x="586885" y="2672334"/>
                        <a:pt x="682516" y="2620899"/>
                        <a:pt x="730903" y="2700242"/>
                      </a:cubicBezTo>
                      <a:quadBezTo>
                        <a:pt x="779766" y="2780348"/>
                        <a:pt x="896352" y="2845308"/>
                      </a:quadBezTo>
                      <a:cubicBezTo>
                        <a:pt x="913402" y="2854833"/>
                        <a:pt x="949216" y="2861691"/>
                        <a:pt x="949502" y="2861691"/>
                      </a:cubicBezTo>
                      <a:cubicBezTo>
                        <a:pt x="952264" y="2857500"/>
                        <a:pt x="957693" y="2853214"/>
                        <a:pt x="962075" y="2850833"/>
                      </a:cubicBezTo>
                      <a:lnTo>
                        <a:pt x="969028" y="2855976"/>
                      </a:lnTo>
                      <a:cubicBezTo>
                        <a:pt x="970552" y="2857881"/>
                        <a:pt x="972552" y="2860453"/>
                        <a:pt x="974076" y="2862453"/>
                      </a:cubicBezTo>
                      <a:cubicBezTo>
                        <a:pt x="970457" y="2865882"/>
                        <a:pt x="965790" y="2870644"/>
                        <a:pt x="962456" y="2874359"/>
                      </a:cubicBezTo>
                      <a:cubicBezTo>
                        <a:pt x="980268" y="2921794"/>
                        <a:pt x="1024083" y="2951131"/>
                        <a:pt x="1046466" y="2995327"/>
                      </a:cubicBezTo>
                      <a:cubicBezTo>
                        <a:pt x="1043323" y="2994946"/>
                        <a:pt x="1040180" y="2994565"/>
                        <a:pt x="1037132" y="2994184"/>
                      </a:cubicBezTo>
                      <a:lnTo>
                        <a:pt x="1046085" y="3007424"/>
                      </a:lnTo>
                      <a:quadBezTo>
                        <a:pt x="1036465" y="3023711"/>
                        <a:pt x="1043037" y="3046190"/>
                      </a:quadBezTo>
                      <a:cubicBezTo>
                        <a:pt x="1059801" y="3054382"/>
                        <a:pt x="1065516" y="3063811"/>
                        <a:pt x="1067326" y="3066860"/>
                      </a:cubicBezTo>
                      <a:cubicBezTo>
                        <a:pt x="1069898" y="3065907"/>
                        <a:pt x="1073232" y="3064669"/>
                        <a:pt x="1075803" y="3063811"/>
                      </a:cubicBezTo>
                      <a:cubicBezTo>
                        <a:pt x="1076280" y="3061430"/>
                        <a:pt x="1076851" y="3058287"/>
                        <a:pt x="1077232" y="3055906"/>
                      </a:cubicBezTo>
                      <a:cubicBezTo>
                        <a:pt x="1073517" y="3052477"/>
                        <a:pt x="1068755" y="3047714"/>
                        <a:pt x="1065421" y="3043904"/>
                      </a:cubicBezTo>
                      <a:cubicBezTo>
                        <a:pt x="1067707" y="3043619"/>
                        <a:pt x="1070755" y="3043142"/>
                        <a:pt x="1073136" y="3042857"/>
                      </a:cubicBezTo>
                      <a:cubicBezTo>
                        <a:pt x="1076089" y="3046571"/>
                        <a:pt x="1081423" y="3050762"/>
                        <a:pt x="1085900" y="3052286"/>
                      </a:cubicBezTo>
                      <a:quadBezTo>
                        <a:pt x="1087900" y="3056477"/>
                        <a:pt x="1090377" y="3074956"/>
                      </a:quadBezTo>
                      <a:cubicBezTo>
                        <a:pt x="1119333" y="3093720"/>
                        <a:pt x="1136763" y="3105055"/>
                        <a:pt x="1133906" y="3125153"/>
                      </a:cubicBezTo>
                      <a:lnTo>
                        <a:pt x="1130191" y="3134297"/>
                      </a:lnTo>
                      <a:lnTo>
                        <a:pt x="1142383" y="3141536"/>
                      </a:lnTo>
                      <a:cubicBezTo>
                        <a:pt x="1143907" y="3141726"/>
                        <a:pt x="1145431" y="3141917"/>
                        <a:pt x="1146860" y="3142012"/>
                      </a:cubicBezTo>
                      <a:lnTo>
                        <a:pt x="1141145" y="3132963"/>
                      </a:lnTo>
                      <a:cubicBezTo>
                        <a:pt x="1143431" y="3132011"/>
                        <a:pt x="1146384" y="3130773"/>
                        <a:pt x="1148574" y="3129820"/>
                      </a:cubicBezTo>
                      <a:cubicBezTo>
                        <a:pt x="1153718" y="3134582"/>
                        <a:pt x="1156575" y="3144298"/>
                        <a:pt x="1158290" y="3151061"/>
                      </a:cubicBezTo>
                      <a:lnTo>
                        <a:pt x="1164005" y="3162014"/>
                      </a:lnTo>
                      <a:cubicBezTo>
                        <a:pt x="1165910" y="3158014"/>
                        <a:pt x="1169625" y="3153251"/>
                        <a:pt x="1172863" y="3150299"/>
                      </a:cubicBezTo>
                      <a:cubicBezTo>
                        <a:pt x="1189913" y="3158109"/>
                        <a:pt x="1208963" y="3161062"/>
                        <a:pt x="1224965" y="3171539"/>
                      </a:cubicBezTo>
                      <a:cubicBezTo>
                        <a:pt x="1224870" y="3174206"/>
                        <a:pt x="1224870" y="3176873"/>
                        <a:pt x="1224774" y="3179636"/>
                      </a:cubicBezTo>
                      <a:lnTo>
                        <a:pt x="1230680" y="3187160"/>
                      </a:lnTo>
                      <a:lnTo>
                        <a:pt x="1240871" y="3195161"/>
                      </a:lnTo>
                      <a:cubicBezTo>
                        <a:pt x="1242110" y="3195257"/>
                        <a:pt x="1243443" y="3195447"/>
                        <a:pt x="1244682" y="3195542"/>
                      </a:cubicBezTo>
                      <a:cubicBezTo>
                        <a:pt x="1244777" y="3192113"/>
                        <a:pt x="1244777" y="3188684"/>
                        <a:pt x="1244872" y="3185255"/>
                      </a:cubicBezTo>
                      <a:cubicBezTo>
                        <a:pt x="1247158" y="3185446"/>
                        <a:pt x="1250111" y="3185732"/>
                        <a:pt x="1252397" y="3185922"/>
                      </a:cubicBezTo>
                      <a:quadBezTo>
                        <a:pt x="1254778" y="3190018"/>
                        <a:pt x="1262303" y="3218021"/>
                      </a:quadBezTo>
                      <a:cubicBezTo>
                        <a:pt x="1268685" y="3217450"/>
                        <a:pt x="1277162" y="3216878"/>
                        <a:pt x="1283544" y="3216402"/>
                      </a:cubicBezTo>
                      <a:lnTo>
                        <a:pt x="1291068" y="3211830"/>
                      </a:lnTo>
                      <a:cubicBezTo>
                        <a:pt x="1293164" y="3210973"/>
                        <a:pt x="1295926" y="3209735"/>
                        <a:pt x="1298021" y="3208877"/>
                      </a:cubicBezTo>
                      <a:cubicBezTo>
                        <a:pt x="1291925" y="3197066"/>
                        <a:pt x="1284496" y="3185922"/>
                        <a:pt x="1278305" y="3174111"/>
                      </a:cubicBezTo>
                      <a:cubicBezTo>
                        <a:pt x="1279353" y="3171920"/>
                        <a:pt x="1280686" y="3169063"/>
                        <a:pt x="1281734" y="3166872"/>
                      </a:cubicBezTo>
                      <a:cubicBezTo>
                        <a:pt x="1303832" y="3160776"/>
                        <a:pt x="1306689" y="3156109"/>
                        <a:pt x="1320120" y="3133725"/>
                      </a:cubicBezTo>
                      <a:cubicBezTo>
                        <a:pt x="1324120" y="3134106"/>
                        <a:pt x="1328216" y="3134487"/>
                        <a:pt x="1332216" y="3134868"/>
                      </a:cubicBezTo>
                      <a:cubicBezTo>
                        <a:pt x="1333454" y="3133249"/>
                        <a:pt x="1336503" y="3132773"/>
                        <a:pt x="1338312" y="3131820"/>
                      </a:cubicBezTo>
                      <a:lnTo>
                        <a:pt x="1338312" y="3131820"/>
                      </a:lnTo>
                      <a:cubicBezTo>
                        <a:pt x="1357648" y="3136202"/>
                        <a:pt x="1369935" y="3156014"/>
                        <a:pt x="1382985" y="3177064"/>
                      </a:cubicBezTo>
                      <a:cubicBezTo>
                        <a:pt x="1380127" y="3178111"/>
                        <a:pt x="1376317" y="3179540"/>
                        <a:pt x="1373364" y="3180588"/>
                      </a:cubicBezTo>
                      <a:cubicBezTo>
                        <a:pt x="1384794" y="3225260"/>
                        <a:pt x="1417560" y="3261360"/>
                        <a:pt x="1425085" y="3307652"/>
                      </a:cubicBezTo>
                      <a:cubicBezTo>
                        <a:pt x="1422323" y="3309557"/>
                        <a:pt x="1418513" y="3312033"/>
                        <a:pt x="1415750" y="3313938"/>
                      </a:cubicBezTo>
                      <a:cubicBezTo>
                        <a:pt x="1415179" y="3317558"/>
                        <a:pt x="1414512" y="3322415"/>
                        <a:pt x="1413941" y="3326130"/>
                      </a:cubicBezTo>
                      <a:cubicBezTo>
                        <a:pt x="1424514" y="3335750"/>
                        <a:pt x="1432324" y="3353943"/>
                        <a:pt x="1409559" y="3385852"/>
                      </a:cubicBezTo>
                      <a:cubicBezTo>
                        <a:pt x="1416132" y="3398139"/>
                        <a:pt x="1426990" y="3408045"/>
                        <a:pt x="1429657" y="3422428"/>
                      </a:cubicBezTo>
                      <a:quadBezTo>
                        <a:pt x="1409750" y="3442716"/>
                        <a:pt x="1404225" y="3461766"/>
                      </a:quadBezTo>
                      <a:cubicBezTo>
                        <a:pt x="1397939" y="3462147"/>
                        <a:pt x="1389462" y="3461671"/>
                        <a:pt x="1383175" y="3460528"/>
                      </a:cubicBezTo>
                      <a:cubicBezTo>
                        <a:pt x="1358600" y="3480244"/>
                        <a:pt x="1359077" y="3483007"/>
                        <a:pt x="1361649" y="3496342"/>
                      </a:cubicBezTo>
                      <a:cubicBezTo>
                        <a:pt x="1357458" y="3501676"/>
                        <a:pt x="1351266" y="3508439"/>
                        <a:pt x="1346409" y="3513106"/>
                      </a:cubicBezTo>
                      <a:cubicBezTo>
                        <a:pt x="1348409" y="3519392"/>
                        <a:pt x="1348028" y="3529013"/>
                        <a:pt x="1345456" y="3535013"/>
                      </a:cubicBezTo>
                      <a:cubicBezTo>
                        <a:pt x="1342599" y="3536156"/>
                        <a:pt x="1338789" y="3537680"/>
                        <a:pt x="1335931" y="3538728"/>
                      </a:cubicBezTo>
                      <a:lnTo>
                        <a:pt x="1332026" y="3539681"/>
                      </a:lnTo>
                      <a:quadBezTo>
                        <a:pt x="1299355" y="3546634"/>
                        <a:pt x="1299165" y="3546824"/>
                      </a:quadBezTo>
                      <a:cubicBezTo>
                        <a:pt x="1289830" y="3557873"/>
                        <a:pt x="1300593" y="3570542"/>
                        <a:pt x="1296307" y="3581972"/>
                      </a:cubicBezTo>
                      <a:cubicBezTo>
                        <a:pt x="1292973" y="3590830"/>
                        <a:pt x="1282210" y="3596354"/>
                        <a:pt x="1284401" y="3607784"/>
                      </a:cubicBezTo>
                      <a:cubicBezTo>
                        <a:pt x="1286877" y="3621119"/>
                        <a:pt x="1280305" y="3631121"/>
                        <a:pt x="1272590" y="3632073"/>
                      </a:cubicBezTo>
                      <a:cubicBezTo>
                        <a:pt x="1267161" y="3632835"/>
                        <a:pt x="1265922" y="3633311"/>
                        <a:pt x="1262398" y="3634835"/>
                      </a:cubicBezTo>
                      <a:cubicBezTo>
                        <a:pt x="1256016" y="3652361"/>
                        <a:pt x="1283448" y="3674459"/>
                        <a:pt x="1262303" y="3687318"/>
                      </a:cubicBezTo>
                      <a:cubicBezTo>
                        <a:pt x="1260207" y="3700463"/>
                        <a:pt x="1291925" y="3729704"/>
                        <a:pt x="1292211" y="3729990"/>
                      </a:cubicBezTo>
                      <a:cubicBezTo>
                        <a:pt x="1299450" y="3735800"/>
                        <a:pt x="1304784" y="3724847"/>
                        <a:pt x="1311833" y="3727133"/>
                      </a:cubicBezTo>
                      <a:quadBezTo>
                        <a:pt x="1309547" y="3747421"/>
                        <a:pt x="1290402" y="3753517"/>
                      </a:quadBezTo>
                      <a:quadBezTo>
                        <a:pt x="1274209" y="3758660"/>
                        <a:pt x="1265637" y="3777234"/>
                      </a:quadBezTo>
                      <a:cubicBezTo>
                        <a:pt x="1261255" y="3786664"/>
                        <a:pt x="1249254" y="3791331"/>
                        <a:pt x="1248873" y="3803333"/>
                      </a:cubicBezTo>
                      <a:cubicBezTo>
                        <a:pt x="1248587" y="3814191"/>
                        <a:pt x="1259921" y="3816001"/>
                        <a:pt x="1264398" y="3823049"/>
                      </a:cubicBezTo>
                      <a:quadBezTo>
                        <a:pt x="1261446" y="3833622"/>
                        <a:pt x="1275257" y="3861626"/>
                      </a:quadBezTo>
                      <a:cubicBezTo>
                        <a:pt x="1274876" y="3862197"/>
                        <a:pt x="1274495" y="3863054"/>
                        <a:pt x="1274114" y="3863626"/>
                      </a:cubicBezTo>
                      <a:cubicBezTo>
                        <a:pt x="1270494" y="3862673"/>
                        <a:pt x="1266875" y="3861435"/>
                        <a:pt x="1263160" y="3860673"/>
                      </a:cubicBezTo>
                      <a:cubicBezTo>
                        <a:pt x="1262779" y="3861244"/>
                        <a:pt x="1262208" y="3861911"/>
                        <a:pt x="1261827" y="3862483"/>
                      </a:cubicBezTo>
                      <a:quadBezTo>
                        <a:pt x="1264494" y="3871151"/>
                        <a:pt x="1266113" y="3872960"/>
                      </a:quadBezTo>
                      <a:cubicBezTo>
                        <a:pt x="1281448" y="3889629"/>
                        <a:pt x="1301927" y="3899154"/>
                        <a:pt x="1319453" y="3912965"/>
                      </a:cubicBezTo>
                      <a:cubicBezTo>
                        <a:pt x="1335264" y="3925443"/>
                        <a:pt x="1337455" y="3947160"/>
                        <a:pt x="1352028" y="3960495"/>
                      </a:cubicBezTo>
                      <a:cubicBezTo>
                        <a:pt x="1399558" y="4022122"/>
                        <a:pt x="1417941" y="4101084"/>
                        <a:pt x="1470043" y="4159949"/>
                      </a:cubicBezTo>
                      <a:cubicBezTo>
                        <a:pt x="1488712" y="4193572"/>
                        <a:pt x="1493189" y="4234720"/>
                        <a:pt x="1524145" y="4261866"/>
                      </a:cubicBezTo>
                      <a:cubicBezTo>
                        <a:pt x="1578914" y="4309872"/>
                        <a:pt x="1651304" y="4327589"/>
                        <a:pt x="1709597" y="4369689"/>
                      </a:cubicBezTo>
                      <a:cubicBezTo>
                        <a:pt x="1709978" y="4372737"/>
                        <a:pt x="1710549" y="4376833"/>
                        <a:pt x="1711025" y="4379881"/>
                      </a:cubicBezTo>
                      <a:quadBezTo>
                        <a:pt x="1760841" y="4406170"/>
                        <a:pt x="1765699" y="4565142"/>
                      </a:quadBezTo>
                      <a:cubicBezTo>
                        <a:pt x="1761699" y="4568952"/>
                        <a:pt x="1756650" y="4574382"/>
                        <a:pt x="1753126" y="4578668"/>
                      </a:cubicBezTo>
                      <a:cubicBezTo>
                        <a:pt x="1765413" y="4595337"/>
                        <a:pt x="1752745" y="4694873"/>
                        <a:pt x="1752554" y="4695730"/>
                      </a:cubicBezTo>
                      <a:cubicBezTo>
                        <a:pt x="1748745" y="4696873"/>
                        <a:pt x="1748649" y="4696873"/>
                        <a:pt x="1748649" y="4696873"/>
                      </a:cubicBezTo>
                      <a:quadBezTo>
                        <a:pt x="1748649" y="4696873"/>
                        <a:pt x="1748649" y="4696873"/>
                      </a:quadBezTo>
                      <a:quadBezTo>
                        <a:pt x="1748649" y="4696873"/>
                        <a:pt x="1748649" y="4696873"/>
                      </a:quadBezTo>
                      <a:quadBezTo>
                        <a:pt x="1748649" y="4696873"/>
                        <a:pt x="1748649" y="4696873"/>
                      </a:quadBezTo>
                      <a:quadBezTo>
                        <a:pt x="1748649" y="4696873"/>
                        <a:pt x="1748649" y="4696873"/>
                      </a:quadBezTo>
                      <a:quadBezTo>
                        <a:pt x="1748649" y="4696873"/>
                        <a:pt x="1748649" y="4696873"/>
                      </a:quadBezTo>
                      <a:quadBezTo>
                        <a:pt x="1748649" y="4696873"/>
                        <a:pt x="1748649" y="4696873"/>
                      </a:quadBezTo>
                      <a:quadBezTo>
                        <a:pt x="1748649" y="4696873"/>
                        <a:pt x="1748649" y="4696873"/>
                      </a:quadBezTo>
                      <a:cubicBezTo>
                        <a:pt x="1751983" y="4716399"/>
                        <a:pt x="1737315" y="4743069"/>
                        <a:pt x="1732743" y="4750784"/>
                      </a:cubicBezTo>
                      <a:quadBezTo>
                        <a:pt x="1743887" y="4775454"/>
                        <a:pt x="1739791" y="4784122"/>
                      </a:quadBezTo>
                      <a:cubicBezTo>
                        <a:pt x="1737219" y="4784789"/>
                        <a:pt x="1733790" y="4785741"/>
                        <a:pt x="1731314" y="4786408"/>
                      </a:cubicBezTo>
                      <a:cubicBezTo>
                        <a:pt x="1731600" y="4812125"/>
                        <a:pt x="1754079" y="4836033"/>
                        <a:pt x="1737505" y="4863084"/>
                      </a:cubicBezTo>
                      <a:cubicBezTo>
                        <a:pt x="1738553" y="4865751"/>
                        <a:pt x="1739886" y="4869275"/>
                        <a:pt x="1740934" y="4871943"/>
                      </a:cubicBezTo>
                      <a:cubicBezTo>
                        <a:pt x="1731504" y="4884325"/>
                        <a:pt x="1734076" y="4903280"/>
                        <a:pt x="1719122" y="4912709"/>
                      </a:cubicBezTo>
                      <a:cubicBezTo>
                        <a:pt x="1716645" y="4924330"/>
                        <a:pt x="1709692" y="4942237"/>
                        <a:pt x="1703406" y="4953572"/>
                      </a:cubicBezTo>
                      <a:cubicBezTo>
                        <a:pt x="1700643" y="4953572"/>
                        <a:pt x="1697024" y="4953572"/>
                        <a:pt x="1694262" y="4953572"/>
                      </a:cubicBezTo>
                      <a:cubicBezTo>
                        <a:pt x="1694166" y="4956239"/>
                        <a:pt x="1694071" y="4959763"/>
                        <a:pt x="1693976" y="4962430"/>
                      </a:cubicBezTo>
                      <a:cubicBezTo>
                        <a:pt x="1702834" y="4969669"/>
                        <a:pt x="1704644" y="4971193"/>
                        <a:pt x="1715407" y="5002149"/>
                      </a:cubicBezTo>
                      <a:cubicBezTo>
                        <a:pt x="1700739" y="5021771"/>
                        <a:pt x="1697786" y="5025866"/>
                        <a:pt x="1710549" y="5039201"/>
                      </a:cubicBezTo>
                      <a:quadBezTo>
                        <a:pt x="1707501" y="5042821"/>
                        <a:pt x="1704358" y="5063871"/>
                      </a:quadBezTo>
                      <a:cubicBezTo>
                        <a:pt x="1708549" y="5067110"/>
                        <a:pt x="1715407" y="5069967"/>
                        <a:pt x="1720646" y="5070825"/>
                      </a:cubicBezTo>
                      <a:cubicBezTo>
                        <a:pt x="1721217" y="5065586"/>
                        <a:pt x="1722265" y="5058632"/>
                        <a:pt x="1723122" y="5053394"/>
                      </a:cubicBezTo>
                      <a:cubicBezTo>
                        <a:pt x="1721503" y="5051298"/>
                        <a:pt x="1719312" y="5048536"/>
                        <a:pt x="1717693" y="5046536"/>
                      </a:cubicBezTo>
                      <a:cubicBezTo>
                        <a:pt x="1721598" y="5045678"/>
                        <a:pt x="1726837" y="5044535"/>
                        <a:pt x="1730838" y="5043678"/>
                      </a:cubicBezTo>
                      <a:lnTo>
                        <a:pt x="1732743" y="5039868"/>
                      </a:lnTo>
                      <a:lnTo>
                        <a:pt x="1737981" y="5039773"/>
                      </a:lnTo>
                      <a:lnTo>
                        <a:pt x="1740744" y="5041392"/>
                      </a:lnTo>
                      <a:lnTo>
                        <a:pt x="1739220" y="5044440"/>
                      </a:lnTo>
                      <a:lnTo>
                        <a:pt x="1743029" y="5048536"/>
                      </a:lnTo>
                      <a:lnTo>
                        <a:pt x="1745030" y="5051203"/>
                      </a:lnTo>
                      <a:lnTo>
                        <a:pt x="1743696" y="5053870"/>
                      </a:lnTo>
                      <a:lnTo>
                        <a:pt x="1748173" y="5057871"/>
                      </a:lnTo>
                      <a:cubicBezTo>
                        <a:pt x="1742363" y="5059871"/>
                        <a:pt x="1742363" y="5060061"/>
                        <a:pt x="1742458" y="5060252"/>
                      </a:cubicBezTo>
                      <a:cubicBezTo>
                        <a:pt x="1742553" y="5060537"/>
                        <a:pt x="1742649" y="5060823"/>
                        <a:pt x="1742744" y="5061204"/>
                      </a:cubicBezTo>
                      <a:cubicBezTo>
                        <a:pt x="1742839" y="5061585"/>
                        <a:pt x="1742934" y="5061966"/>
                        <a:pt x="1743029" y="5062347"/>
                      </a:cubicBezTo>
                      <a:cubicBezTo>
                        <a:pt x="1743125" y="5062728"/>
                        <a:pt x="1743220" y="5063109"/>
                        <a:pt x="1743411" y="5063490"/>
                      </a:cubicBezTo>
                      <a:cubicBezTo>
                        <a:pt x="1743506" y="5063871"/>
                        <a:pt x="1743601" y="5064252"/>
                        <a:pt x="1743696" y="5064633"/>
                      </a:cubicBezTo>
                      <a:cubicBezTo>
                        <a:pt x="1743792" y="5064919"/>
                        <a:pt x="1743887" y="5065300"/>
                        <a:pt x="1743982" y="5065586"/>
                      </a:cubicBezTo>
                      <a:cubicBezTo>
                        <a:pt x="1744077" y="5065776"/>
                        <a:pt x="1744077" y="5066062"/>
                        <a:pt x="1744173" y="5066253"/>
                      </a:cubicBezTo>
                      <a:cubicBezTo>
                        <a:pt x="1744173" y="5066348"/>
                        <a:pt x="1744268" y="5066443"/>
                        <a:pt x="1744268" y="5066538"/>
                      </a:cubicBezTo>
                      <a:lnTo>
                        <a:pt x="1740363" y="5070444"/>
                      </a:lnTo>
                      <a:cubicBezTo>
                        <a:pt x="1741125" y="5073015"/>
                        <a:pt x="1742172" y="5076444"/>
                        <a:pt x="1743029" y="5078921"/>
                      </a:cubicBezTo>
                      <a:cubicBezTo>
                        <a:pt x="1741315" y="5081016"/>
                        <a:pt x="1739029" y="5083778"/>
                        <a:pt x="1737315" y="5085874"/>
                      </a:cubicBezTo>
                      <a:cubicBezTo>
                        <a:pt x="1740458" y="5090446"/>
                        <a:pt x="1744839" y="5096447"/>
                        <a:pt x="1748078" y="5100923"/>
                      </a:cubicBezTo>
                      <a:cubicBezTo>
                        <a:pt x="1745792" y="5102257"/>
                        <a:pt x="1742744" y="5104067"/>
                        <a:pt x="1740458" y="5105496"/>
                      </a:cubicBezTo>
                      <a:cubicBezTo>
                        <a:pt x="1740077" y="5122736"/>
                        <a:pt x="1725408" y="5132261"/>
                        <a:pt x="1711883" y="5133785"/>
                      </a:cubicBezTo>
                      <a:cubicBezTo>
                        <a:pt x="1711025" y="5136547"/>
                        <a:pt x="1709978" y="5140166"/>
                        <a:pt x="1709121" y="5142929"/>
                      </a:cubicBezTo>
                      <a:cubicBezTo>
                        <a:pt x="1711692" y="5143690"/>
                        <a:pt x="1715026" y="5144739"/>
                        <a:pt x="1717598" y="5145500"/>
                      </a:cubicBezTo>
                      <a:cubicBezTo>
                        <a:pt x="1718741" y="5148168"/>
                        <a:pt x="1720170" y="5151692"/>
                        <a:pt x="1721313" y="5154264"/>
                      </a:cubicBezTo>
                      <a:cubicBezTo>
                        <a:pt x="1744935" y="5157788"/>
                        <a:pt x="1759889" y="5178076"/>
                        <a:pt x="1781511" y="5185505"/>
                      </a:cubicBezTo>
                      <a:cubicBezTo>
                        <a:pt x="1776177" y="5185220"/>
                        <a:pt x="1769128" y="5184267"/>
                        <a:pt x="1763985" y="5183219"/>
                      </a:cubicBezTo>
                      <a:cubicBezTo>
                        <a:pt x="1771890" y="5185601"/>
                        <a:pt x="1788369" y="5190459"/>
                        <a:pt x="1811324" y="5195126"/>
                      </a:cubicBezTo>
                      <a:cubicBezTo>
                        <a:pt x="1811800" y="5195221"/>
                        <a:pt x="1886000" y="5206365"/>
                        <a:pt x="1903240" y="5205127"/>
                      </a:cubicBezTo>
                      <a:lnTo>
                        <a:pt x="1910003" y="5204175"/>
                      </a:lnTo>
                      <a:cubicBezTo>
                        <a:pt x="1919337" y="5204175"/>
                        <a:pt x="1928672" y="5204555"/>
                        <a:pt x="1938006" y="5204460"/>
                      </a:cubicBezTo>
                      <a:cubicBezTo>
                        <a:pt x="1913337" y="5198555"/>
                        <a:pt x="1851710" y="5187887"/>
                        <a:pt x="1851615" y="5187887"/>
                      </a:cubicBezTo>
                      <a:quadBezTo>
                        <a:pt x="1871331" y="5198745"/>
                        <a:pt x="1876379" y="5199221"/>
                      </a:quadBezTo>
                      <a:cubicBezTo>
                        <a:pt x="1871046" y="5199412"/>
                        <a:pt x="1858473" y="5199888"/>
                        <a:pt x="1813610" y="5192173"/>
                      </a:cubicBezTo>
                      <a:cubicBezTo>
                        <a:pt x="1820468" y="5192840"/>
                        <a:pt x="1829612" y="5193316"/>
                        <a:pt x="1836565" y="5193507"/>
                      </a:cubicBezTo>
                      <a:cubicBezTo>
                        <a:pt x="1837994" y="5191315"/>
                        <a:pt x="1839804" y="5188458"/>
                        <a:pt x="1841232" y="5186268"/>
                      </a:cubicBezTo>
                      <a:quadBezTo>
                        <a:pt x="1869045" y="5184744"/>
                        <a:pt x="1877999" y="5185505"/>
                      </a:quadBezTo>
                      <a:cubicBezTo>
                        <a:pt x="1873427" y="5182267"/>
                        <a:pt x="1867807" y="5177409"/>
                        <a:pt x="1863902" y="5173409"/>
                      </a:cubicBezTo>
                      <a:quadBezTo>
                        <a:pt x="1867617" y="5170170"/>
                        <a:pt x="1889238" y="5164074"/>
                      </a:quadBezTo>
                      <a:cubicBezTo>
                        <a:pt x="1898668" y="5145310"/>
                        <a:pt x="1923147" y="5152168"/>
                        <a:pt x="1934863" y="5137214"/>
                      </a:cubicBezTo>
                      <a:cubicBezTo>
                        <a:pt x="1920290" y="5131023"/>
                        <a:pt x="1903812" y="5130737"/>
                        <a:pt x="1889619" y="5123212"/>
                      </a:cubicBezTo>
                      <a:cubicBezTo>
                        <a:pt x="1891334" y="5116925"/>
                        <a:pt x="1895334" y="5102257"/>
                        <a:pt x="1938387" y="5105686"/>
                      </a:cubicBezTo>
                      <a:cubicBezTo>
                        <a:pt x="1948579" y="5096161"/>
                        <a:pt x="1951818" y="5079778"/>
                        <a:pt x="1967915" y="5076063"/>
                      </a:cubicBezTo>
                      <a:cubicBezTo>
                        <a:pt x="1965724" y="5074634"/>
                        <a:pt x="1962867" y="5072825"/>
                        <a:pt x="1960676" y="5071396"/>
                      </a:cubicBezTo>
                      <a:cubicBezTo>
                        <a:pt x="1963152" y="5070062"/>
                        <a:pt x="1966391" y="5068253"/>
                        <a:pt x="1968867" y="5066919"/>
                      </a:cubicBezTo>
                      <a:quadBezTo>
                        <a:pt x="1983250" y="5073682"/>
                        <a:pt x="1992870" y="5069015"/>
                      </a:quadBezTo>
                      <a:cubicBezTo>
                        <a:pt x="1992108" y="5066538"/>
                        <a:pt x="1990965" y="5063300"/>
                        <a:pt x="1990203" y="5060823"/>
                      </a:cubicBezTo>
                      <a:quadBezTo>
                        <a:pt x="1956294" y="5060347"/>
                        <a:pt x="1954866" y="5060061"/>
                      </a:quadBezTo>
                      <a:cubicBezTo>
                        <a:pt x="1955437" y="5054632"/>
                        <a:pt x="1954770" y="5047107"/>
                        <a:pt x="1953246" y="5041773"/>
                      </a:cubicBezTo>
                      <a:cubicBezTo>
                        <a:pt x="1985727" y="5018532"/>
                        <a:pt x="2035923" y="5047203"/>
                        <a:pt x="2061927" y="5004912"/>
                      </a:cubicBezTo>
                      <a:cubicBezTo>
                        <a:pt x="2188038" y="4991196"/>
                        <a:pt x="2204230" y="4989481"/>
                        <a:pt x="2226233" y="4952524"/>
                      </a:cubicBezTo>
                      <a:cubicBezTo>
                        <a:pt x="2223661" y="4947380"/>
                        <a:pt x="2217470" y="4941951"/>
                        <a:pt x="2212326" y="4939475"/>
                      </a:cubicBezTo>
                      <a:cubicBezTo>
                        <a:pt x="2258999" y="4889469"/>
                        <a:pt x="2333484" y="4908995"/>
                        <a:pt x="2384729" y="4870323"/>
                      </a:cubicBezTo>
                      <a:cubicBezTo>
                        <a:pt x="2434259" y="4832890"/>
                        <a:pt x="2477788" y="4787837"/>
                        <a:pt x="2531700" y="4756119"/>
                      </a:cubicBezTo>
                      <a:cubicBezTo>
                        <a:pt x="2587992" y="4722971"/>
                        <a:pt x="2598089" y="4647724"/>
                        <a:pt x="2657620" y="4617530"/>
                      </a:cubicBezTo>
                      <a:quadBezTo>
                        <a:pt x="2755823" y="4567809"/>
                        <a:pt x="2880505" y="4545711"/>
                      </a:quadBezTo>
                      <a:cubicBezTo>
                        <a:pt x="2882029" y="4543044"/>
                        <a:pt x="2884029" y="4539330"/>
                        <a:pt x="2885744" y="4536758"/>
                      </a:cubicBezTo>
                      <a:cubicBezTo>
                        <a:pt x="2900603" y="4513803"/>
                        <a:pt x="2927178" y="4504373"/>
                        <a:pt x="2944989" y="4484846"/>
                      </a:cubicBezTo>
                      <a:cubicBezTo>
                        <a:pt x="2981375" y="4444841"/>
                        <a:pt x="3007188" y="4396169"/>
                        <a:pt x="3047383" y="4359307"/>
                      </a:cubicBezTo>
                      <a:cubicBezTo>
                        <a:pt x="3109581" y="4302348"/>
                        <a:pt x="3066147" y="4200049"/>
                        <a:pt x="3138156" y="4147280"/>
                      </a:cubicBezTo>
                      <a:cubicBezTo>
                        <a:pt x="3138918" y="4150043"/>
                        <a:pt x="3139871" y="4153853"/>
                        <a:pt x="3140633" y="4156615"/>
                      </a:cubicBezTo>
                      <a:cubicBezTo>
                        <a:pt x="3143205" y="4156805"/>
                        <a:pt x="3146634" y="4156996"/>
                        <a:pt x="3149205" y="4157186"/>
                      </a:cubicBezTo>
                      <a:cubicBezTo>
                        <a:pt x="3155968" y="4150233"/>
                        <a:pt x="3162731" y="4143375"/>
                        <a:pt x="3169494" y="4136422"/>
                      </a:cubicBezTo>
                      <a:cubicBezTo>
                        <a:pt x="3155301" y="4136898"/>
                        <a:pt x="3139680" y="4138708"/>
                        <a:pt x="3123964" y="4140423"/>
                      </a:cubicBezTo>
                      <a:cubicBezTo>
                        <a:pt x="3139680" y="4138708"/>
                        <a:pt x="3155301" y="4136898"/>
                        <a:pt x="3170732" y="4135088"/>
                      </a:cubicBezTo>
                      <a:cubicBezTo>
                        <a:pt x="3340372" y="3962686"/>
                        <a:pt x="3344563" y="3947160"/>
                        <a:pt x="3354755" y="3909632"/>
                      </a:cubicBezTo>
                      <a:lnTo>
                        <a:pt x="3354755" y="3909632"/>
                      </a:lnTo>
                      <a:cubicBezTo>
                        <a:pt x="3356755" y="3901631"/>
                        <a:pt x="3357993" y="3820001"/>
                        <a:pt x="3340467" y="3804571"/>
                      </a:cubicBezTo>
                      <a:quadBezTo>
                        <a:pt x="3287032" y="3808571"/>
                        <a:pt x="3221310" y="3759518"/>
                      </a:quadBezTo>
                      <a:close/>
                      <a:moveTo>
                        <a:pt x="1506429" y="1372172"/>
                      </a:moveTo>
                      <a:cubicBezTo>
                        <a:pt x="1400129" y="1431608"/>
                        <a:pt x="1370126" y="1414463"/>
                        <a:pt x="1343646" y="1399413"/>
                      </a:cubic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cubicBezTo>
                        <a:pt x="1341741" y="1391793"/>
                        <a:pt x="1347171" y="1384268"/>
                        <a:pt x="1352028" y="1379982"/>
                      </a:cubicBezTo>
                      <a:cubicBezTo>
                        <a:pt x="1408797" y="1398937"/>
                        <a:pt x="1454708" y="1349216"/>
                        <a:pt x="1509477" y="1354931"/>
                      </a:cubicBezTo>
                      <a:cubicBezTo>
                        <a:pt x="1513668" y="1354836"/>
                        <a:pt x="1519383" y="1355884"/>
                        <a:pt x="1523383" y="1357408"/>
                      </a:cubicBezTo>
                      <a:cubicBezTo>
                        <a:pt x="1517859" y="1364647"/>
                        <a:pt x="1517573" y="1364933"/>
                        <a:pt x="1506429" y="1372172"/>
                      </a:cubicBezTo>
                      <a:close/>
                      <a:moveTo>
                        <a:pt x="1510620" y="1316831"/>
                      </a:moveTo>
                      <a:cubicBezTo>
                        <a:pt x="1511096" y="1314736"/>
                        <a:pt x="1514811" y="1313879"/>
                        <a:pt x="1516620" y="1312640"/>
                      </a:cubicBezTo>
                      <a:cubicBezTo>
                        <a:pt x="1519764" y="1294733"/>
                        <a:pt x="1522907" y="1276922"/>
                        <a:pt x="1526145" y="1259110"/>
                      </a:cubicBezTo>
                      <a:cubicBezTo>
                        <a:pt x="1522907" y="1276922"/>
                        <a:pt x="1519668" y="1294638"/>
                        <a:pt x="1516620" y="1312640"/>
                      </a:cubicBezTo>
                      <a:cubicBezTo>
                        <a:pt x="1522716" y="1308830"/>
                        <a:pt x="1531098" y="1303496"/>
                        <a:pt x="1596916" y="1311783"/>
                      </a:cubicBezTo>
                      <a:cubicBezTo>
                        <a:pt x="1599869" y="1309402"/>
                        <a:pt x="1603869" y="1306259"/>
                        <a:pt x="1606822" y="1303877"/>
                      </a:cubicBezTo>
                      <a:cubicBezTo>
                        <a:pt x="1608441" y="1302449"/>
                        <a:pt x="1610537" y="1300544"/>
                        <a:pt x="1612156" y="1299115"/>
                      </a:cubicBezTo>
                      <a:cubicBezTo>
                        <a:pt x="1617395" y="1299782"/>
                        <a:pt x="1623872" y="1304163"/>
                        <a:pt x="1627491" y="1308068"/>
                      </a:cubicBezTo>
                      <a:lnTo>
                        <a:pt x="1629873" y="1313402"/>
                      </a:lnTo>
                      <a:lnTo>
                        <a:pt x="1625967" y="1314641"/>
                      </a:lnTo>
                      <a:cubicBezTo>
                        <a:pt x="1626920" y="1318736"/>
                        <a:pt x="1627396" y="1324451"/>
                        <a:pt x="1627206" y="1328642"/>
                      </a:cubicBezTo>
                      <a:cubicBezTo>
                        <a:pt x="1625300" y="1329595"/>
                        <a:pt x="1622824" y="1330928"/>
                        <a:pt x="1620919" y="1331881"/>
                      </a:cubicBezTo>
                      <a:cubicBezTo>
                        <a:pt x="1585867" y="1343787"/>
                        <a:pt x="1549196" y="1324928"/>
                        <a:pt x="1514144" y="1337310"/>
                      </a:cubicBezTo>
                      <a:cubicBezTo>
                        <a:pt x="1507857" y="1337501"/>
                        <a:pt x="1497380" y="1336738"/>
                        <a:pt x="1491570" y="1334357"/>
                      </a:cubicBezTo>
                      <a:cubicBezTo>
                        <a:pt x="1492522" y="1332357"/>
                        <a:pt x="1493760" y="1329595"/>
                        <a:pt x="1494713" y="1327595"/>
                      </a:cubicBezTo>
                      <a:cubicBezTo>
                        <a:pt x="1498523" y="1323213"/>
                        <a:pt x="1505190" y="1318641"/>
                        <a:pt x="1510620" y="1316831"/>
                      </a:cubicBezTo>
                      <a:close/>
                      <a:moveTo>
                        <a:pt x="1377746" y="1174623"/>
                      </a:moveTo>
                      <a:lnTo>
                        <a:pt x="1387271" y="1177195"/>
                      </a:lnTo>
                      <a:lnTo>
                        <a:pt x="1412036" y="1185482"/>
                      </a:lnTo>
                      <a:cubicBezTo>
                        <a:pt x="1417465" y="1186053"/>
                        <a:pt x="1422990" y="1186625"/>
                        <a:pt x="1428419" y="1187196"/>
                      </a:cubicBezTo>
                      <a:lnTo>
                        <a:pt x="1436325" y="1192340"/>
                      </a:lnTo>
                      <a:lnTo>
                        <a:pt x="1450326" y="1198626"/>
                      </a:lnTo>
                      <a:lnTo>
                        <a:pt x="1456613" y="1195007"/>
                      </a:lnTo>
                      <a:lnTo>
                        <a:pt x="1470710" y="1200245"/>
                      </a:lnTo>
                      <a:lnTo>
                        <a:pt x="1480997" y="1207580"/>
                      </a:lnTo>
                      <a:quadBezTo>
                        <a:pt x="1483950" y="1218057"/>
                        <a:pt x="1497761" y="1241108"/>
                      </a:quadBezTo>
                      <a:lnTo>
                        <a:pt x="1501190" y="1249299"/>
                      </a:lnTo>
                      <a:cubicBezTo>
                        <a:pt x="1500809" y="1251395"/>
                        <a:pt x="1500428" y="1253490"/>
                        <a:pt x="1500047" y="1255586"/>
                      </a:cubicBezTo>
                      <a:lnTo>
                        <a:pt x="1491855" y="1256062"/>
                      </a:lnTo>
                      <a:lnTo>
                        <a:pt x="1496427" y="1262634"/>
                      </a:lnTo>
                      <a:lnTo>
                        <a:pt x="1491760" y="1270826"/>
                      </a:lnTo>
                      <a:cubicBezTo>
                        <a:pt x="1490617" y="1271397"/>
                        <a:pt x="1489188" y="1272159"/>
                        <a:pt x="1488141" y="1272731"/>
                      </a:cubicBezTo>
                      <a:cubicBezTo>
                        <a:pt x="1480902" y="1270063"/>
                        <a:pt x="1476234" y="1268159"/>
                        <a:pt x="1473377" y="1263682"/>
                      </a:cubicBezTo>
                      <a:lnTo>
                        <a:pt x="1469757" y="1258538"/>
                      </a:lnTo>
                      <a:lnTo>
                        <a:pt x="1463852" y="1261015"/>
                      </a:lnTo>
                      <a:lnTo>
                        <a:pt x="1461947" y="1262825"/>
                      </a:lnTo>
                      <a:cubicBezTo>
                        <a:pt x="1462328" y="1260729"/>
                        <a:pt x="1462804" y="1258634"/>
                        <a:pt x="1463185" y="1256538"/>
                      </a:cubicBezTo>
                      <a:lnTo>
                        <a:pt x="1459280" y="1253871"/>
                      </a:lnTo>
                      <a:cubicBezTo>
                        <a:pt x="1459089" y="1252538"/>
                        <a:pt x="1458804" y="1250823"/>
                        <a:pt x="1458613" y="1249490"/>
                      </a:cubicBezTo>
                      <a:cubicBezTo>
                        <a:pt x="1451088" y="1246918"/>
                        <a:pt x="1451088" y="1246632"/>
                        <a:pt x="1451946" y="1237869"/>
                      </a:cubicBezTo>
                      <a:lnTo>
                        <a:pt x="1451279" y="1231963"/>
                      </a:lnTo>
                      <a:lnTo>
                        <a:pt x="1443659" y="1230725"/>
                      </a:lnTo>
                      <a:lnTo>
                        <a:pt x="1438134" y="1231392"/>
                      </a:lnTo>
                      <a:cubicBezTo>
                        <a:pt x="1445469" y="1241298"/>
                        <a:pt x="1455470" y="1254919"/>
                        <a:pt x="1441563" y="1270921"/>
                      </a:cubicBezTo>
                      <a:cubicBezTo>
                        <a:pt x="1426895" y="1287399"/>
                        <a:pt x="1425942" y="1288447"/>
                        <a:pt x="1425085" y="1298258"/>
                      </a:cubicBezTo>
                      <a:cubicBezTo>
                        <a:pt x="1420989" y="1341787"/>
                        <a:pt x="1389938" y="1333119"/>
                        <a:pt x="1389557" y="1332929"/>
                      </a:cubicBezTo>
                      <a:cubicBezTo>
                        <a:pt x="1387938" y="1322642"/>
                        <a:pt x="1393748" y="1312926"/>
                        <a:pt x="1391938" y="1302639"/>
                      </a:cubicBezTo>
                      <a:cubicBezTo>
                        <a:pt x="1391176" y="1298162"/>
                        <a:pt x="1384604" y="1285684"/>
                        <a:pt x="1380794" y="1283208"/>
                      </a:cubicBezTo>
                      <a:quadBezTo>
                        <a:pt x="1378032" y="1284446"/>
                        <a:pt x="1366983" y="1285684"/>
                      </a:quadBezTo>
                      <a:cubicBezTo>
                        <a:pt x="1351457" y="1306259"/>
                        <a:pt x="1348599" y="1303496"/>
                        <a:pt x="1343837" y="1298829"/>
                      </a:cubicBezTo>
                      <a:lnTo>
                        <a:pt x="1344313" y="1291685"/>
                      </a:lnTo>
                      <a:lnTo>
                        <a:pt x="1348314" y="1283113"/>
                      </a:lnTo>
                      <a:lnTo>
                        <a:pt x="1356696" y="1281208"/>
                      </a:lnTo>
                      <a:cubicBezTo>
                        <a:pt x="1360696" y="1274921"/>
                        <a:pt x="1368792" y="1272635"/>
                        <a:pt x="1372126" y="1265682"/>
                      </a:cubicBezTo>
                      <a:cubicBezTo>
                        <a:pt x="1374603" y="1260443"/>
                        <a:pt x="1378413" y="1250442"/>
                        <a:pt x="1375174" y="1242632"/>
                      </a:cubicBezTo>
                      <a:lnTo>
                        <a:pt x="1375460" y="1235297"/>
                      </a:lnTo>
                      <a:lnTo>
                        <a:pt x="1380413" y="1233773"/>
                      </a:lnTo>
                      <a:lnTo>
                        <a:pt x="1379746" y="1228154"/>
                      </a:lnTo>
                      <a:lnTo>
                        <a:pt x="1376031" y="1221105"/>
                      </a:lnTo>
                      <a:lnTo>
                        <a:pt x="1368221" y="1215390"/>
                      </a:lnTo>
                      <a:lnTo>
                        <a:pt x="1361458" y="1210342"/>
                      </a:lnTo>
                      <a:lnTo>
                        <a:pt x="1357077" y="1208056"/>
                      </a:lnTo>
                      <a:cubicBezTo>
                        <a:pt x="1353362" y="1203770"/>
                        <a:pt x="1348028" y="1201769"/>
                        <a:pt x="1343837" y="1198150"/>
                      </a:cubicBezTo>
                      <a:lnTo>
                        <a:pt x="1337169" y="1193006"/>
                      </a:lnTo>
                      <a:lnTo>
                        <a:pt x="1331359" y="1192054"/>
                      </a:lnTo>
                      <a:lnTo>
                        <a:pt x="1326406" y="1196054"/>
                      </a:lnTo>
                      <a:lnTo>
                        <a:pt x="1320882" y="1203293"/>
                      </a:lnTo>
                      <a:cubicBezTo>
                        <a:pt x="1322120" y="1205770"/>
                        <a:pt x="1323834" y="1209008"/>
                        <a:pt x="1325073" y="1211390"/>
                      </a:cubicBezTo>
                      <a:cubicBezTo>
                        <a:pt x="1311738" y="1212342"/>
                        <a:pt x="1309356" y="1212533"/>
                        <a:pt x="1306975" y="1218152"/>
                      </a:cubicBezTo>
                      <a:quadBezTo>
                        <a:pt x="1305546" y="1233392"/>
                        <a:pt x="1296498" y="1236536"/>
                      </a:quadBezTo>
                      <a:cubicBezTo>
                        <a:pt x="1296117" y="1236250"/>
                        <a:pt x="1295545" y="1235774"/>
                        <a:pt x="1295164" y="1235488"/>
                      </a:cubicBezTo>
                      <a:cubicBezTo>
                        <a:pt x="1295164" y="1235202"/>
                        <a:pt x="1295069" y="1234821"/>
                        <a:pt x="1295069" y="1234535"/>
                      </a:cubicBezTo>
                      <a:quadBezTo>
                        <a:pt x="1297355" y="1227963"/>
                        <a:pt x="1303927" y="1219391"/>
                      </a:quadBezTo>
                      <a:cubicBezTo>
                        <a:pt x="1303737" y="1218914"/>
                        <a:pt x="1303546" y="1218248"/>
                        <a:pt x="1303356" y="1217676"/>
                      </a:cubicBezTo>
                      <a:cubicBezTo>
                        <a:pt x="1303070" y="1217676"/>
                        <a:pt x="1302784" y="1217581"/>
                        <a:pt x="1302594" y="1217581"/>
                      </a:cubicBezTo>
                      <a:lnTo>
                        <a:pt x="1292783" y="1225010"/>
                      </a:lnTo>
                      <a:lnTo>
                        <a:pt x="1287354" y="1229201"/>
                      </a:lnTo>
                      <a:cubicBezTo>
                        <a:pt x="1274781" y="1237298"/>
                        <a:pt x="1268875" y="1245203"/>
                        <a:pt x="1268875" y="1245299"/>
                      </a:cubicBezTo>
                      <a:cubicBezTo>
                        <a:pt x="1267923" y="1249109"/>
                        <a:pt x="1266970" y="1252919"/>
                        <a:pt x="1266018" y="1256729"/>
                      </a:cubicBezTo>
                      <a:cubicBezTo>
                        <a:pt x="1263065" y="1261682"/>
                        <a:pt x="1257921" y="1264253"/>
                        <a:pt x="1254111" y="1268349"/>
                      </a:cubicBezTo>
                      <a:cubicBezTo>
                        <a:pt x="1254207" y="1272731"/>
                        <a:pt x="1254397" y="1278446"/>
                        <a:pt x="1254492" y="1282827"/>
                      </a:cubicBezTo>
                      <a:quadBezTo>
                        <a:pt x="1247825" y="1289304"/>
                        <a:pt x="1250968" y="1313212"/>
                      </a:quadBezTo>
                      <a:cubicBezTo>
                        <a:pt x="1251730" y="1318927"/>
                        <a:pt x="1252587" y="1325309"/>
                        <a:pt x="1246872" y="1340644"/>
                      </a:cubicBezTo>
                      <a:lnTo>
                        <a:pt x="1242110" y="1349121"/>
                      </a:lnTo>
                      <a:lnTo>
                        <a:pt x="1236776" y="1355693"/>
                      </a:lnTo>
                      <a:cubicBezTo>
                        <a:pt x="1210677" y="1397413"/>
                        <a:pt x="1188770" y="1376363"/>
                        <a:pt x="1188675" y="1375982"/>
                      </a:cubicBezTo>
                      <a:cubicBezTo>
                        <a:pt x="1188579" y="1375696"/>
                        <a:pt x="1181436" y="1342834"/>
                        <a:pt x="1190961" y="1325785"/>
                      </a:cubicBezTo>
                      <a:cubicBezTo>
                        <a:pt x="1193437" y="1321403"/>
                        <a:pt x="1195342" y="1317879"/>
                        <a:pt x="1191246" y="1315879"/>
                      </a:cubicBezTo>
                      <a:lnTo>
                        <a:pt x="1196485" y="1297877"/>
                      </a:lnTo>
                      <a:lnTo>
                        <a:pt x="1200962" y="1287590"/>
                      </a:lnTo>
                      <a:lnTo>
                        <a:pt x="1206677" y="1280351"/>
                      </a:lnTo>
                      <a:cubicBezTo>
                        <a:pt x="1206963" y="1279017"/>
                        <a:pt x="1207344" y="1277207"/>
                        <a:pt x="1207725" y="1275874"/>
                      </a:cubicBezTo>
                      <a:cubicBezTo>
                        <a:pt x="1207725" y="1275779"/>
                        <a:pt x="1207820" y="1275683"/>
                        <a:pt x="1207820" y="1275588"/>
                      </a:cubicBezTo>
                      <a:cubicBezTo>
                        <a:pt x="1207915" y="1275302"/>
                        <a:pt x="1207915" y="1275112"/>
                        <a:pt x="1208010" y="1274826"/>
                      </a:cubicBezTo>
                      <a:cubicBezTo>
                        <a:pt x="1208106" y="1274445"/>
                        <a:pt x="1208201" y="1274064"/>
                        <a:pt x="1208296" y="1273683"/>
                      </a:cubicBezTo>
                      <a:cubicBezTo>
                        <a:pt x="1208391" y="1273207"/>
                        <a:pt x="1208582" y="1272731"/>
                        <a:pt x="1208677" y="1272350"/>
                      </a:cubicBezTo>
                      <a:cubicBezTo>
                        <a:pt x="1208772" y="1271873"/>
                        <a:pt x="1208963" y="1271397"/>
                        <a:pt x="1209058" y="1270826"/>
                      </a:cubicBezTo>
                      <a:cubicBezTo>
                        <a:pt x="1209153" y="1270349"/>
                        <a:pt x="1209344" y="1269778"/>
                        <a:pt x="1209439" y="1269302"/>
                      </a:cubicBezTo>
                      <a:cubicBezTo>
                        <a:pt x="1209534" y="1268825"/>
                        <a:pt x="1209725" y="1268349"/>
                        <a:pt x="1209820" y="1267873"/>
                      </a:cubicBezTo>
                      <a:cubicBezTo>
                        <a:pt x="1209915" y="1267492"/>
                        <a:pt x="1210011" y="1267016"/>
                        <a:pt x="1210106" y="1266634"/>
                      </a:cubicBezTo>
                      <a:cubicBezTo>
                        <a:pt x="1211249" y="1264063"/>
                        <a:pt x="1211916" y="1262634"/>
                        <a:pt x="1216011" y="1258919"/>
                      </a:cubicBezTo>
                      <a:lnTo>
                        <a:pt x="1220869" y="1253395"/>
                      </a:lnTo>
                      <a:lnTo>
                        <a:pt x="1220869" y="1246918"/>
                      </a:lnTo>
                      <a:lnTo>
                        <a:pt x="1233252" y="1230344"/>
                      </a:lnTo>
                      <a:cubicBezTo>
                        <a:pt x="1242491" y="1220629"/>
                        <a:pt x="1249158" y="1213676"/>
                        <a:pt x="1253254" y="1206341"/>
                      </a:cubicBezTo>
                      <a:lnTo>
                        <a:pt x="1248968" y="1207580"/>
                      </a:lnTo>
                      <a:lnTo>
                        <a:pt x="1243443" y="1212723"/>
                      </a:lnTo>
                      <a:quadBezTo>
                        <a:pt x="1239348" y="1216724"/>
                        <a:pt x="1226584" y="1227106"/>
                      </a:quadBezTo>
                      <a:lnTo>
                        <a:pt x="1221155" y="1231773"/>
                      </a:lnTo>
                      <a:lnTo>
                        <a:pt x="1212678" y="1237869"/>
                      </a:lnTo>
                      <a:cubicBezTo>
                        <a:pt x="1210773" y="1237583"/>
                        <a:pt x="1208772" y="1237298"/>
                        <a:pt x="1206867" y="1237107"/>
                      </a:cubicBezTo>
                      <a:cubicBezTo>
                        <a:pt x="1207534" y="1234726"/>
                        <a:pt x="1208201" y="1232345"/>
                        <a:pt x="1208868" y="1229963"/>
                      </a:cubicBezTo>
                      <a:lnTo>
                        <a:pt x="1216107" y="1223010"/>
                      </a:lnTo>
                      <a:lnTo>
                        <a:pt x="1221441" y="1218057"/>
                      </a:lnTo>
                      <a:cubicBezTo>
                        <a:pt x="1223155" y="1218248"/>
                        <a:pt x="1224870" y="1218533"/>
                        <a:pt x="1226489" y="1218724"/>
                      </a:cubicBezTo>
                      <a:lnTo>
                        <a:pt x="1230204" y="1210532"/>
                      </a:lnTo>
                      <a:lnTo>
                        <a:pt x="1234871" y="1205294"/>
                      </a:lnTo>
                      <a:lnTo>
                        <a:pt x="1243920" y="1196245"/>
                      </a:lnTo>
                      <a:lnTo>
                        <a:pt x="1251254" y="1189863"/>
                      </a:lnTo>
                      <a:lnTo>
                        <a:pt x="1255826" y="1184624"/>
                      </a:lnTo>
                      <a:lnTo>
                        <a:pt x="1258683" y="1182243"/>
                      </a:lnTo>
                      <a:cubicBezTo>
                        <a:pt x="1258207" y="1183958"/>
                        <a:pt x="1257731" y="1185672"/>
                        <a:pt x="1257254" y="1187387"/>
                      </a:cubicBezTo>
                      <a:lnTo>
                        <a:pt x="1259636" y="1187482"/>
                      </a:lnTo>
                      <a:lnTo>
                        <a:pt x="1264398" y="1185005"/>
                      </a:lnTo>
                      <a:lnTo>
                        <a:pt x="1268875" y="1179957"/>
                      </a:lnTo>
                      <a:lnTo>
                        <a:pt x="1274209" y="1182434"/>
                      </a:lnTo>
                      <a:cubicBezTo>
                        <a:pt x="1273923" y="1182434"/>
                        <a:pt x="1273638" y="1182338"/>
                        <a:pt x="1273352" y="1182338"/>
                      </a:cubicBezTo>
                      <a:quadBezTo>
                        <a:pt x="1266875" y="1190339"/>
                        <a:pt x="1266875" y="1191197"/>
                      </a:quadBezTo>
                      <a:cubicBezTo>
                        <a:pt x="1268494" y="1191387"/>
                        <a:pt x="1270113" y="1191578"/>
                        <a:pt x="1271733" y="1191863"/>
                      </a:cubicBezTo>
                      <a:lnTo>
                        <a:pt x="1278495" y="1186910"/>
                      </a:lnTo>
                      <a:lnTo>
                        <a:pt x="1282782" y="1181386"/>
                      </a:lnTo>
                      <a:lnTo>
                        <a:pt x="1290306" y="1177004"/>
                      </a:lnTo>
                      <a:lnTo>
                        <a:pt x="1299260" y="1180624"/>
                      </a:lnTo>
                      <a:lnTo>
                        <a:pt x="1307642" y="1181386"/>
                      </a:lnTo>
                      <a:lnTo>
                        <a:pt x="1315452" y="1177290"/>
                      </a:lnTo>
                      <a:lnTo>
                        <a:pt x="1325835" y="1181291"/>
                      </a:lnTo>
                      <a:lnTo>
                        <a:pt x="1330407" y="1184148"/>
                      </a:lnTo>
                      <a:lnTo>
                        <a:pt x="1335169" y="1188244"/>
                      </a:lnTo>
                      <a:lnTo>
                        <a:pt x="1340598" y="1189673"/>
                      </a:lnTo>
                      <a:lnTo>
                        <a:pt x="1342503" y="1182815"/>
                      </a:lnTo>
                      <a:lnTo>
                        <a:pt x="1348695" y="1185767"/>
                      </a:lnTo>
                      <a:lnTo>
                        <a:pt x="1359553" y="1188053"/>
                      </a:lnTo>
                      <a:cubicBezTo>
                        <a:pt x="1362029" y="1187767"/>
                        <a:pt x="1365363" y="1187482"/>
                        <a:pt x="1367840" y="1187196"/>
                      </a:cubicBezTo>
                      <a:quadBezTo>
                        <a:pt x="1376603" y="1175480"/>
                        <a:pt x="1377746" y="1174623"/>
                      </a:quadBezTo>
                      <a:close/>
                      <a:moveTo>
                        <a:pt x="1101997" y="1109948"/>
                      </a:moveTo>
                      <a:cubicBezTo>
                        <a:pt x="1101997" y="1109948"/>
                        <a:pt x="1112951" y="1102805"/>
                        <a:pt x="1146860" y="1085850"/>
                      </a:cubicBezTo>
                      <a:lnTo>
                        <a:pt x="1167339" y="1076039"/>
                      </a:lnTo>
                      <a:lnTo>
                        <a:pt x="1187627" y="1072039"/>
                      </a:lnTo>
                      <a:lnTo>
                        <a:pt x="1201819" y="1068610"/>
                      </a:lnTo>
                      <a:lnTo>
                        <a:pt x="1211154" y="1062419"/>
                      </a:lnTo>
                      <a:lnTo>
                        <a:pt x="1221060" y="1049846"/>
                      </a:lnTo>
                      <a:lnTo>
                        <a:pt x="1229156" y="1047274"/>
                      </a:lnTo>
                      <a:lnTo>
                        <a:pt x="1237252" y="1046417"/>
                      </a:lnTo>
                      <a:cubicBezTo>
                        <a:pt x="1235061" y="1049369"/>
                        <a:pt x="1232109" y="1053179"/>
                        <a:pt x="1229918" y="1056132"/>
                      </a:cubicBezTo>
                      <a:cubicBezTo>
                        <a:pt x="1230108" y="1056323"/>
                        <a:pt x="1230299" y="1056513"/>
                        <a:pt x="1230489" y="1056704"/>
                      </a:cubicBezTo>
                      <a:cubicBezTo>
                        <a:pt x="1233918" y="1056704"/>
                        <a:pt x="1239062" y="1056704"/>
                        <a:pt x="1265065" y="1042511"/>
                      </a:cubicBezTo>
                      <a:lnTo>
                        <a:pt x="1278114" y="1040511"/>
                      </a:lnTo>
                      <a:cubicBezTo>
                        <a:pt x="1281639" y="1040987"/>
                        <a:pt x="1285163" y="1041463"/>
                        <a:pt x="1288782" y="1041940"/>
                      </a:cubicBezTo>
                      <a:lnTo>
                        <a:pt x="1308690" y="1046988"/>
                      </a:lnTo>
                      <a:lnTo>
                        <a:pt x="1315167" y="1051274"/>
                      </a:lnTo>
                      <a:lnTo>
                        <a:pt x="1320120" y="1062323"/>
                      </a:lnTo>
                      <a:lnTo>
                        <a:pt x="1320215" y="1070801"/>
                      </a:lnTo>
                      <a:cubicBezTo>
                        <a:pt x="1324882" y="1089755"/>
                        <a:pt x="1332883" y="1089660"/>
                        <a:pt x="1341456" y="1089660"/>
                      </a:cubicBezTo>
                      <a:cubicBezTo>
                        <a:pt x="1342884" y="1089755"/>
                        <a:pt x="1343456" y="1089851"/>
                        <a:pt x="1343932" y="1089946"/>
                      </a:cubicBezTo>
                      <a:cubicBezTo>
                        <a:pt x="1344504" y="1090041"/>
                        <a:pt x="1345170" y="1090136"/>
                        <a:pt x="1345742" y="1090136"/>
                      </a:cubicBezTo>
                      <a:cubicBezTo>
                        <a:pt x="1346409" y="1090232"/>
                        <a:pt x="1347075" y="1090327"/>
                        <a:pt x="1347742" y="1090422"/>
                      </a:cubicBezTo>
                      <a:cubicBezTo>
                        <a:pt x="1348409" y="1090517"/>
                        <a:pt x="1349075" y="1090613"/>
                        <a:pt x="1349838" y="1090708"/>
                      </a:cubicBezTo>
                      <a:cubicBezTo>
                        <a:pt x="1350504" y="1090803"/>
                        <a:pt x="1351171" y="1090898"/>
                        <a:pt x="1351838" y="1090898"/>
                      </a:cubicBezTo>
                      <a:cubicBezTo>
                        <a:pt x="1352409" y="1090994"/>
                        <a:pt x="1352981" y="1090994"/>
                        <a:pt x="1353552" y="1091089"/>
                      </a:cubicBezTo>
                      <a:cubicBezTo>
                        <a:pt x="1354029" y="1091184"/>
                        <a:pt x="1354505" y="1091184"/>
                        <a:pt x="1354981" y="1091279"/>
                      </a:cubicBezTo>
                      <a:cubicBezTo>
                        <a:pt x="1355267" y="1091279"/>
                        <a:pt x="1355553" y="1091375"/>
                        <a:pt x="1355838" y="1091375"/>
                      </a:cubicBezTo>
                      <a:lnTo>
                        <a:pt x="1359267" y="1094232"/>
                      </a:lnTo>
                      <a:lnTo>
                        <a:pt x="1352981" y="1100995"/>
                      </a:lnTo>
                      <a:cubicBezTo>
                        <a:pt x="1351743" y="1102424"/>
                        <a:pt x="1350219" y="1104329"/>
                        <a:pt x="1348980" y="1105757"/>
                      </a:cubicBezTo>
                      <a:cubicBezTo>
                        <a:pt x="1365268" y="1120616"/>
                        <a:pt x="1360410" y="1124331"/>
                        <a:pt x="1357743" y="1126331"/>
                      </a:cubicBezTo>
                      <a:cubicBezTo>
                        <a:pt x="1355267" y="1128427"/>
                        <a:pt x="1351933" y="1131284"/>
                        <a:pt x="1349457" y="1133380"/>
                      </a:cubicBezTo>
                      <a:cubicBezTo>
                        <a:pt x="1352790" y="1138047"/>
                        <a:pt x="1362506" y="1136142"/>
                        <a:pt x="1362125" y="1143953"/>
                      </a:cubicBezTo>
                      <a:lnTo>
                        <a:pt x="1358124" y="1145762"/>
                      </a:lnTo>
                      <a:lnTo>
                        <a:pt x="1353648" y="1148715"/>
                      </a:lnTo>
                      <a:lnTo>
                        <a:pt x="1355934" y="1153478"/>
                      </a:lnTo>
                      <a:lnTo>
                        <a:pt x="1350219" y="1155573"/>
                      </a:lnTo>
                      <a:cubicBezTo>
                        <a:pt x="1351552" y="1158145"/>
                        <a:pt x="1353362" y="1161574"/>
                        <a:pt x="1354791" y="1164146"/>
                      </a:cubicBezTo>
                      <a:cubicBezTo>
                        <a:pt x="1351933" y="1165098"/>
                        <a:pt x="1337550" y="1159288"/>
                        <a:pt x="1337455" y="1159192"/>
                      </a:cubicBezTo>
                      <a:cubicBezTo>
                        <a:pt x="1336693" y="1158812"/>
                        <a:pt x="1335360" y="1157288"/>
                        <a:pt x="1336217" y="1154621"/>
                      </a:cubicBezTo>
                      <a:cubicBezTo>
                        <a:pt x="1336312" y="1154430"/>
                        <a:pt x="1337074" y="1152239"/>
                        <a:pt x="1342122" y="1146715"/>
                      </a:cubicBezTo>
                      <a:cubicBezTo>
                        <a:pt x="1328311" y="1147286"/>
                        <a:pt x="1314500" y="1146048"/>
                        <a:pt x="1300784" y="1146620"/>
                      </a:cubicBezTo>
                      <a:cubicBezTo>
                        <a:pt x="1299260" y="1146715"/>
                        <a:pt x="1297450" y="1147858"/>
                        <a:pt x="1296212" y="1148715"/>
                      </a:cubicBezTo>
                      <a:cubicBezTo>
                        <a:pt x="1289163" y="1153382"/>
                        <a:pt x="1287544" y="1153192"/>
                        <a:pt x="1271447" y="1151573"/>
                      </a:cubicBezTo>
                      <a:cubicBezTo>
                        <a:pt x="1270971" y="1151477"/>
                        <a:pt x="1270399" y="1151477"/>
                        <a:pt x="1269923" y="1151382"/>
                      </a:cubicBezTo>
                      <a:cubicBezTo>
                        <a:pt x="1269446" y="1151287"/>
                        <a:pt x="1268875" y="1151287"/>
                        <a:pt x="1268399" y="1151192"/>
                      </a:cubicBezTo>
                      <a:cubicBezTo>
                        <a:pt x="1267923" y="1151096"/>
                        <a:pt x="1267446" y="1151096"/>
                        <a:pt x="1266875" y="1151001"/>
                      </a:cubicBezTo>
                      <a:cubicBezTo>
                        <a:pt x="1266399" y="1150906"/>
                        <a:pt x="1265922" y="1150906"/>
                        <a:pt x="1265446" y="1150811"/>
                      </a:cubicBezTo>
                      <a:cubicBezTo>
                        <a:pt x="1264970" y="1150715"/>
                        <a:pt x="1264494" y="1150715"/>
                        <a:pt x="1264017" y="1150620"/>
                      </a:cubicBezTo>
                      <a:cubicBezTo>
                        <a:pt x="1263541" y="1150525"/>
                        <a:pt x="1263065" y="1150525"/>
                        <a:pt x="1262589" y="1150430"/>
                      </a:cubicBezTo>
                      <a:cubicBezTo>
                        <a:pt x="1262112" y="1150334"/>
                        <a:pt x="1261636" y="1150334"/>
                        <a:pt x="1261160" y="1150239"/>
                      </a:cubicBezTo>
                      <a:cubicBezTo>
                        <a:pt x="1260684" y="1150144"/>
                        <a:pt x="1260303" y="1150144"/>
                        <a:pt x="1259826" y="1150049"/>
                      </a:cubicBezTo>
                      <a:quadBezTo>
                        <a:pt x="1258207" y="1149477"/>
                        <a:pt x="1249635" y="1133475"/>
                      </a:quadBezTo>
                      <a:cubicBezTo>
                        <a:pt x="1248206" y="1131189"/>
                        <a:pt x="1246206" y="1128046"/>
                        <a:pt x="1244682" y="1125760"/>
                      </a:cubicBezTo>
                      <a:quadBezTo>
                        <a:pt x="1233633" y="1123950"/>
                        <a:pt x="1227441" y="1127188"/>
                      </a:quadBezTo>
                      <a:quadBezTo>
                        <a:pt x="1222679" y="1129665"/>
                        <a:pt x="1220964" y="1129094"/>
                      </a:quadBezTo>
                      <a:cubicBezTo>
                        <a:pt x="1224203" y="1121188"/>
                        <a:pt x="1230108" y="1117378"/>
                        <a:pt x="1236871" y="1113092"/>
                      </a:cubicBezTo>
                      <a:quadBezTo>
                        <a:pt x="1246491" y="1105091"/>
                        <a:pt x="1252683" y="1103948"/>
                      </a:quadBezTo>
                      <a:cubicBezTo>
                        <a:pt x="1253349" y="1103471"/>
                        <a:pt x="1254302" y="1102805"/>
                        <a:pt x="1254969" y="1102233"/>
                      </a:cubicBezTo>
                      <a:cubicBezTo>
                        <a:pt x="1249444" y="1099185"/>
                        <a:pt x="1246110" y="1100138"/>
                        <a:pt x="1239348" y="1102042"/>
                      </a:cubicBezTo>
                      <a:cubicBezTo>
                        <a:pt x="1223155" y="1106519"/>
                        <a:pt x="1211154" y="1119473"/>
                        <a:pt x="1194771" y="1123569"/>
                      </a:cubicBezTo>
                      <a:cubicBezTo>
                        <a:pt x="1191056" y="1124522"/>
                        <a:pt x="1189056" y="1124141"/>
                        <a:pt x="1180483" y="1122712"/>
                      </a:cubicBezTo>
                      <a:cubicBezTo>
                        <a:pt x="1174387" y="1121664"/>
                        <a:pt x="1171625" y="1128236"/>
                        <a:pt x="1166386" y="1129094"/>
                      </a:cubicBezTo>
                      <a:cubicBezTo>
                        <a:pt x="1164195" y="1129475"/>
                        <a:pt x="1161814" y="1129760"/>
                        <a:pt x="1159338" y="1129760"/>
                      </a:cubicBezTo>
                      <a:cubicBezTo>
                        <a:pt x="1150098" y="1130046"/>
                        <a:pt x="1148670" y="1127665"/>
                        <a:pt x="1147146" y="1124807"/>
                      </a:cubicBezTo>
                      <a:lnTo>
                        <a:pt x="1144002" y="1125093"/>
                      </a:lnTo>
                      <a:cubicBezTo>
                        <a:pt x="1143336" y="1123664"/>
                        <a:pt x="1142478" y="1121855"/>
                        <a:pt x="1141907" y="1120426"/>
                      </a:cubicBezTo>
                      <a:cubicBezTo>
                        <a:pt x="1149622" y="1114425"/>
                        <a:pt x="1150384" y="1113092"/>
                        <a:pt x="1151241" y="1111567"/>
                      </a:cubicBezTo>
                      <a:cubicBezTo>
                        <a:pt x="1150956" y="1111187"/>
                        <a:pt x="1150479" y="1110710"/>
                        <a:pt x="1150194" y="1110329"/>
                      </a:cubic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cubicBezTo>
                        <a:pt x="1135620" y="1110234"/>
                        <a:pt x="1133811" y="1111472"/>
                        <a:pt x="1129334" y="1114330"/>
                      </a:cubicBezTo>
                      <a:cubicBezTo>
                        <a:pt x="1124762" y="1117378"/>
                        <a:pt x="1122476" y="1118902"/>
                        <a:pt x="1118475" y="1118807"/>
                      </a:cubicBezTo>
                      <a:cubicBezTo>
                        <a:pt x="1094663" y="1118807"/>
                        <a:pt x="1101902" y="1110044"/>
                        <a:pt x="1101997" y="1109948"/>
                      </a:cubicBezTo>
                      <a:close/>
                      <a:moveTo>
                        <a:pt x="946073" y="492443"/>
                      </a:moveTo>
                      <a:cubicBezTo>
                        <a:pt x="945882" y="492538"/>
                        <a:pt x="926642" y="499491"/>
                        <a:pt x="912831" y="493395"/>
                      </a:cubicBezTo>
                      <a:cubicBezTo>
                        <a:pt x="904639" y="489776"/>
                        <a:pt x="876255" y="494443"/>
                        <a:pt x="875969" y="494538"/>
                      </a:cubicBezTo>
                      <a:cubicBezTo>
                        <a:pt x="872826" y="495205"/>
                        <a:pt x="867968" y="498634"/>
                        <a:pt x="861491" y="504730"/>
                      </a:cubicBezTo>
                      <a:cubicBezTo>
                        <a:pt x="858919" y="500348"/>
                        <a:pt x="855585" y="494443"/>
                        <a:pt x="853014" y="490061"/>
                      </a:cubicBezTo>
                      <a:cubicBezTo>
                        <a:pt x="863015" y="487775"/>
                        <a:pt x="866539" y="486347"/>
                        <a:pt x="872826" y="483584"/>
                      </a:cubicBezTo>
                      <a:quadBezTo>
                        <a:pt x="878541" y="481203"/>
                        <a:pt x="885875" y="479393"/>
                      </a:quadBezTo>
                      <a:cubicBezTo>
                        <a:pt x="892542" y="477774"/>
                        <a:pt x="898162" y="473678"/>
                        <a:pt x="904639" y="471583"/>
                      </a:cubicBezTo>
                      <a:cubicBezTo>
                        <a:pt x="911878" y="469201"/>
                        <a:pt x="915783" y="469106"/>
                        <a:pt x="917117" y="469106"/>
                      </a:cubicBezTo>
                      <a:lnTo>
                        <a:pt x="923213" y="474345"/>
                      </a:lnTo>
                      <a:cubicBezTo>
                        <a:pt x="923689" y="476345"/>
                        <a:pt x="924356" y="479012"/>
                        <a:pt x="924737" y="481012"/>
                      </a:cubicBezTo>
                      <a:cubicBezTo>
                        <a:pt x="930738" y="480632"/>
                        <a:pt x="935881" y="484251"/>
                        <a:pt x="941691" y="484632"/>
                      </a:cubicBezTo>
                      <a:cubicBezTo>
                        <a:pt x="945882" y="489776"/>
                        <a:pt x="946168" y="490918"/>
                        <a:pt x="946359" y="491966"/>
                      </a:cubicBezTo>
                      <a:cubicBezTo>
                        <a:pt x="946359" y="492157"/>
                        <a:pt x="946263" y="492347"/>
                        <a:pt x="946073" y="492443"/>
                      </a:cubicBezTo>
                      <a:close/>
                      <a:moveTo>
                        <a:pt x="1052943" y="785241"/>
                      </a:moveTo>
                      <a:cubicBezTo>
                        <a:pt x="1055801" y="803243"/>
                        <a:pt x="1046085" y="819436"/>
                        <a:pt x="1045799" y="837057"/>
                      </a:cubicBezTo>
                      <a:cubicBezTo>
                        <a:pt x="1045609" y="852202"/>
                        <a:pt x="1046847" y="867346"/>
                        <a:pt x="1045609" y="882396"/>
                      </a:cubicBezTo>
                      <a:cubicBezTo>
                        <a:pt x="1045609" y="882777"/>
                        <a:pt x="1045419" y="884206"/>
                        <a:pt x="1044466" y="886492"/>
                      </a:cubicBezTo>
                      <a:cubicBezTo>
                        <a:pt x="1042275" y="892016"/>
                        <a:pt x="1040751" y="897731"/>
                        <a:pt x="1038751" y="903256"/>
                      </a:cubicBezTo>
                      <a:cubicBezTo>
                        <a:pt x="1037227" y="907352"/>
                        <a:pt x="1038561" y="912209"/>
                        <a:pt x="1034941" y="915638"/>
                      </a:cubicBezTo>
                      <a:cubicBezTo>
                        <a:pt x="1030274" y="919925"/>
                        <a:pt x="1021892" y="926973"/>
                        <a:pt x="1017510" y="926021"/>
                      </a:cubicBezTo>
                      <a:cubicBezTo>
                        <a:pt x="1016748" y="925830"/>
                        <a:pt x="1016653" y="925830"/>
                        <a:pt x="1016558" y="925830"/>
                      </a:cubicBezTo>
                      <a:cubicBezTo>
                        <a:pt x="1016463" y="925830"/>
                        <a:pt x="1016367" y="925830"/>
                        <a:pt x="1016272" y="925735"/>
                      </a:cubicBezTo>
                      <a:cubicBezTo>
                        <a:pt x="1016177" y="925735"/>
                        <a:pt x="1016082" y="925735"/>
                        <a:pt x="1015986" y="925640"/>
                      </a:cubicBezTo>
                      <a:cubicBezTo>
                        <a:pt x="1015891" y="925640"/>
                        <a:pt x="1015796" y="925640"/>
                        <a:pt x="1015701" y="925544"/>
                      </a:cubicBezTo>
                      <a:cubicBezTo>
                        <a:pt x="1015605" y="925544"/>
                        <a:pt x="1015510" y="925544"/>
                        <a:pt x="1015415" y="925449"/>
                      </a:cubicBezTo>
                      <a:cubicBezTo>
                        <a:pt x="1015320" y="925449"/>
                        <a:pt x="1015224" y="925449"/>
                        <a:pt x="1015129" y="925354"/>
                      </a:cubicBezTo>
                      <a:cubicBezTo>
                        <a:pt x="1015034" y="925354"/>
                        <a:pt x="1014939" y="925354"/>
                        <a:pt x="1014843" y="925258"/>
                      </a:cubicBezTo>
                      <a:cubicBezTo>
                        <a:pt x="1014748" y="925258"/>
                        <a:pt x="1014653" y="925258"/>
                        <a:pt x="1014462" y="925163"/>
                      </a:cubicBezTo>
                      <a:quadBezTo>
                        <a:pt x="1012367" y="924973"/>
                        <a:pt x="1011224" y="923925"/>
                      </a:quadBezTo>
                      <a:cubicBezTo>
                        <a:pt x="1010652" y="903732"/>
                        <a:pt x="1031131" y="895921"/>
                        <a:pt x="1037418" y="879729"/>
                      </a:cubicBezTo>
                      <a:cubicBezTo>
                        <a:pt x="1033226" y="879729"/>
                        <a:pt x="1031893" y="885920"/>
                        <a:pt x="1026940" y="884492"/>
                      </a:cubicBezTo>
                      <a:cubicBezTo>
                        <a:pt x="1030083" y="876967"/>
                        <a:pt x="1043704" y="875157"/>
                        <a:pt x="1039989" y="864489"/>
                      </a:cubicBezTo>
                      <a:lnTo>
                        <a:pt x="1035703" y="865918"/>
                      </a:lnTo>
                      <a:cubicBezTo>
                        <a:pt x="1034941" y="867632"/>
                        <a:pt x="1034179" y="869252"/>
                        <a:pt x="1033417" y="870966"/>
                      </a:cubicBezTo>
                      <a:cubicBezTo>
                        <a:pt x="1030845" y="871061"/>
                        <a:pt x="1027321" y="871157"/>
                        <a:pt x="1024749" y="871347"/>
                      </a:cubicBezTo>
                      <a:cubicBezTo>
                        <a:pt x="1029036" y="865251"/>
                        <a:pt x="1040275" y="841153"/>
                        <a:pt x="1026559" y="844963"/>
                      </a:cubicBezTo>
                      <a:cubicBezTo>
                        <a:pt x="1022559" y="846106"/>
                        <a:pt x="1019701" y="849344"/>
                        <a:pt x="1016082" y="851154"/>
                      </a:cubicBezTo>
                      <a:cubicBezTo>
                        <a:pt x="1015796" y="850963"/>
                        <a:pt x="1015510" y="850773"/>
                        <a:pt x="1015224" y="850583"/>
                      </a:cubicBezTo>
                      <a:quadBezTo>
                        <a:pt x="1014272" y="839153"/>
                        <a:pt x="1010843" y="829151"/>
                      </a:quadBezTo>
                      <a:cubicBezTo>
                        <a:pt x="1003223" y="806577"/>
                        <a:pt x="1004651" y="805148"/>
                        <a:pt x="1007699" y="802196"/>
                      </a:cubicBezTo>
                      <a:cubicBezTo>
                        <a:pt x="1013700" y="800481"/>
                        <a:pt x="1021701" y="798290"/>
                        <a:pt x="1027702" y="796576"/>
                      </a:cubicBezTo>
                      <a:cubicBezTo>
                        <a:pt x="1021225" y="794290"/>
                        <a:pt x="1014272" y="795623"/>
                        <a:pt x="1007604" y="794290"/>
                      </a:cubicBezTo>
                      <a:cubicBezTo>
                        <a:pt x="989697" y="789908"/>
                        <a:pt x="1021701" y="765810"/>
                        <a:pt x="1025416" y="764191"/>
                      </a:cubicBezTo>
                      <a:cubicBezTo>
                        <a:pt x="1025511" y="764191"/>
                        <a:pt x="1049229" y="761524"/>
                        <a:pt x="1052943" y="785241"/>
                      </a:cubicBezTo>
                      <a:close/>
                      <a:moveTo>
                        <a:pt x="999889" y="613410"/>
                      </a:moveTo>
                      <a:cubicBezTo>
                        <a:pt x="1003223" y="608552"/>
                        <a:pt x="1007033" y="601408"/>
                        <a:pt x="1006176" y="595598"/>
                      </a:cubicBezTo>
                      <a:cubicBezTo>
                        <a:pt x="1005509" y="590931"/>
                        <a:pt x="1005604" y="590741"/>
                        <a:pt x="1006366" y="589979"/>
                      </a:cubicBezTo>
                      <a:cubicBezTo>
                        <a:pt x="1008176" y="587883"/>
                        <a:pt x="1013129" y="585597"/>
                        <a:pt x="1019892" y="583502"/>
                      </a:cubicBezTo>
                      <a:lnTo>
                        <a:pt x="1032845" y="581406"/>
                      </a:lnTo>
                      <a:lnTo>
                        <a:pt x="1042656" y="575596"/>
                      </a:lnTo>
                      <a:lnTo>
                        <a:pt x="1045419" y="584930"/>
                      </a:lnTo>
                      <a:cubicBezTo>
                        <a:pt x="1043418" y="586454"/>
                        <a:pt x="1040847" y="588740"/>
                        <a:pt x="1038656" y="590074"/>
                      </a:cubicBezTo>
                      <a:lnTo>
                        <a:pt x="1038656" y="590074"/>
                      </a:lnTo>
                      <a:cubicBezTo>
                        <a:pt x="1034084" y="592931"/>
                        <a:pt x="1028750" y="594646"/>
                        <a:pt x="1024940" y="598646"/>
                      </a:cubicBezTo>
                      <a:cubicBezTo>
                        <a:pt x="1024845" y="598742"/>
                        <a:pt x="1023130" y="600551"/>
                        <a:pt x="1024845" y="604457"/>
                      </a:cubicBezTo>
                      <a:cubicBezTo>
                        <a:pt x="1024178" y="605504"/>
                        <a:pt x="1016844" y="611886"/>
                        <a:pt x="1011605" y="614744"/>
                      </a:cubicBezTo>
                      <a:cubicBezTo>
                        <a:pt x="1009795" y="615696"/>
                        <a:pt x="1006080" y="617792"/>
                        <a:pt x="997413" y="624935"/>
                      </a:cubicBezTo>
                      <a:lnTo>
                        <a:pt x="980553" y="627793"/>
                      </a:lnTo>
                      <a:cubicBezTo>
                        <a:pt x="985792" y="621411"/>
                        <a:pt x="995031" y="620458"/>
                        <a:pt x="999889" y="613410"/>
                      </a:cubicBezTo>
                      <a:close/>
                      <a:moveTo>
                        <a:pt x="909592" y="160877"/>
                      </a:moveTo>
                      <a:cubicBezTo>
                        <a:pt x="905496" y="161735"/>
                        <a:pt x="899972" y="162878"/>
                        <a:pt x="895876" y="163639"/>
                      </a:cubicBezTo>
                      <a:cubicBezTo>
                        <a:pt x="893019" y="162592"/>
                        <a:pt x="889209" y="161163"/>
                        <a:pt x="886351" y="160115"/>
                      </a:cubicBezTo>
                      <a:cubicBezTo>
                        <a:pt x="880826" y="152400"/>
                        <a:pt x="879779" y="153067"/>
                        <a:pt x="869206" y="159068"/>
                      </a:cubicBezTo>
                      <a:cubicBezTo>
                        <a:pt x="868158" y="158496"/>
                        <a:pt x="866825" y="157639"/>
                        <a:pt x="865777" y="157067"/>
                      </a:cubicBezTo>
                      <a:cubicBezTo>
                        <a:pt x="873873" y="147161"/>
                        <a:pt x="876255" y="146114"/>
                        <a:pt x="880350" y="144399"/>
                      </a:cubicBezTo>
                      <a:cubicBezTo>
                        <a:pt x="882636" y="145351"/>
                        <a:pt x="885780" y="146399"/>
                        <a:pt x="888161" y="147066"/>
                      </a:cubicBezTo>
                      <a:cubicBezTo>
                        <a:pt x="890733" y="148685"/>
                        <a:pt x="892257" y="149447"/>
                        <a:pt x="893876" y="150114"/>
                      </a:cubicBezTo>
                      <a:lnTo>
                        <a:pt x="898353" y="150495"/>
                      </a:lnTo>
                      <a:lnTo>
                        <a:pt x="904068" y="150971"/>
                      </a:lnTo>
                      <a:lnTo>
                        <a:pt x="914926" y="152019"/>
                      </a:lnTo>
                      <a:lnTo>
                        <a:pt x="926070" y="152876"/>
                      </a:lnTo>
                      <a:cubicBezTo>
                        <a:pt x="963694" y="150305"/>
                        <a:pt x="969504" y="149924"/>
                        <a:pt x="978458" y="160782"/>
                      </a:cubicBezTo>
                      <a:cubicBezTo>
                        <a:pt x="968933" y="163830"/>
                        <a:pt x="959027" y="163735"/>
                        <a:pt x="949216" y="165259"/>
                      </a:cubicBezTo>
                      <a:cubicBezTo>
                        <a:pt x="959408" y="180975"/>
                        <a:pt x="963218" y="181547"/>
                        <a:pt x="985506" y="178975"/>
                      </a:cubicBezTo>
                      <a:quadBezTo>
                        <a:pt x="978172" y="188500"/>
                        <a:pt x="951693" y="202787"/>
                      </a:quadBezTo>
                      <a:cubicBezTo>
                        <a:pt x="946930" y="199263"/>
                        <a:pt x="940167" y="195167"/>
                        <a:pt x="934833" y="192500"/>
                      </a:cubicBezTo>
                      <a:cubicBezTo>
                        <a:pt x="931976" y="193643"/>
                        <a:pt x="928261" y="195262"/>
                        <a:pt x="925499" y="196405"/>
                      </a:cubicBezTo>
                      <a:cubicBezTo>
                        <a:pt x="923975" y="200216"/>
                        <a:pt x="921594" y="205645"/>
                        <a:pt x="918165" y="207835"/>
                      </a:cubicBezTo>
                      <a:cubicBezTo>
                        <a:pt x="904544" y="208693"/>
                        <a:pt x="891590" y="212884"/>
                        <a:pt x="878255" y="215360"/>
                      </a:cubicBezTo>
                      <a:cubicBezTo>
                        <a:pt x="887494" y="204121"/>
                        <a:pt x="902639" y="205835"/>
                        <a:pt x="914069" y="199358"/>
                      </a:cubicBezTo>
                      <a:cubicBezTo>
                        <a:pt x="911783" y="197644"/>
                        <a:pt x="908640" y="195262"/>
                        <a:pt x="906353" y="193548"/>
                      </a:cubicBezTo>
                      <a:quadBezTo>
                        <a:pt x="898924" y="194691"/>
                        <a:pt x="869397" y="208026"/>
                      </a:quadBezTo>
                      <a:cubicBezTo>
                        <a:pt x="864729" y="204311"/>
                        <a:pt x="859110" y="198596"/>
                        <a:pt x="855681" y="193739"/>
                      </a:cubicBezTo>
                      <a:cubicBezTo>
                        <a:pt x="863967" y="187833"/>
                        <a:pt x="874540" y="187643"/>
                        <a:pt x="883303" y="183070"/>
                      </a:cubicBezTo>
                      <a:cubicBezTo>
                        <a:pt x="888923" y="181928"/>
                        <a:pt x="896257" y="178213"/>
                        <a:pt x="900258" y="174022"/>
                      </a:cubicBezTo>
                      <a:cubicBezTo>
                        <a:pt x="905211" y="176403"/>
                        <a:pt x="912926" y="177737"/>
                        <a:pt x="918450" y="177070"/>
                      </a:cubicBezTo>
                      <a:cubicBezTo>
                        <a:pt x="917593" y="171641"/>
                        <a:pt x="913783" y="164497"/>
                        <a:pt x="909592" y="160877"/>
                      </a:cubicBezTo>
                      <a:close/>
                      <a:moveTo>
                        <a:pt x="828630" y="363093"/>
                      </a:moveTo>
                      <a:cubicBezTo>
                        <a:pt x="828725" y="363093"/>
                        <a:pt x="828915" y="363093"/>
                        <a:pt x="829011" y="363093"/>
                      </a:cubicBezTo>
                      <a:cubicBezTo>
                        <a:pt x="833392" y="369189"/>
                        <a:pt x="835202" y="371761"/>
                        <a:pt x="840536" y="370522"/>
                      </a:cubicBezTo>
                      <a:cubicBezTo>
                        <a:pt x="844727" y="369570"/>
                        <a:pt x="844155" y="364236"/>
                        <a:pt x="847775" y="362712"/>
                      </a:cubicBezTo>
                      <a:cubicBezTo>
                        <a:pt x="849394" y="362045"/>
                        <a:pt x="854157" y="359950"/>
                        <a:pt x="862062" y="355473"/>
                      </a:cubicBezTo>
                      <a:cubicBezTo>
                        <a:pt x="887208" y="365665"/>
                        <a:pt x="883779" y="352425"/>
                        <a:pt x="883779" y="352330"/>
                      </a:cubicBezTo>
                      <a:cubicBezTo>
                        <a:pt x="879303" y="340805"/>
                        <a:pt x="890542" y="330518"/>
                        <a:pt x="892352" y="330613"/>
                      </a:cubicBezTo>
                      <a:cubicBezTo>
                        <a:pt x="892447" y="330803"/>
                        <a:pt x="892542" y="331089"/>
                        <a:pt x="892638" y="331375"/>
                      </a:cubicBezTo>
                      <a:cubicBezTo>
                        <a:pt x="894257" y="331946"/>
                        <a:pt x="895876" y="332422"/>
                        <a:pt x="897495" y="332994"/>
                      </a:cubicBezTo>
                      <a:quadBezTo>
                        <a:pt x="899019" y="338233"/>
                        <a:pt x="899400" y="338804"/>
                      </a:quadBezTo>
                      <a:cubicBezTo>
                        <a:pt x="902258" y="343186"/>
                        <a:pt x="910926" y="336328"/>
                        <a:pt x="910735" y="341852"/>
                      </a:cubicBezTo>
                      <a:cubicBezTo>
                        <a:pt x="910545" y="346424"/>
                        <a:pt x="905782" y="350615"/>
                        <a:pt x="909497" y="355473"/>
                      </a:cubicBezTo>
                      <a:cubicBezTo>
                        <a:pt x="910449" y="356711"/>
                        <a:pt x="912354" y="357378"/>
                        <a:pt x="913878" y="357854"/>
                      </a:cubicBezTo>
                      <a:cubicBezTo>
                        <a:pt x="927690" y="362141"/>
                        <a:pt x="945787" y="358997"/>
                        <a:pt x="967695" y="348520"/>
                      </a:cubicBezTo>
                      <a:cubicBezTo>
                        <a:pt x="978934" y="343091"/>
                        <a:pt x="999603" y="352997"/>
                        <a:pt x="999794" y="353187"/>
                      </a:cubicBezTo>
                      <a:cubicBezTo>
                        <a:pt x="999413" y="354044"/>
                        <a:pt x="998746" y="355092"/>
                        <a:pt x="998079" y="355759"/>
                      </a:cubicBezTo>
                      <a:cubicBezTo>
                        <a:pt x="991507" y="362331"/>
                        <a:pt x="990078" y="362712"/>
                        <a:pt x="989412" y="362903"/>
                      </a:cubicBezTo>
                      <a:cubicBezTo>
                        <a:pt x="982172" y="358331"/>
                        <a:pt x="976934" y="354997"/>
                        <a:pt x="971219" y="355759"/>
                      </a:cubicBezTo>
                      <a:cubicBezTo>
                        <a:pt x="960360" y="357283"/>
                        <a:pt x="952931" y="365951"/>
                        <a:pt x="943025" y="369380"/>
                      </a:cubicBezTo>
                      <a:cubicBezTo>
                        <a:pt x="937595" y="371285"/>
                        <a:pt x="931690" y="371094"/>
                        <a:pt x="926451" y="373666"/>
                      </a:cubicBezTo>
                      <a:quadBezTo>
                        <a:pt x="907592" y="383000"/>
                        <a:pt x="907116" y="383095"/>
                      </a:quadBezTo>
                      <a:cubicBezTo>
                        <a:pt x="905972" y="383381"/>
                        <a:pt x="900639" y="381286"/>
                        <a:pt x="899210" y="380238"/>
                      </a:cubicBezTo>
                      <a:cubicBezTo>
                        <a:pt x="896067" y="377857"/>
                        <a:pt x="883494" y="384048"/>
                        <a:pt x="878826" y="386334"/>
                      </a:cubicBezTo>
                      <a:cubicBezTo>
                        <a:pt x="867396" y="391954"/>
                        <a:pt x="866158" y="392335"/>
                        <a:pt x="864063" y="392525"/>
                      </a:cubicBezTo>
                      <a:cubicBezTo>
                        <a:pt x="852823" y="393859"/>
                        <a:pt x="843012" y="387858"/>
                        <a:pt x="832344" y="386239"/>
                      </a:cubicBezTo>
                      <a:cubicBezTo>
                        <a:pt x="813675" y="383476"/>
                        <a:pt x="820819" y="366046"/>
                        <a:pt x="828630" y="36309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425" name="Freeform: Shape 329"/>
                <p:cNvSpPr/>
                <p:nvPr/>
              </p:nvSpPr>
              <p:spPr>
                <a:xfrm>
                  <a:off x="5026152" y="2257425"/>
                  <a:ext cx="76200" cy="28575"/>
                </a:xfrm>
                <a:custGeom>
                  <a:avLst/>
                  <a:gdLst>
                    <a:gd name="connsiteX0" fmla="*/ 27432 w 76200"/>
                    <a:gd name="connsiteY0" fmla="*/ 15716 h 28575"/>
                    <a:gd name="connsiteX1" fmla="*/ 37814 w 76200"/>
                    <a:gd name="connsiteY1" fmla="*/ 18764 h 28575"/>
                    <a:gd name="connsiteX2" fmla="*/ 58198 w 76200"/>
                    <a:gd name="connsiteY2" fmla="*/ 31433 h 28575"/>
                    <a:gd name="connsiteX3" fmla="*/ 64961 w 76200"/>
                    <a:gd name="connsiteY3" fmla="*/ 33909 h 28575"/>
                    <a:gd name="connsiteX4" fmla="*/ 78200 w 76200"/>
                    <a:gd name="connsiteY4" fmla="*/ 22098 h 28575"/>
                    <a:gd name="connsiteX5" fmla="*/ 78391 w 76200"/>
                    <a:gd name="connsiteY5" fmla="*/ 21241 h 28575"/>
                    <a:gd name="connsiteX6" fmla="*/ 71914 w 76200"/>
                    <a:gd name="connsiteY6" fmla="*/ 20574 h 28575"/>
                    <a:gd name="connsiteX7" fmla="*/ 69818 w 76200"/>
                    <a:gd name="connsiteY7" fmla="*/ 15335 h 28575"/>
                    <a:gd name="connsiteX8" fmla="*/ 66770 w 76200"/>
                    <a:gd name="connsiteY8" fmla="*/ 13525 h 28575"/>
                    <a:gd name="connsiteX9" fmla="*/ 61341 w 76200"/>
                    <a:gd name="connsiteY9" fmla="*/ 13240 h 28575"/>
                    <a:gd name="connsiteX10" fmla="*/ 56198 w 76200"/>
                    <a:gd name="connsiteY10" fmla="*/ 11621 h 28575"/>
                    <a:gd name="connsiteX11" fmla="*/ 44863 w 76200"/>
                    <a:gd name="connsiteY11" fmla="*/ 12478 h 28575"/>
                    <a:gd name="connsiteX12" fmla="*/ 34100 w 76200"/>
                    <a:gd name="connsiteY12" fmla="*/ 9334 h 28575"/>
                    <a:gd name="connsiteX13" fmla="*/ 19907 w 76200"/>
                    <a:gd name="connsiteY13" fmla="*/ 7811 h 28575"/>
                    <a:gd name="connsiteX14" fmla="*/ 9335 w 76200"/>
                    <a:gd name="connsiteY14" fmla="*/ 0 h 28575"/>
                    <a:gd name="connsiteX15" fmla="*/ 2953 w 76200"/>
                    <a:gd name="connsiteY15" fmla="*/ 2286 h 28575"/>
                    <a:gd name="connsiteX16" fmla="*/ 0 w 76200"/>
                    <a:gd name="connsiteY16" fmla="*/ 6001 h 28575"/>
                    <a:gd name="connsiteX17" fmla="*/ 13049 w 76200"/>
                    <a:gd name="connsiteY17" fmla="*/ 7429 h 28575"/>
                    <a:gd name="connsiteX18" fmla="*/ 27432 w 76200"/>
                    <a:gd name="connsiteY18" fmla="*/ 15716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76200" h="28575">
                      <a:moveTo>
                        <a:pt x="27432" y="15716"/>
                      </a:moveTo>
                      <a:quadBezTo>
                        <a:pt x="37243" y="18479"/>
                        <a:pt x="37814" y="18764"/>
                      </a:quadBezTo>
                      <a:cubicBezTo>
                        <a:pt x="44958" y="22479"/>
                        <a:pt x="51054" y="27718"/>
                        <a:pt x="58198" y="31433"/>
                      </a:cubicBezTo>
                      <a:cubicBezTo>
                        <a:pt x="59817" y="32290"/>
                        <a:pt x="62198" y="33338"/>
                        <a:pt x="64961" y="33909"/>
                      </a:cubicBezTo>
                      <a:cubicBezTo>
                        <a:pt x="70009" y="35052"/>
                        <a:pt x="76772" y="27337"/>
                        <a:pt x="78200" y="22098"/>
                      </a:cubicBezTo>
                      <a:cubicBezTo>
                        <a:pt x="78296" y="21812"/>
                        <a:pt x="78296" y="21526"/>
                        <a:pt x="78391" y="21241"/>
                      </a:cubicBezTo>
                      <a:cubicBezTo>
                        <a:pt x="76200" y="21050"/>
                        <a:pt x="74105" y="20764"/>
                        <a:pt x="71914" y="20574"/>
                      </a:cubicBezTo>
                      <a:lnTo>
                        <a:pt x="69818" y="15335"/>
                      </a:lnTo>
                      <a:lnTo>
                        <a:pt x="66770" y="13525"/>
                      </a:lnTo>
                      <a:cubicBezTo>
                        <a:pt x="65056" y="13335"/>
                        <a:pt x="63341" y="13145"/>
                        <a:pt x="61341" y="13240"/>
                      </a:cubicBezTo>
                      <a:cubicBezTo>
                        <a:pt x="59150" y="14288"/>
                        <a:pt x="58007" y="11906"/>
                        <a:pt x="56198" y="11621"/>
                      </a:cubicBezTo>
                      <a:cubicBezTo>
                        <a:pt x="52388" y="10954"/>
                        <a:pt x="48673" y="12573"/>
                        <a:pt x="44863" y="12478"/>
                      </a:cubicBezTo>
                      <a:lnTo>
                        <a:pt x="34100" y="9334"/>
                      </a:lnTo>
                      <a:cubicBezTo>
                        <a:pt x="29337" y="8858"/>
                        <a:pt x="24670" y="8287"/>
                        <a:pt x="19907" y="7811"/>
                      </a:cubicBezTo>
                      <a:lnTo>
                        <a:pt x="9335" y="0"/>
                      </a:lnTo>
                      <a:lnTo>
                        <a:pt x="2953" y="2286"/>
                      </a:lnTo>
                      <a:lnTo>
                        <a:pt x="0" y="6001"/>
                      </a:lnTo>
                      <a:cubicBezTo>
                        <a:pt x="4286" y="6477"/>
                        <a:pt x="8668" y="6953"/>
                        <a:pt x="13049" y="7429"/>
                      </a:cubicBezTo>
                      <a:cubicBezTo>
                        <a:pt x="19622" y="11716"/>
                        <a:pt x="24479" y="14859"/>
                        <a:pt x="27432" y="1571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</p:grpSp>
          <p:grpSp>
            <p:nvGrpSpPr>
              <p:cNvPr id="254" name="Graphic 424"/>
              <p:cNvGrpSpPr/>
              <p:nvPr/>
            </p:nvGrpSpPr>
            <p:grpSpPr>
              <a:xfrm>
                <a:off x="7112270" y="1321024"/>
                <a:ext cx="4228452" cy="4211512"/>
                <a:chOff x="3589478" y="838206"/>
                <a:chExt cx="5196954" cy="5176133"/>
              </a:xfrm>
              <a:solidFill>
                <a:srgbClr val="DFE3E5">
                  <a:alpha val="10000"/>
                </a:srgbClr>
              </a:solidFill>
            </p:grpSpPr>
            <p:sp>
              <p:nvSpPr>
                <p:cNvPr id="255" name="Freeform: Shape 426"/>
                <p:cNvSpPr/>
                <p:nvPr/>
              </p:nvSpPr>
              <p:spPr>
                <a:xfrm>
                  <a:off x="6237045" y="4975168"/>
                  <a:ext cx="152400" cy="142875"/>
                </a:xfrm>
                <a:custGeom>
                  <a:avLst/>
                  <a:gdLst>
                    <a:gd name="connsiteX0" fmla="*/ 159945 w 152400"/>
                    <a:gd name="connsiteY0" fmla="*/ 79369 h 142875"/>
                    <a:gd name="connsiteX1" fmla="*/ 110320 w 152400"/>
                    <a:gd name="connsiteY1" fmla="*/ 3073 h 142875"/>
                    <a:gd name="connsiteX2" fmla="*/ 84126 w 152400"/>
                    <a:gd name="connsiteY2" fmla="*/ 73558 h 142875"/>
                    <a:gd name="connsiteX3" fmla="*/ 80792 w 152400"/>
                    <a:gd name="connsiteY3" fmla="*/ 72796 h 142875"/>
                    <a:gd name="connsiteX4" fmla="*/ 78411 w 152400"/>
                    <a:gd name="connsiteY4" fmla="*/ 75368 h 142875"/>
                    <a:gd name="connsiteX5" fmla="*/ 16784 w 152400"/>
                    <a:gd name="connsiteY5" fmla="*/ 32982 h 142875"/>
                    <a:gd name="connsiteX6" fmla="*/ 90603 w 152400"/>
                    <a:gd name="connsiteY6" fmla="*/ 142424 h 142875"/>
                    <a:gd name="connsiteX7" fmla="*/ 159945 w 152400"/>
                    <a:gd name="connsiteY7" fmla="*/ 79369 h 142875"/>
                    <a:gd name="connsiteX8" fmla="*/ 159945 w 152400"/>
                    <a:gd name="connsiteY8" fmla="*/ 79369 h 142875"/>
                    <a:gd name="connsiteX9" fmla="*/ 79078 w 152400"/>
                    <a:gd name="connsiteY9" fmla="*/ 67367 h 142875"/>
                    <a:gd name="connsiteX10" fmla="*/ 103557 w 152400"/>
                    <a:gd name="connsiteY10" fmla="*/ 1454 h 142875"/>
                    <a:gd name="connsiteX11" fmla="*/ 82126 w 152400"/>
                    <a:gd name="connsiteY11" fmla="*/ 120 h 142875"/>
                    <a:gd name="connsiteX12" fmla="*/ 21452 w 152400"/>
                    <a:gd name="connsiteY12" fmla="*/ 27743 h 142875"/>
                    <a:gd name="connsiteX13" fmla="*/ 79078 w 152400"/>
                    <a:gd name="connsiteY13" fmla="*/ 67367 h 142875"/>
                    <a:gd name="connsiteX14" fmla="*/ 79078 w 152400"/>
                    <a:gd name="connsiteY14" fmla="*/ 67367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52400" h="142875">
                      <a:moveTo>
                        <a:pt x="159945" y="79369"/>
                      </a:moveTo>
                      <a:cubicBezTo>
                        <a:pt x="165375" y="53270"/>
                        <a:pt x="155659" y="17551"/>
                        <a:pt x="110320" y="3073"/>
                      </a:cubicBezTo>
                      <a:cubicBezTo>
                        <a:pt x="102414" y="24219"/>
                        <a:pt x="91937" y="52413"/>
                        <a:pt x="84126" y="73558"/>
                      </a:cubicBezTo>
                      <a:lnTo>
                        <a:pt x="80792" y="72796"/>
                      </a:lnTo>
                      <a:lnTo>
                        <a:pt x="78411" y="75368"/>
                      </a:lnTo>
                      <a:lnTo>
                        <a:pt x="16784" y="32982"/>
                      </a:lnTo>
                      <a:cubicBezTo>
                        <a:pt x="-28459" y="93180"/>
                        <a:pt x="25071" y="154426"/>
                        <a:pt x="90603" y="142424"/>
                      </a:cubicBezTo>
                      <a:cubicBezTo>
                        <a:pt x="125084" y="136042"/>
                        <a:pt x="153563" y="110134"/>
                        <a:pt x="159945" y="79369"/>
                      </a:cubicBezTo>
                      <a:lnTo>
                        <a:pt x="159945" y="79369"/>
                      </a:lnTo>
                      <a:close/>
                      <a:moveTo>
                        <a:pt x="79078" y="67367"/>
                      </a:moveTo>
                      <a:lnTo>
                        <a:pt x="103557" y="1454"/>
                      </a:lnTo>
                      <a:cubicBezTo>
                        <a:pt x="93842" y="-261"/>
                        <a:pt x="88698" y="-70"/>
                        <a:pt x="82126" y="120"/>
                      </a:cubicBezTo>
                      <a:cubicBezTo>
                        <a:pt x="57361" y="2121"/>
                        <a:pt x="38597" y="10693"/>
                        <a:pt x="21452" y="27743"/>
                      </a:cubicBezTo>
                      <a:cubicBezTo>
                        <a:pt x="38787" y="39649"/>
                        <a:pt x="61838" y="55461"/>
                        <a:pt x="79078" y="67367"/>
                      </a:cubicBezTo>
                      <a:lnTo>
                        <a:pt x="79078" y="6736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6" name="Freeform: Shape 427"/>
                <p:cNvSpPr/>
                <p:nvPr/>
              </p:nvSpPr>
              <p:spPr>
                <a:xfrm>
                  <a:off x="4008705" y="2485880"/>
                  <a:ext cx="104775" cy="152400"/>
                </a:xfrm>
                <a:custGeom>
                  <a:avLst/>
                  <a:gdLst>
                    <a:gd name="connsiteX0" fmla="*/ 68471 w 104775"/>
                    <a:gd name="connsiteY0" fmla="*/ 139115 h 152400"/>
                    <a:gd name="connsiteX1" fmla="*/ 71138 w 104775"/>
                    <a:gd name="connsiteY1" fmla="*/ 136829 h 152400"/>
                    <a:gd name="connsiteX2" fmla="*/ 55136 w 104775"/>
                    <a:gd name="connsiteY2" fmla="*/ 82631 h 152400"/>
                    <a:gd name="connsiteX3" fmla="*/ 48945 w 104775"/>
                    <a:gd name="connsiteY3" fmla="*/ 150545 h 152400"/>
                    <a:gd name="connsiteX4" fmla="*/ 68471 w 104775"/>
                    <a:gd name="connsiteY4" fmla="*/ 139115 h 152400"/>
                    <a:gd name="connsiteX5" fmla="*/ 68471 w 104775"/>
                    <a:gd name="connsiteY5" fmla="*/ 139115 h 152400"/>
                    <a:gd name="connsiteX6" fmla="*/ 41134 w 104775"/>
                    <a:gd name="connsiteY6" fmla="*/ 152831 h 152400"/>
                    <a:gd name="connsiteX7" fmla="*/ 43992 w 104775"/>
                    <a:gd name="connsiteY7" fmla="*/ 152164 h 152400"/>
                    <a:gd name="connsiteX8" fmla="*/ 51707 w 104775"/>
                    <a:gd name="connsiteY8" fmla="*/ 69963 h 152400"/>
                    <a:gd name="connsiteX9" fmla="*/ 39134 w 104775"/>
                    <a:gd name="connsiteY9" fmla="*/ 20338 h 152400"/>
                    <a:gd name="connsiteX10" fmla="*/ 35324 w 104775"/>
                    <a:gd name="connsiteY10" fmla="*/ 24148 h 152400"/>
                    <a:gd name="connsiteX11" fmla="*/ 35514 w 104775"/>
                    <a:gd name="connsiteY11" fmla="*/ 153402 h 152400"/>
                    <a:gd name="connsiteX12" fmla="*/ 41134 w 104775"/>
                    <a:gd name="connsiteY12" fmla="*/ 152831 h 152400"/>
                    <a:gd name="connsiteX13" fmla="*/ 41134 w 104775"/>
                    <a:gd name="connsiteY13" fmla="*/ 152831 h 152400"/>
                    <a:gd name="connsiteX14" fmla="*/ 43992 w 104775"/>
                    <a:gd name="connsiteY14" fmla="*/ 16052 h 152400"/>
                    <a:gd name="connsiteX15" fmla="*/ 53517 w 104775"/>
                    <a:gd name="connsiteY15" fmla="*/ 54152 h 152400"/>
                    <a:gd name="connsiteX16" fmla="*/ 59803 w 104775"/>
                    <a:gd name="connsiteY16" fmla="*/ 5479 h 152400"/>
                    <a:gd name="connsiteX17" fmla="*/ 57803 w 104775"/>
                    <a:gd name="connsiteY17" fmla="*/ 6527 h 152400"/>
                    <a:gd name="connsiteX18" fmla="*/ 43992 w 104775"/>
                    <a:gd name="connsiteY18" fmla="*/ 16052 h 152400"/>
                    <a:gd name="connsiteX19" fmla="*/ 43992 w 104775"/>
                    <a:gd name="connsiteY19" fmla="*/ 16052 h 152400"/>
                    <a:gd name="connsiteX20" fmla="*/ 99808 w 104775"/>
                    <a:gd name="connsiteY20" fmla="*/ 99491 h 152400"/>
                    <a:gd name="connsiteX21" fmla="*/ 89140 w 104775"/>
                    <a:gd name="connsiteY21" fmla="*/ 1002 h 152400"/>
                    <a:gd name="connsiteX22" fmla="*/ 64851 w 104775"/>
                    <a:gd name="connsiteY22" fmla="*/ 3288 h 152400"/>
                    <a:gd name="connsiteX23" fmla="*/ 56946 w 104775"/>
                    <a:gd name="connsiteY23" fmla="*/ 66820 h 152400"/>
                    <a:gd name="connsiteX24" fmla="*/ 76091 w 104775"/>
                    <a:gd name="connsiteY24" fmla="*/ 132447 h 152400"/>
                    <a:gd name="connsiteX25" fmla="*/ 99808 w 104775"/>
                    <a:gd name="connsiteY25" fmla="*/ 99491 h 152400"/>
                    <a:gd name="connsiteX26" fmla="*/ 99808 w 104775"/>
                    <a:gd name="connsiteY26" fmla="*/ 99491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04775" h="152400">
                      <a:moveTo>
                        <a:pt x="68471" y="139115"/>
                      </a:moveTo>
                      <a:cubicBezTo>
                        <a:pt x="69328" y="138448"/>
                        <a:pt x="70376" y="137495"/>
                        <a:pt x="71138" y="136829"/>
                      </a:cubicBezTo>
                      <a:cubicBezTo>
                        <a:pt x="66375" y="120541"/>
                        <a:pt x="59898" y="98919"/>
                        <a:pt x="55136" y="82631"/>
                      </a:cubicBezTo>
                      <a:lnTo>
                        <a:pt x="48945" y="150545"/>
                      </a:lnTo>
                      <a:cubicBezTo>
                        <a:pt x="52469" y="149116"/>
                        <a:pt x="59613" y="146258"/>
                        <a:pt x="68471" y="139115"/>
                      </a:cubicBezTo>
                      <a:lnTo>
                        <a:pt x="68471" y="139115"/>
                      </a:lnTo>
                      <a:close/>
                      <a:moveTo>
                        <a:pt x="41134" y="152831"/>
                      </a:moveTo>
                      <a:cubicBezTo>
                        <a:pt x="41991" y="152640"/>
                        <a:pt x="43134" y="152354"/>
                        <a:pt x="43992" y="152164"/>
                      </a:cubicBezTo>
                      <a:cubicBezTo>
                        <a:pt x="46278" y="127494"/>
                        <a:pt x="49421" y="94633"/>
                        <a:pt x="51707" y="69963"/>
                      </a:cubicBezTo>
                      <a:lnTo>
                        <a:pt x="39134" y="20338"/>
                      </a:lnTo>
                      <a:lnTo>
                        <a:pt x="35324" y="24148"/>
                      </a:lnTo>
                      <a:cubicBezTo>
                        <a:pt x="-15444" y="79774"/>
                        <a:pt x="-8015" y="155402"/>
                        <a:pt x="35514" y="153402"/>
                      </a:cubicBezTo>
                      <a:cubicBezTo>
                        <a:pt x="37229" y="153402"/>
                        <a:pt x="39420" y="153116"/>
                        <a:pt x="41134" y="152831"/>
                      </a:cubicBezTo>
                      <a:lnTo>
                        <a:pt x="41134" y="152831"/>
                      </a:lnTo>
                      <a:close/>
                      <a:moveTo>
                        <a:pt x="43992" y="16052"/>
                      </a:moveTo>
                      <a:lnTo>
                        <a:pt x="53517" y="54152"/>
                      </a:lnTo>
                      <a:lnTo>
                        <a:pt x="59803" y="5479"/>
                      </a:lnTo>
                      <a:lnTo>
                        <a:pt x="57803" y="6527"/>
                      </a:lnTo>
                      <a:cubicBezTo>
                        <a:pt x="52469" y="9479"/>
                        <a:pt x="49135" y="11861"/>
                        <a:pt x="43992" y="16052"/>
                      </a:cubicBezTo>
                      <a:lnTo>
                        <a:pt x="43992" y="16052"/>
                      </a:lnTo>
                      <a:close/>
                      <a:moveTo>
                        <a:pt x="99808" y="99491"/>
                      </a:moveTo>
                      <a:cubicBezTo>
                        <a:pt x="119811" y="60343"/>
                        <a:pt x="121430" y="11575"/>
                        <a:pt x="89140" y="1002"/>
                      </a:cubicBezTo>
                      <a:cubicBezTo>
                        <a:pt x="80663" y="-808"/>
                        <a:pt x="74757" y="-236"/>
                        <a:pt x="64851" y="3288"/>
                      </a:cubicBezTo>
                      <a:cubicBezTo>
                        <a:pt x="62470" y="22338"/>
                        <a:pt x="59327" y="47770"/>
                        <a:pt x="56946" y="66820"/>
                      </a:cubicBezTo>
                      <a:lnTo>
                        <a:pt x="76091" y="132447"/>
                      </a:lnTo>
                      <a:cubicBezTo>
                        <a:pt x="80853" y="127399"/>
                        <a:pt x="90759" y="117112"/>
                        <a:pt x="99808" y="99491"/>
                      </a:cubicBezTo>
                      <a:lnTo>
                        <a:pt x="99808" y="9949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7" name="Freeform: Shape 428"/>
                <p:cNvSpPr/>
                <p:nvPr/>
              </p:nvSpPr>
              <p:spPr>
                <a:xfrm>
                  <a:off x="6757026" y="1888789"/>
                  <a:ext cx="133350" cy="152400"/>
                </a:xfrm>
                <a:custGeom>
                  <a:avLst/>
                  <a:gdLst>
                    <a:gd name="connsiteX0" fmla="*/ 129930 w 133350"/>
                    <a:gd name="connsiteY0" fmla="*/ 80981 h 152400"/>
                    <a:gd name="connsiteX1" fmla="*/ 61254 w 133350"/>
                    <a:gd name="connsiteY1" fmla="*/ 3733 h 152400"/>
                    <a:gd name="connsiteX2" fmla="*/ 27155 w 133350"/>
                    <a:gd name="connsiteY2" fmla="*/ 123176 h 152400"/>
                    <a:gd name="connsiteX3" fmla="*/ 76590 w 133350"/>
                    <a:gd name="connsiteY3" fmla="*/ 157752 h 152400"/>
                    <a:gd name="connsiteX4" fmla="*/ 64588 w 133350"/>
                    <a:gd name="connsiteY4" fmla="*/ 78409 h 152400"/>
                    <a:gd name="connsiteX5" fmla="*/ 69541 w 133350"/>
                    <a:gd name="connsiteY5" fmla="*/ 79457 h 152400"/>
                    <a:gd name="connsiteX6" fmla="*/ 81733 w 133350"/>
                    <a:gd name="connsiteY6" fmla="*/ 158800 h 152400"/>
                    <a:gd name="connsiteX7" fmla="*/ 129930 w 133350"/>
                    <a:gd name="connsiteY7" fmla="*/ 80981 h 152400"/>
                    <a:gd name="connsiteX8" fmla="*/ 129930 w 133350"/>
                    <a:gd name="connsiteY8" fmla="*/ 80981 h 152400"/>
                    <a:gd name="connsiteX9" fmla="*/ 22964 w 133350"/>
                    <a:gd name="connsiteY9" fmla="*/ 117652 h 152400"/>
                    <a:gd name="connsiteX10" fmla="*/ 56016 w 133350"/>
                    <a:gd name="connsiteY10" fmla="*/ 2114 h 152400"/>
                    <a:gd name="connsiteX11" fmla="*/ 34013 w 133350"/>
                    <a:gd name="connsiteY11" fmla="*/ 590 h 152400"/>
                    <a:gd name="connsiteX12" fmla="*/ 22964 w 133350"/>
                    <a:gd name="connsiteY12" fmla="*/ 117652 h 152400"/>
                    <a:gd name="connsiteX13" fmla="*/ 22964 w 133350"/>
                    <a:gd name="connsiteY13" fmla="*/ 117652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350" h="152400">
                      <a:moveTo>
                        <a:pt x="129930" y="80981"/>
                      </a:moveTo>
                      <a:cubicBezTo>
                        <a:pt x="126882" y="71551"/>
                        <a:pt x="109356" y="23450"/>
                        <a:pt x="61254" y="3733"/>
                      </a:cubicBezTo>
                      <a:cubicBezTo>
                        <a:pt x="51063" y="39547"/>
                        <a:pt x="37347" y="87362"/>
                        <a:pt x="27155" y="123176"/>
                      </a:cubicBezTo>
                      <a:cubicBezTo>
                        <a:pt x="43538" y="142417"/>
                        <a:pt x="56492" y="151466"/>
                        <a:pt x="76590" y="157752"/>
                      </a:cubicBezTo>
                      <a:cubicBezTo>
                        <a:pt x="72970" y="133940"/>
                        <a:pt x="68208" y="102221"/>
                        <a:pt x="64588" y="78409"/>
                      </a:cubicBezTo>
                      <a:lnTo>
                        <a:pt x="69541" y="79457"/>
                      </a:lnTo>
                      <a:lnTo>
                        <a:pt x="81733" y="158800"/>
                      </a:lnTo>
                      <a:cubicBezTo>
                        <a:pt x="122691" y="165182"/>
                        <a:pt x="145265" y="128796"/>
                        <a:pt x="129930" y="80981"/>
                      </a:cubicBezTo>
                      <a:lnTo>
                        <a:pt x="129930" y="80981"/>
                      </a:lnTo>
                      <a:close/>
                      <a:moveTo>
                        <a:pt x="22964" y="117652"/>
                      </a:moveTo>
                      <a:lnTo>
                        <a:pt x="56016" y="2114"/>
                      </a:lnTo>
                      <a:cubicBezTo>
                        <a:pt x="46395" y="-363"/>
                        <a:pt x="41061" y="-363"/>
                        <a:pt x="34013" y="590"/>
                      </a:cubicBezTo>
                      <a:cubicBezTo>
                        <a:pt x="-6278" y="8876"/>
                        <a:pt x="-11802" y="66884"/>
                        <a:pt x="22964" y="117652"/>
                      </a:cubicBezTo>
                      <a:lnTo>
                        <a:pt x="22964" y="11765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8" name="Freeform: Shape 429"/>
                <p:cNvSpPr/>
                <p:nvPr/>
              </p:nvSpPr>
              <p:spPr>
                <a:xfrm>
                  <a:off x="7099789" y="3881642"/>
                  <a:ext cx="123825" cy="133350"/>
                </a:xfrm>
                <a:custGeom>
                  <a:avLst/>
                  <a:gdLst>
                    <a:gd name="connsiteX0" fmla="*/ 1194 w 123825"/>
                    <a:gd name="connsiteY0" fmla="*/ 89140 h 133350"/>
                    <a:gd name="connsiteX1" fmla="*/ 58439 w 123825"/>
                    <a:gd name="connsiteY1" fmla="*/ 69805 h 133350"/>
                    <a:gd name="connsiteX2" fmla="*/ 11671 w 123825"/>
                    <a:gd name="connsiteY2" fmla="*/ 34562 h 133350"/>
                    <a:gd name="connsiteX3" fmla="*/ 10337 w 123825"/>
                    <a:gd name="connsiteY3" fmla="*/ 36848 h 133350"/>
                    <a:gd name="connsiteX4" fmla="*/ 1194 w 123825"/>
                    <a:gd name="connsiteY4" fmla="*/ 89140 h 133350"/>
                    <a:gd name="connsiteX5" fmla="*/ 1194 w 123825"/>
                    <a:gd name="connsiteY5" fmla="*/ 89140 h 133350"/>
                    <a:gd name="connsiteX6" fmla="*/ 15957 w 123825"/>
                    <a:gd name="connsiteY6" fmla="*/ 28181 h 133350"/>
                    <a:gd name="connsiteX7" fmla="*/ 58153 w 123825"/>
                    <a:gd name="connsiteY7" fmla="*/ 59994 h 133350"/>
                    <a:gd name="connsiteX8" fmla="*/ 37960 w 123825"/>
                    <a:gd name="connsiteY8" fmla="*/ 8749 h 133350"/>
                    <a:gd name="connsiteX9" fmla="*/ 36341 w 123825"/>
                    <a:gd name="connsiteY9" fmla="*/ 9702 h 133350"/>
                    <a:gd name="connsiteX10" fmla="*/ 15957 w 123825"/>
                    <a:gd name="connsiteY10" fmla="*/ 28181 h 133350"/>
                    <a:gd name="connsiteX11" fmla="*/ 15957 w 123825"/>
                    <a:gd name="connsiteY11" fmla="*/ 28181 h 133350"/>
                    <a:gd name="connsiteX12" fmla="*/ 131781 w 123825"/>
                    <a:gd name="connsiteY12" fmla="*/ 71615 h 133350"/>
                    <a:gd name="connsiteX13" fmla="*/ 61963 w 123825"/>
                    <a:gd name="connsiteY13" fmla="*/ 463 h 133350"/>
                    <a:gd name="connsiteX14" fmla="*/ 44342 w 123825"/>
                    <a:gd name="connsiteY14" fmla="*/ 5511 h 133350"/>
                    <a:gd name="connsiteX15" fmla="*/ 69583 w 123825"/>
                    <a:gd name="connsiteY15" fmla="*/ 69328 h 133350"/>
                    <a:gd name="connsiteX16" fmla="*/ 66344 w 123825"/>
                    <a:gd name="connsiteY16" fmla="*/ 70948 h 133350"/>
                    <a:gd name="connsiteX17" fmla="*/ 66249 w 123825"/>
                    <a:gd name="connsiteY17" fmla="*/ 71043 h 133350"/>
                    <a:gd name="connsiteX18" fmla="*/ 67011 w 123825"/>
                    <a:gd name="connsiteY18" fmla="*/ 74472 h 133350"/>
                    <a:gd name="connsiteX19" fmla="*/ 2908 w 123825"/>
                    <a:gd name="connsiteY19" fmla="*/ 96284 h 133350"/>
                    <a:gd name="connsiteX20" fmla="*/ 124733 w 123825"/>
                    <a:gd name="connsiteY20" fmla="*/ 98951 h 133350"/>
                    <a:gd name="connsiteX21" fmla="*/ 131781 w 123825"/>
                    <a:gd name="connsiteY21" fmla="*/ 71615 h 133350"/>
                    <a:gd name="connsiteX22" fmla="*/ 131781 w 123825"/>
                    <a:gd name="connsiteY22" fmla="*/ 71615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23825" h="133350">
                      <a:moveTo>
                        <a:pt x="1194" y="89140"/>
                      </a:moveTo>
                      <a:lnTo>
                        <a:pt x="58439" y="69805"/>
                      </a:lnTo>
                      <a:lnTo>
                        <a:pt x="11671" y="34562"/>
                      </a:lnTo>
                      <a:lnTo>
                        <a:pt x="10337" y="36848"/>
                      </a:lnTo>
                      <a:cubicBezTo>
                        <a:pt x="6813" y="43040"/>
                        <a:pt x="-3474" y="61994"/>
                        <a:pt x="1194" y="89140"/>
                      </a:cubicBezTo>
                      <a:lnTo>
                        <a:pt x="1194" y="89140"/>
                      </a:lnTo>
                      <a:close/>
                      <a:moveTo>
                        <a:pt x="15957" y="28181"/>
                      </a:moveTo>
                      <a:lnTo>
                        <a:pt x="58153" y="59994"/>
                      </a:lnTo>
                      <a:lnTo>
                        <a:pt x="37960" y="8749"/>
                      </a:lnTo>
                      <a:lnTo>
                        <a:pt x="36341" y="9702"/>
                      </a:lnTo>
                      <a:cubicBezTo>
                        <a:pt x="28149" y="14845"/>
                        <a:pt x="22053" y="20370"/>
                        <a:pt x="15957" y="28181"/>
                      </a:cubicBezTo>
                      <a:lnTo>
                        <a:pt x="15957" y="28181"/>
                      </a:lnTo>
                      <a:close/>
                      <a:moveTo>
                        <a:pt x="131781" y="71615"/>
                      </a:moveTo>
                      <a:cubicBezTo>
                        <a:pt x="134829" y="28276"/>
                        <a:pt x="102920" y="-4300"/>
                        <a:pt x="61963" y="463"/>
                      </a:cubicBezTo>
                      <a:cubicBezTo>
                        <a:pt x="55010" y="1606"/>
                        <a:pt x="50914" y="2749"/>
                        <a:pt x="44342" y="5511"/>
                      </a:cubicBezTo>
                      <a:cubicBezTo>
                        <a:pt x="51866" y="24656"/>
                        <a:pt x="61963" y="50183"/>
                        <a:pt x="69583" y="69328"/>
                      </a:cubicBezTo>
                      <a:lnTo>
                        <a:pt x="66344" y="70948"/>
                      </a:lnTo>
                      <a:lnTo>
                        <a:pt x="66249" y="71043"/>
                      </a:lnTo>
                      <a:lnTo>
                        <a:pt x="67011" y="74472"/>
                      </a:lnTo>
                      <a:lnTo>
                        <a:pt x="2908" y="96284"/>
                      </a:lnTo>
                      <a:cubicBezTo>
                        <a:pt x="24149" y="160197"/>
                        <a:pt x="99968" y="152767"/>
                        <a:pt x="124733" y="98951"/>
                      </a:cubicBezTo>
                      <a:cubicBezTo>
                        <a:pt x="128733" y="90283"/>
                        <a:pt x="131114" y="81044"/>
                        <a:pt x="131781" y="71615"/>
                      </a:cubicBezTo>
                      <a:lnTo>
                        <a:pt x="131781" y="7161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9" name="Freeform: Shape 430"/>
                <p:cNvSpPr/>
                <p:nvPr/>
              </p:nvSpPr>
              <p:spPr>
                <a:xfrm>
                  <a:off x="6291024" y="1152078"/>
                  <a:ext cx="47625" cy="76200"/>
                </a:xfrm>
                <a:custGeom>
                  <a:avLst/>
                  <a:gdLst>
                    <a:gd name="connsiteX0" fmla="*/ 38624 w 47625"/>
                    <a:gd name="connsiteY0" fmla="*/ 74266 h 76200"/>
                    <a:gd name="connsiteX1" fmla="*/ 27479 w 47625"/>
                    <a:gd name="connsiteY1" fmla="*/ 39595 h 76200"/>
                    <a:gd name="connsiteX2" fmla="*/ 26337 w 47625"/>
                    <a:gd name="connsiteY2" fmla="*/ 65217 h 76200"/>
                    <a:gd name="connsiteX3" fmla="*/ 38624 w 47625"/>
                    <a:gd name="connsiteY3" fmla="*/ 74266 h 76200"/>
                    <a:gd name="connsiteX4" fmla="*/ 38624 w 47625"/>
                    <a:gd name="connsiteY4" fmla="*/ 74266 h 76200"/>
                    <a:gd name="connsiteX5" fmla="*/ 49959 w 47625"/>
                    <a:gd name="connsiteY5" fmla="*/ 40166 h 76200"/>
                    <a:gd name="connsiteX6" fmla="*/ 5667 w 47625"/>
                    <a:gd name="connsiteY6" fmla="*/ 161 h 76200"/>
                    <a:gd name="connsiteX7" fmla="*/ 23289 w 47625"/>
                    <a:gd name="connsiteY7" fmla="*/ 62169 h 76200"/>
                    <a:gd name="connsiteX8" fmla="*/ 24432 w 47625"/>
                    <a:gd name="connsiteY8" fmla="*/ 30737 h 76200"/>
                    <a:gd name="connsiteX9" fmla="*/ 25860 w 47625"/>
                    <a:gd name="connsiteY9" fmla="*/ 32070 h 76200"/>
                    <a:gd name="connsiteX10" fmla="*/ 27289 w 47625"/>
                    <a:gd name="connsiteY10" fmla="*/ 32642 h 76200"/>
                    <a:gd name="connsiteX11" fmla="*/ 41386 w 47625"/>
                    <a:gd name="connsiteY11" fmla="*/ 75409 h 76200"/>
                    <a:gd name="connsiteX12" fmla="*/ 49959 w 47625"/>
                    <a:gd name="connsiteY12" fmla="*/ 40166 h 76200"/>
                    <a:gd name="connsiteX13" fmla="*/ 49959 w 47625"/>
                    <a:gd name="connsiteY13" fmla="*/ 40166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7625" h="76200">
                      <a:moveTo>
                        <a:pt x="38624" y="74266"/>
                      </a:moveTo>
                      <a:lnTo>
                        <a:pt x="27479" y="39595"/>
                      </a:lnTo>
                      <a:lnTo>
                        <a:pt x="26337" y="65217"/>
                      </a:lnTo>
                      <a:cubicBezTo>
                        <a:pt x="30718" y="69408"/>
                        <a:pt x="34433" y="72075"/>
                        <a:pt x="38624" y="74266"/>
                      </a:cubicBezTo>
                      <a:lnTo>
                        <a:pt x="38624" y="74266"/>
                      </a:lnTo>
                      <a:close/>
                      <a:moveTo>
                        <a:pt x="49959" y="40166"/>
                      </a:moveTo>
                      <a:cubicBezTo>
                        <a:pt x="40815" y="22259"/>
                        <a:pt x="19860" y="-2220"/>
                        <a:pt x="5667" y="161"/>
                      </a:cubicBezTo>
                      <a:cubicBezTo>
                        <a:pt x="-6906" y="5591"/>
                        <a:pt x="2524" y="38547"/>
                        <a:pt x="23289" y="62169"/>
                      </a:cubicBezTo>
                      <a:cubicBezTo>
                        <a:pt x="23670" y="52739"/>
                        <a:pt x="24146" y="40166"/>
                        <a:pt x="24432" y="30737"/>
                      </a:cubicBezTo>
                      <a:lnTo>
                        <a:pt x="25860" y="32070"/>
                      </a:lnTo>
                      <a:lnTo>
                        <a:pt x="27289" y="32642"/>
                      </a:lnTo>
                      <a:lnTo>
                        <a:pt x="41386" y="75409"/>
                      </a:lnTo>
                      <a:cubicBezTo>
                        <a:pt x="57769" y="80743"/>
                        <a:pt x="61960" y="63598"/>
                        <a:pt x="49959" y="40166"/>
                      </a:cubicBezTo>
                      <a:lnTo>
                        <a:pt x="49959" y="4016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0" name="Freeform: Shape 431"/>
                <p:cNvSpPr/>
                <p:nvPr/>
              </p:nvSpPr>
              <p:spPr>
                <a:xfrm>
                  <a:off x="8453460" y="3732847"/>
                  <a:ext cx="57150" cy="142875"/>
                </a:xfrm>
                <a:custGeom>
                  <a:avLst/>
                  <a:gdLst>
                    <a:gd name="connsiteX0" fmla="*/ 23123 w 57150"/>
                    <a:gd name="connsiteY0" fmla="*/ 144018 h 142875"/>
                    <a:gd name="connsiteX1" fmla="*/ 29600 w 57150"/>
                    <a:gd name="connsiteY1" fmla="*/ 77534 h 142875"/>
                    <a:gd name="connsiteX2" fmla="*/ 1025 w 57150"/>
                    <a:gd name="connsiteY2" fmla="*/ 100203 h 142875"/>
                    <a:gd name="connsiteX3" fmla="*/ 23123 w 57150"/>
                    <a:gd name="connsiteY3" fmla="*/ 144018 h 142875"/>
                    <a:gd name="connsiteX4" fmla="*/ 23123 w 57150"/>
                    <a:gd name="connsiteY4" fmla="*/ 144018 h 142875"/>
                    <a:gd name="connsiteX5" fmla="*/ 61890 w 57150"/>
                    <a:gd name="connsiteY5" fmla="*/ 59817 h 142875"/>
                    <a:gd name="connsiteX6" fmla="*/ 61604 w 57150"/>
                    <a:gd name="connsiteY6" fmla="*/ 50768 h 142875"/>
                    <a:gd name="connsiteX7" fmla="*/ 33124 w 57150"/>
                    <a:gd name="connsiteY7" fmla="*/ 74771 h 142875"/>
                    <a:gd name="connsiteX8" fmla="*/ 26362 w 57150"/>
                    <a:gd name="connsiteY8" fmla="*/ 144399 h 142875"/>
                    <a:gd name="connsiteX9" fmla="*/ 61890 w 57150"/>
                    <a:gd name="connsiteY9" fmla="*/ 59817 h 142875"/>
                    <a:gd name="connsiteX10" fmla="*/ 61890 w 57150"/>
                    <a:gd name="connsiteY10" fmla="*/ 59817 h 142875"/>
                    <a:gd name="connsiteX11" fmla="*/ 33791 w 57150"/>
                    <a:gd name="connsiteY11" fmla="*/ 66675 h 142875"/>
                    <a:gd name="connsiteX12" fmla="*/ 60938 w 57150"/>
                    <a:gd name="connsiteY12" fmla="*/ 43720 h 142875"/>
                    <a:gd name="connsiteX13" fmla="*/ 38649 w 57150"/>
                    <a:gd name="connsiteY13" fmla="*/ 381 h 142875"/>
                    <a:gd name="connsiteX14" fmla="*/ 33791 w 57150"/>
                    <a:gd name="connsiteY14" fmla="*/ 66675 h 142875"/>
                    <a:gd name="connsiteX15" fmla="*/ 33791 w 57150"/>
                    <a:gd name="connsiteY15" fmla="*/ 66675 h 142875"/>
                    <a:gd name="connsiteX16" fmla="*/ 30267 w 57150"/>
                    <a:gd name="connsiteY16" fmla="*/ 69437 h 142875"/>
                    <a:gd name="connsiteX17" fmla="*/ 35315 w 57150"/>
                    <a:gd name="connsiteY17" fmla="*/ 0 h 142875"/>
                    <a:gd name="connsiteX18" fmla="*/ 27124 w 57150"/>
                    <a:gd name="connsiteY18" fmla="*/ 2667 h 142875"/>
                    <a:gd name="connsiteX19" fmla="*/ 264 w 57150"/>
                    <a:gd name="connsiteY19" fmla="*/ 93154 h 142875"/>
                    <a:gd name="connsiteX20" fmla="*/ 30267 w 57150"/>
                    <a:gd name="connsiteY20" fmla="*/ 69437 h 142875"/>
                    <a:gd name="connsiteX21" fmla="*/ 30267 w 57150"/>
                    <a:gd name="connsiteY21" fmla="*/ 69437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7150" h="142875">
                      <a:moveTo>
                        <a:pt x="23123" y="144018"/>
                      </a:moveTo>
                      <a:lnTo>
                        <a:pt x="29600" y="77534"/>
                      </a:lnTo>
                      <a:lnTo>
                        <a:pt x="1025" y="100203"/>
                      </a:lnTo>
                      <a:cubicBezTo>
                        <a:pt x="3978" y="124968"/>
                        <a:pt x="12074" y="140970"/>
                        <a:pt x="23123" y="144018"/>
                      </a:cubicBezTo>
                      <a:lnTo>
                        <a:pt x="23123" y="144018"/>
                      </a:lnTo>
                      <a:close/>
                      <a:moveTo>
                        <a:pt x="61890" y="59817"/>
                      </a:moveTo>
                      <a:cubicBezTo>
                        <a:pt x="61890" y="55436"/>
                        <a:pt x="61699" y="52388"/>
                        <a:pt x="61604" y="50768"/>
                      </a:cubicBezTo>
                      <a:cubicBezTo>
                        <a:pt x="53032" y="58007"/>
                        <a:pt x="41697" y="67532"/>
                        <a:pt x="33124" y="74771"/>
                      </a:cubicBezTo>
                      <a:lnTo>
                        <a:pt x="26362" y="144399"/>
                      </a:lnTo>
                      <a:cubicBezTo>
                        <a:pt x="45602" y="143446"/>
                        <a:pt x="62176" y="103918"/>
                        <a:pt x="61890" y="59817"/>
                      </a:cubicBezTo>
                      <a:lnTo>
                        <a:pt x="61890" y="59817"/>
                      </a:lnTo>
                      <a:close/>
                      <a:moveTo>
                        <a:pt x="33791" y="66675"/>
                      </a:moveTo>
                      <a:lnTo>
                        <a:pt x="60938" y="43720"/>
                      </a:lnTo>
                      <a:cubicBezTo>
                        <a:pt x="57890" y="19145"/>
                        <a:pt x="49793" y="3429"/>
                        <a:pt x="38649" y="381"/>
                      </a:cubicBezTo>
                      <a:cubicBezTo>
                        <a:pt x="37125" y="20193"/>
                        <a:pt x="35220" y="46768"/>
                        <a:pt x="33791" y="66675"/>
                      </a:cubicBezTo>
                      <a:lnTo>
                        <a:pt x="33791" y="66675"/>
                      </a:lnTo>
                      <a:close/>
                      <a:moveTo>
                        <a:pt x="30267" y="69437"/>
                      </a:moveTo>
                      <a:lnTo>
                        <a:pt x="35315" y="0"/>
                      </a:lnTo>
                      <a:cubicBezTo>
                        <a:pt x="31505" y="191"/>
                        <a:pt x="29505" y="1334"/>
                        <a:pt x="27124" y="2667"/>
                      </a:cubicBezTo>
                      <a:cubicBezTo>
                        <a:pt x="7693" y="16097"/>
                        <a:pt x="-1737" y="59246"/>
                        <a:pt x="264" y="93154"/>
                      </a:cubicBezTo>
                      <a:cubicBezTo>
                        <a:pt x="9407" y="86106"/>
                        <a:pt x="21313" y="76581"/>
                        <a:pt x="30267" y="69437"/>
                      </a:cubicBezTo>
                      <a:lnTo>
                        <a:pt x="30267" y="6943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1" name="Freeform: Shape 432"/>
                <p:cNvSpPr/>
                <p:nvPr/>
              </p:nvSpPr>
              <p:spPr>
                <a:xfrm>
                  <a:off x="5578667" y="4508659"/>
                  <a:ext cx="133350" cy="133350"/>
                </a:xfrm>
                <a:custGeom>
                  <a:avLst/>
                  <a:gdLst>
                    <a:gd name="connsiteX0" fmla="*/ 127665 w 133350"/>
                    <a:gd name="connsiteY0" fmla="*/ 102108 h 133350"/>
                    <a:gd name="connsiteX1" fmla="*/ 129856 w 133350"/>
                    <a:gd name="connsiteY1" fmla="*/ 97822 h 133350"/>
                    <a:gd name="connsiteX2" fmla="*/ 93280 w 133350"/>
                    <a:gd name="connsiteY2" fmla="*/ 68771 h 133350"/>
                    <a:gd name="connsiteX3" fmla="*/ 602 w 133350"/>
                    <a:gd name="connsiteY3" fmla="*/ 74486 h 133350"/>
                    <a:gd name="connsiteX4" fmla="*/ 125189 w 133350"/>
                    <a:gd name="connsiteY4" fmla="*/ 106299 h 133350"/>
                    <a:gd name="connsiteX5" fmla="*/ 127665 w 133350"/>
                    <a:gd name="connsiteY5" fmla="*/ 102108 h 133350"/>
                    <a:gd name="connsiteX6" fmla="*/ 127665 w 133350"/>
                    <a:gd name="connsiteY6" fmla="*/ 102108 h 133350"/>
                    <a:gd name="connsiteX7" fmla="*/ 135857 w 133350"/>
                    <a:gd name="connsiteY7" fmla="*/ 73533 h 133350"/>
                    <a:gd name="connsiteX8" fmla="*/ 135762 w 133350"/>
                    <a:gd name="connsiteY8" fmla="*/ 65722 h 133350"/>
                    <a:gd name="connsiteX9" fmla="*/ 103853 w 133350"/>
                    <a:gd name="connsiteY9" fmla="*/ 67913 h 133350"/>
                    <a:gd name="connsiteX10" fmla="*/ 132618 w 133350"/>
                    <a:gd name="connsiteY10" fmla="*/ 90773 h 133350"/>
                    <a:gd name="connsiteX11" fmla="*/ 135857 w 133350"/>
                    <a:gd name="connsiteY11" fmla="*/ 73533 h 133350"/>
                    <a:gd name="connsiteX12" fmla="*/ 135857 w 133350"/>
                    <a:gd name="connsiteY12" fmla="*/ 73533 h 133350"/>
                    <a:gd name="connsiteX13" fmla="*/ 30 w 133350"/>
                    <a:gd name="connsiteY13" fmla="*/ 67342 h 133350"/>
                    <a:gd name="connsiteX14" fmla="*/ 85184 w 133350"/>
                    <a:gd name="connsiteY14" fmla="*/ 62103 h 133350"/>
                    <a:gd name="connsiteX15" fmla="*/ 25081 w 133350"/>
                    <a:gd name="connsiteY15" fmla="*/ 13525 h 133350"/>
                    <a:gd name="connsiteX16" fmla="*/ 22319 w 133350"/>
                    <a:gd name="connsiteY16" fmla="*/ 15716 h 133350"/>
                    <a:gd name="connsiteX17" fmla="*/ 30 w 133350"/>
                    <a:gd name="connsiteY17" fmla="*/ 67342 h 133350"/>
                    <a:gd name="connsiteX18" fmla="*/ 30 w 133350"/>
                    <a:gd name="connsiteY18" fmla="*/ 67342 h 133350"/>
                    <a:gd name="connsiteX19" fmla="*/ 95661 w 133350"/>
                    <a:gd name="connsiteY19" fmla="*/ 61436 h 133350"/>
                    <a:gd name="connsiteX20" fmla="*/ 134904 w 133350"/>
                    <a:gd name="connsiteY20" fmla="*/ 58769 h 133350"/>
                    <a:gd name="connsiteX21" fmla="*/ 64610 w 133350"/>
                    <a:gd name="connsiteY21" fmla="*/ 0 h 133350"/>
                    <a:gd name="connsiteX22" fmla="*/ 31082 w 133350"/>
                    <a:gd name="connsiteY22" fmla="*/ 9334 h 133350"/>
                    <a:gd name="connsiteX23" fmla="*/ 95661 w 133350"/>
                    <a:gd name="connsiteY23" fmla="*/ 61436 h 133350"/>
                    <a:gd name="connsiteX24" fmla="*/ 95661 w 133350"/>
                    <a:gd name="connsiteY24" fmla="*/ 61436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33350" h="133350">
                      <a:moveTo>
                        <a:pt x="127665" y="102108"/>
                      </a:moveTo>
                      <a:cubicBezTo>
                        <a:pt x="128332" y="100870"/>
                        <a:pt x="129189" y="99060"/>
                        <a:pt x="129856" y="97822"/>
                      </a:cubicBezTo>
                      <a:cubicBezTo>
                        <a:pt x="118902" y="89059"/>
                        <a:pt x="104234" y="77438"/>
                        <a:pt x="93280" y="68771"/>
                      </a:cubicBezTo>
                      <a:lnTo>
                        <a:pt x="602" y="74486"/>
                      </a:lnTo>
                      <a:cubicBezTo>
                        <a:pt x="12889" y="142018"/>
                        <a:pt x="93851" y="153448"/>
                        <a:pt x="125189" y="106299"/>
                      </a:cubicBezTo>
                      <a:cubicBezTo>
                        <a:pt x="125951" y="104965"/>
                        <a:pt x="126999" y="103346"/>
                        <a:pt x="127665" y="102108"/>
                      </a:cubicBezTo>
                      <a:lnTo>
                        <a:pt x="127665" y="102108"/>
                      </a:lnTo>
                      <a:close/>
                      <a:moveTo>
                        <a:pt x="135857" y="73533"/>
                      </a:moveTo>
                      <a:cubicBezTo>
                        <a:pt x="136047" y="69913"/>
                        <a:pt x="135857" y="67246"/>
                        <a:pt x="135762" y="65722"/>
                      </a:cubicBezTo>
                      <a:cubicBezTo>
                        <a:pt x="126141" y="66389"/>
                        <a:pt x="113378" y="67246"/>
                        <a:pt x="103853" y="67913"/>
                      </a:cubicBezTo>
                      <a:lnTo>
                        <a:pt x="132618" y="90773"/>
                      </a:lnTo>
                      <a:cubicBezTo>
                        <a:pt x="133380" y="88487"/>
                        <a:pt x="135380" y="82105"/>
                        <a:pt x="135857" y="73533"/>
                      </a:cubicBezTo>
                      <a:lnTo>
                        <a:pt x="135857" y="73533"/>
                      </a:lnTo>
                      <a:close/>
                      <a:moveTo>
                        <a:pt x="30" y="67342"/>
                      </a:moveTo>
                      <a:lnTo>
                        <a:pt x="85184" y="62103"/>
                      </a:lnTo>
                      <a:lnTo>
                        <a:pt x="25081" y="13525"/>
                      </a:lnTo>
                      <a:lnTo>
                        <a:pt x="22319" y="15716"/>
                      </a:lnTo>
                      <a:cubicBezTo>
                        <a:pt x="6983" y="29813"/>
                        <a:pt x="-541" y="47149"/>
                        <a:pt x="30" y="67342"/>
                      </a:cubicBezTo>
                      <a:lnTo>
                        <a:pt x="30" y="67342"/>
                      </a:lnTo>
                      <a:close/>
                      <a:moveTo>
                        <a:pt x="95661" y="61436"/>
                      </a:moveTo>
                      <a:lnTo>
                        <a:pt x="134904" y="58769"/>
                      </a:lnTo>
                      <a:cubicBezTo>
                        <a:pt x="127379" y="23527"/>
                        <a:pt x="100519" y="953"/>
                        <a:pt x="64610" y="0"/>
                      </a:cubicBezTo>
                      <a:cubicBezTo>
                        <a:pt x="50894" y="667"/>
                        <a:pt x="42797" y="2953"/>
                        <a:pt x="31082" y="9334"/>
                      </a:cubicBezTo>
                      <a:cubicBezTo>
                        <a:pt x="50513" y="24955"/>
                        <a:pt x="71944" y="53912"/>
                        <a:pt x="95661" y="61436"/>
                      </a:cubicBezTo>
                      <a:lnTo>
                        <a:pt x="95661" y="6143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2" name="Freeform: Shape 433"/>
                <p:cNvSpPr/>
                <p:nvPr/>
              </p:nvSpPr>
              <p:spPr>
                <a:xfrm>
                  <a:off x="5614130" y="4284536"/>
                  <a:ext cx="95250" cy="95250"/>
                </a:xfrm>
                <a:custGeom>
                  <a:avLst/>
                  <a:gdLst>
                    <a:gd name="connsiteX0" fmla="*/ 22860 w 95250"/>
                    <a:gd name="connsiteY0" fmla="*/ 92012 h 95250"/>
                    <a:gd name="connsiteX1" fmla="*/ 38671 w 95250"/>
                    <a:gd name="connsiteY1" fmla="*/ 48768 h 95250"/>
                    <a:gd name="connsiteX2" fmla="*/ 286 w 95250"/>
                    <a:gd name="connsiteY2" fmla="*/ 55340 h 95250"/>
                    <a:gd name="connsiteX3" fmla="*/ 22860 w 95250"/>
                    <a:gd name="connsiteY3" fmla="*/ 92012 h 95250"/>
                    <a:gd name="connsiteX4" fmla="*/ 22860 w 95250"/>
                    <a:gd name="connsiteY4" fmla="*/ 92012 h 95250"/>
                    <a:gd name="connsiteX5" fmla="*/ 96583 w 95250"/>
                    <a:gd name="connsiteY5" fmla="*/ 55816 h 95250"/>
                    <a:gd name="connsiteX6" fmla="*/ 95345 w 95250"/>
                    <a:gd name="connsiteY6" fmla="*/ 38957 h 95250"/>
                    <a:gd name="connsiteX7" fmla="*/ 47054 w 95250"/>
                    <a:gd name="connsiteY7" fmla="*/ 47434 h 95250"/>
                    <a:gd name="connsiteX8" fmla="*/ 29337 w 95250"/>
                    <a:gd name="connsiteY8" fmla="*/ 95726 h 95250"/>
                    <a:gd name="connsiteX9" fmla="*/ 96583 w 95250"/>
                    <a:gd name="connsiteY9" fmla="*/ 55816 h 95250"/>
                    <a:gd name="connsiteX10" fmla="*/ 96583 w 95250"/>
                    <a:gd name="connsiteY10" fmla="*/ 55816 h 95250"/>
                    <a:gd name="connsiteX11" fmla="*/ 49911 w 95250"/>
                    <a:gd name="connsiteY11" fmla="*/ 39243 h 95250"/>
                    <a:gd name="connsiteX12" fmla="*/ 92964 w 95250"/>
                    <a:gd name="connsiteY12" fmla="*/ 31718 h 95250"/>
                    <a:gd name="connsiteX13" fmla="*/ 63341 w 95250"/>
                    <a:gd name="connsiteY13" fmla="*/ 2762 h 95250"/>
                    <a:gd name="connsiteX14" fmla="*/ 49911 w 95250"/>
                    <a:gd name="connsiteY14" fmla="*/ 39243 h 95250"/>
                    <a:gd name="connsiteX15" fmla="*/ 49911 w 95250"/>
                    <a:gd name="connsiteY15" fmla="*/ 39243 h 95250"/>
                    <a:gd name="connsiteX16" fmla="*/ 41719 w 95250"/>
                    <a:gd name="connsiteY16" fmla="*/ 40672 h 95250"/>
                    <a:gd name="connsiteX17" fmla="*/ 56293 w 95250"/>
                    <a:gd name="connsiteY17" fmla="*/ 857 h 95250"/>
                    <a:gd name="connsiteX18" fmla="*/ 47815 w 95250"/>
                    <a:gd name="connsiteY18" fmla="*/ 0 h 95250"/>
                    <a:gd name="connsiteX19" fmla="*/ 0 w 95250"/>
                    <a:gd name="connsiteY19" fmla="*/ 47625 h 95250"/>
                    <a:gd name="connsiteX20" fmla="*/ 41719 w 95250"/>
                    <a:gd name="connsiteY20" fmla="*/ 40672 h 95250"/>
                    <a:gd name="connsiteX21" fmla="*/ 41719 w 95250"/>
                    <a:gd name="connsiteY21" fmla="*/ 40672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95250" h="95250">
                      <a:moveTo>
                        <a:pt x="22860" y="92012"/>
                      </a:moveTo>
                      <a:lnTo>
                        <a:pt x="38671" y="48768"/>
                      </a:lnTo>
                      <a:lnTo>
                        <a:pt x="286" y="55340"/>
                      </a:lnTo>
                      <a:cubicBezTo>
                        <a:pt x="2381" y="70675"/>
                        <a:pt x="10192" y="83344"/>
                        <a:pt x="22860" y="92012"/>
                      </a:cubicBezTo>
                      <a:lnTo>
                        <a:pt x="22860" y="92012"/>
                      </a:lnTo>
                      <a:close/>
                      <a:moveTo>
                        <a:pt x="96583" y="55816"/>
                      </a:moveTo>
                      <a:cubicBezTo>
                        <a:pt x="97250" y="47720"/>
                        <a:pt x="95917" y="41815"/>
                        <a:pt x="95345" y="38957"/>
                      </a:cubicBezTo>
                      <a:cubicBezTo>
                        <a:pt x="80867" y="41529"/>
                        <a:pt x="61531" y="44863"/>
                        <a:pt x="47054" y="47434"/>
                      </a:cubicBezTo>
                      <a:lnTo>
                        <a:pt x="29337" y="95726"/>
                      </a:lnTo>
                      <a:cubicBezTo>
                        <a:pt x="63246" y="110680"/>
                        <a:pt x="93917" y="86106"/>
                        <a:pt x="96583" y="55816"/>
                      </a:cubicBezTo>
                      <a:lnTo>
                        <a:pt x="96583" y="55816"/>
                      </a:lnTo>
                      <a:close/>
                      <a:moveTo>
                        <a:pt x="49911" y="39243"/>
                      </a:moveTo>
                      <a:lnTo>
                        <a:pt x="92964" y="31718"/>
                      </a:lnTo>
                      <a:cubicBezTo>
                        <a:pt x="87249" y="17907"/>
                        <a:pt x="76962" y="7906"/>
                        <a:pt x="63341" y="2762"/>
                      </a:cubicBezTo>
                      <a:cubicBezTo>
                        <a:pt x="59341" y="13621"/>
                        <a:pt x="53912" y="28289"/>
                        <a:pt x="49911" y="39243"/>
                      </a:cubicBezTo>
                      <a:lnTo>
                        <a:pt x="49911" y="39243"/>
                      </a:lnTo>
                      <a:close/>
                      <a:moveTo>
                        <a:pt x="41719" y="40672"/>
                      </a:moveTo>
                      <a:lnTo>
                        <a:pt x="56293" y="857"/>
                      </a:lnTo>
                      <a:cubicBezTo>
                        <a:pt x="52483" y="95"/>
                        <a:pt x="50959" y="95"/>
                        <a:pt x="47815" y="0"/>
                      </a:cubicBezTo>
                      <a:cubicBezTo>
                        <a:pt x="17335" y="476"/>
                        <a:pt x="381" y="24860"/>
                        <a:pt x="0" y="47625"/>
                      </a:cubicBezTo>
                      <a:cubicBezTo>
                        <a:pt x="12478" y="45434"/>
                        <a:pt x="29146" y="42672"/>
                        <a:pt x="41719" y="40672"/>
                      </a:cubicBezTo>
                      <a:lnTo>
                        <a:pt x="41719" y="4067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3" name="Freeform: Shape 434"/>
                <p:cNvSpPr/>
                <p:nvPr/>
              </p:nvSpPr>
              <p:spPr>
                <a:xfrm>
                  <a:off x="4160674" y="3754092"/>
                  <a:ext cx="76200" cy="95250"/>
                </a:xfrm>
                <a:custGeom>
                  <a:avLst/>
                  <a:gdLst>
                    <a:gd name="connsiteX0" fmla="*/ 48614 w 76200"/>
                    <a:gd name="connsiteY0" fmla="*/ 100104 h 95250"/>
                    <a:gd name="connsiteX1" fmla="*/ 49566 w 76200"/>
                    <a:gd name="connsiteY1" fmla="*/ 99818 h 95250"/>
                    <a:gd name="connsiteX2" fmla="*/ 43470 w 76200"/>
                    <a:gd name="connsiteY2" fmla="*/ 79816 h 95250"/>
                    <a:gd name="connsiteX3" fmla="*/ 25087 w 76200"/>
                    <a:gd name="connsiteY3" fmla="*/ 97342 h 95250"/>
                    <a:gd name="connsiteX4" fmla="*/ 48614 w 76200"/>
                    <a:gd name="connsiteY4" fmla="*/ 100104 h 95250"/>
                    <a:gd name="connsiteX5" fmla="*/ 48614 w 76200"/>
                    <a:gd name="connsiteY5" fmla="*/ 100104 h 95250"/>
                    <a:gd name="connsiteX6" fmla="*/ 75569 w 76200"/>
                    <a:gd name="connsiteY6" fmla="*/ 63623 h 95250"/>
                    <a:gd name="connsiteX7" fmla="*/ 76236 w 76200"/>
                    <a:gd name="connsiteY7" fmla="*/ 48860 h 95250"/>
                    <a:gd name="connsiteX8" fmla="*/ 48233 w 76200"/>
                    <a:gd name="connsiteY8" fmla="*/ 75149 h 95250"/>
                    <a:gd name="connsiteX9" fmla="*/ 54900 w 76200"/>
                    <a:gd name="connsiteY9" fmla="*/ 97247 h 95250"/>
                    <a:gd name="connsiteX10" fmla="*/ 75569 w 76200"/>
                    <a:gd name="connsiteY10" fmla="*/ 63623 h 95250"/>
                    <a:gd name="connsiteX11" fmla="*/ 75569 w 76200"/>
                    <a:gd name="connsiteY11" fmla="*/ 63623 h 95250"/>
                    <a:gd name="connsiteX12" fmla="*/ 19181 w 76200"/>
                    <a:gd name="connsiteY12" fmla="*/ 93151 h 95250"/>
                    <a:gd name="connsiteX13" fmla="*/ 41279 w 76200"/>
                    <a:gd name="connsiteY13" fmla="*/ 72196 h 95250"/>
                    <a:gd name="connsiteX14" fmla="*/ 21467 w 76200"/>
                    <a:gd name="connsiteY14" fmla="*/ 3997 h 95250"/>
                    <a:gd name="connsiteX15" fmla="*/ 19467 w 76200"/>
                    <a:gd name="connsiteY15" fmla="*/ 5235 h 95250"/>
                    <a:gd name="connsiteX16" fmla="*/ 19181 w 76200"/>
                    <a:gd name="connsiteY16" fmla="*/ 93151 h 95250"/>
                    <a:gd name="connsiteX17" fmla="*/ 19181 w 76200"/>
                    <a:gd name="connsiteY17" fmla="*/ 93151 h 95250"/>
                    <a:gd name="connsiteX18" fmla="*/ 46042 w 76200"/>
                    <a:gd name="connsiteY18" fmla="*/ 67624 h 95250"/>
                    <a:gd name="connsiteX19" fmla="*/ 75188 w 76200"/>
                    <a:gd name="connsiteY19" fmla="*/ 40287 h 95250"/>
                    <a:gd name="connsiteX20" fmla="*/ 41470 w 76200"/>
                    <a:gd name="connsiteY20" fmla="*/ 473 h 95250"/>
                    <a:gd name="connsiteX21" fmla="*/ 26897 w 76200"/>
                    <a:gd name="connsiteY21" fmla="*/ 1520 h 95250"/>
                    <a:gd name="connsiteX22" fmla="*/ 46042 w 76200"/>
                    <a:gd name="connsiteY22" fmla="*/ 67624 h 95250"/>
                    <a:gd name="connsiteX23" fmla="*/ 46042 w 76200"/>
                    <a:gd name="connsiteY23" fmla="*/ 67624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6200" h="95250">
                      <a:moveTo>
                        <a:pt x="48614" y="100104"/>
                      </a:moveTo>
                      <a:cubicBezTo>
                        <a:pt x="48899" y="100009"/>
                        <a:pt x="49280" y="99914"/>
                        <a:pt x="49566" y="99818"/>
                      </a:cubicBezTo>
                      <a:cubicBezTo>
                        <a:pt x="47756" y="93818"/>
                        <a:pt x="45280" y="85817"/>
                        <a:pt x="43470" y="79816"/>
                      </a:cubicBezTo>
                      <a:lnTo>
                        <a:pt x="25087" y="97342"/>
                      </a:lnTo>
                      <a:cubicBezTo>
                        <a:pt x="32993" y="101438"/>
                        <a:pt x="40898" y="102486"/>
                        <a:pt x="48614" y="100104"/>
                      </a:cubicBezTo>
                      <a:lnTo>
                        <a:pt x="48614" y="100104"/>
                      </a:lnTo>
                      <a:close/>
                      <a:moveTo>
                        <a:pt x="75569" y="63623"/>
                      </a:moveTo>
                      <a:cubicBezTo>
                        <a:pt x="76617" y="56765"/>
                        <a:pt x="76331" y="51431"/>
                        <a:pt x="76236" y="48860"/>
                      </a:cubicBezTo>
                      <a:cubicBezTo>
                        <a:pt x="67854" y="56765"/>
                        <a:pt x="56615" y="67243"/>
                        <a:pt x="48233" y="75149"/>
                      </a:cubicBezTo>
                      <a:lnTo>
                        <a:pt x="54900" y="97247"/>
                      </a:lnTo>
                      <a:cubicBezTo>
                        <a:pt x="68997" y="88579"/>
                        <a:pt x="73950" y="74196"/>
                        <a:pt x="75569" y="63623"/>
                      </a:cubicBezTo>
                      <a:lnTo>
                        <a:pt x="75569" y="63623"/>
                      </a:lnTo>
                      <a:close/>
                      <a:moveTo>
                        <a:pt x="19181" y="93151"/>
                      </a:moveTo>
                      <a:lnTo>
                        <a:pt x="41279" y="72196"/>
                      </a:lnTo>
                      <a:lnTo>
                        <a:pt x="21467" y="3997"/>
                      </a:lnTo>
                      <a:lnTo>
                        <a:pt x="19467" y="5235"/>
                      </a:lnTo>
                      <a:cubicBezTo>
                        <a:pt x="-6346" y="23999"/>
                        <a:pt x="-6536" y="70005"/>
                        <a:pt x="19181" y="93151"/>
                      </a:cubicBezTo>
                      <a:lnTo>
                        <a:pt x="19181" y="93151"/>
                      </a:lnTo>
                      <a:close/>
                      <a:moveTo>
                        <a:pt x="46042" y="67624"/>
                      </a:moveTo>
                      <a:lnTo>
                        <a:pt x="75188" y="40287"/>
                      </a:lnTo>
                      <a:cubicBezTo>
                        <a:pt x="70235" y="18380"/>
                        <a:pt x="58234" y="4187"/>
                        <a:pt x="41470" y="473"/>
                      </a:cubicBezTo>
                      <a:cubicBezTo>
                        <a:pt x="35850" y="-385"/>
                        <a:pt x="32326" y="-99"/>
                        <a:pt x="26897" y="1520"/>
                      </a:cubicBezTo>
                      <a:cubicBezTo>
                        <a:pt x="32612" y="21428"/>
                        <a:pt x="40232" y="47812"/>
                        <a:pt x="46042" y="67624"/>
                      </a:cubicBezTo>
                      <a:lnTo>
                        <a:pt x="46042" y="6762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4" name="Freeform: Shape 435"/>
                <p:cNvSpPr/>
                <p:nvPr/>
              </p:nvSpPr>
              <p:spPr>
                <a:xfrm>
                  <a:off x="8107397" y="4957953"/>
                  <a:ext cx="57150" cy="76200"/>
                </a:xfrm>
                <a:custGeom>
                  <a:avLst/>
                  <a:gdLst>
                    <a:gd name="connsiteX0" fmla="*/ 54576 w 57150"/>
                    <a:gd name="connsiteY0" fmla="*/ 32861 h 76200"/>
                    <a:gd name="connsiteX1" fmla="*/ 54576 w 57150"/>
                    <a:gd name="connsiteY1" fmla="*/ 32861 h 76200"/>
                    <a:gd name="connsiteX2" fmla="*/ 53814 w 57150"/>
                    <a:gd name="connsiteY2" fmla="*/ 381 h 76200"/>
                    <a:gd name="connsiteX3" fmla="*/ 31430 w 57150"/>
                    <a:gd name="connsiteY3" fmla="*/ 43910 h 76200"/>
                    <a:gd name="connsiteX4" fmla="*/ 54481 w 57150"/>
                    <a:gd name="connsiteY4" fmla="*/ 33147 h 76200"/>
                    <a:gd name="connsiteX5" fmla="*/ 54481 w 57150"/>
                    <a:gd name="connsiteY5" fmla="*/ 33147 h 76200"/>
                    <a:gd name="connsiteX6" fmla="*/ 54481 w 57150"/>
                    <a:gd name="connsiteY6" fmla="*/ 33147 h 76200"/>
                    <a:gd name="connsiteX7" fmla="*/ 54481 w 57150"/>
                    <a:gd name="connsiteY7" fmla="*/ 33147 h 76200"/>
                    <a:gd name="connsiteX8" fmla="*/ 54481 w 57150"/>
                    <a:gd name="connsiteY8" fmla="*/ 33147 h 76200"/>
                    <a:gd name="connsiteX9" fmla="*/ 54576 w 57150"/>
                    <a:gd name="connsiteY9" fmla="*/ 32861 h 76200"/>
                    <a:gd name="connsiteX10" fmla="*/ 54576 w 57150"/>
                    <a:gd name="connsiteY10" fmla="*/ 32861 h 76200"/>
                    <a:gd name="connsiteX11" fmla="*/ 54576 w 57150"/>
                    <a:gd name="connsiteY11" fmla="*/ 32861 h 76200"/>
                    <a:gd name="connsiteX12" fmla="*/ 54576 w 57150"/>
                    <a:gd name="connsiteY12" fmla="*/ 32861 h 76200"/>
                    <a:gd name="connsiteX13" fmla="*/ 49813 w 57150"/>
                    <a:gd name="connsiteY13" fmla="*/ 43244 h 76200"/>
                    <a:gd name="connsiteX14" fmla="*/ 51718 w 57150"/>
                    <a:gd name="connsiteY14" fmla="*/ 39434 h 76200"/>
                    <a:gd name="connsiteX15" fmla="*/ 26477 w 57150"/>
                    <a:gd name="connsiteY15" fmla="*/ 51245 h 76200"/>
                    <a:gd name="connsiteX16" fmla="*/ 27620 w 57150"/>
                    <a:gd name="connsiteY16" fmla="*/ 48196 h 76200"/>
                    <a:gd name="connsiteX17" fmla="*/ 26096 w 57150"/>
                    <a:gd name="connsiteY17" fmla="*/ 48101 h 76200"/>
                    <a:gd name="connsiteX18" fmla="*/ 50861 w 57150"/>
                    <a:gd name="connsiteY18" fmla="*/ 0 h 76200"/>
                    <a:gd name="connsiteX19" fmla="*/ 43051 w 57150"/>
                    <a:gd name="connsiteY19" fmla="*/ 2381 h 76200"/>
                    <a:gd name="connsiteX20" fmla="*/ 6760 w 57150"/>
                    <a:gd name="connsiteY20" fmla="*/ 84582 h 76200"/>
                    <a:gd name="connsiteX21" fmla="*/ 49813 w 57150"/>
                    <a:gd name="connsiteY21" fmla="*/ 43244 h 76200"/>
                    <a:gd name="connsiteX22" fmla="*/ 49813 w 57150"/>
                    <a:gd name="connsiteY22" fmla="*/ 43244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57150" h="76200">
                      <a:moveTo>
                        <a:pt x="54576" y="32861"/>
                      </a:moveTo>
                      <a:cubicBezTo>
                        <a:pt x="54576" y="32861"/>
                        <a:pt x="54576" y="32766"/>
                        <a:pt x="54576" y="32861"/>
                      </a:cubicBezTo>
                      <a:cubicBezTo>
                        <a:pt x="61338" y="15431"/>
                        <a:pt x="61053" y="3334"/>
                        <a:pt x="53814" y="381"/>
                      </a:cubicBezTo>
                      <a:cubicBezTo>
                        <a:pt x="47051" y="13430"/>
                        <a:pt x="38098" y="30861"/>
                        <a:pt x="31430" y="43910"/>
                      </a:cubicBezTo>
                      <a:lnTo>
                        <a:pt x="54481" y="33147"/>
                      </a:lnTo>
                      <a:quadBezTo>
                        <a:pt x="54481" y="33147"/>
                        <a:pt x="54481" y="33147"/>
                      </a:quadBezTo>
                      <a:quadBezTo>
                        <a:pt x="54481" y="33147"/>
                        <a:pt x="54481" y="33147"/>
                      </a:quadBezTo>
                      <a:quadBezTo>
                        <a:pt x="54481" y="33147"/>
                        <a:pt x="54481" y="33147"/>
                      </a:quadBezTo>
                      <a:quadBezTo>
                        <a:pt x="54481" y="33147"/>
                        <a:pt x="54481" y="33147"/>
                      </a:quadBezTo>
                      <a:quadBezTo>
                        <a:pt x="54481" y="32957"/>
                        <a:pt x="54576" y="32861"/>
                      </a:quadBezTo>
                      <a:quadBezTo>
                        <a:pt x="54576" y="32861"/>
                        <a:pt x="54576" y="32861"/>
                      </a:quadBezTo>
                      <a:quadBezTo>
                        <a:pt x="54576" y="32861"/>
                        <a:pt x="54576" y="32861"/>
                      </a:quadBezTo>
                      <a:lnTo>
                        <a:pt x="54576" y="32861"/>
                      </a:lnTo>
                      <a:close/>
                      <a:moveTo>
                        <a:pt x="49813" y="43244"/>
                      </a:moveTo>
                      <a:cubicBezTo>
                        <a:pt x="50385" y="42101"/>
                        <a:pt x="51147" y="40577"/>
                        <a:pt x="51718" y="39434"/>
                      </a:cubicBezTo>
                      <a:cubicBezTo>
                        <a:pt x="44194" y="42958"/>
                        <a:pt x="34097" y="47720"/>
                        <a:pt x="26477" y="51245"/>
                      </a:cubicBezTo>
                      <a:lnTo>
                        <a:pt x="27620" y="48196"/>
                      </a:lnTo>
                      <a:lnTo>
                        <a:pt x="26096" y="48101"/>
                      </a:lnTo>
                      <a:lnTo>
                        <a:pt x="50861" y="0"/>
                      </a:lnTo>
                      <a:cubicBezTo>
                        <a:pt x="47908" y="95"/>
                        <a:pt x="46384" y="857"/>
                        <a:pt x="43051" y="2381"/>
                      </a:cubicBezTo>
                      <a:cubicBezTo>
                        <a:pt x="10094" y="21527"/>
                        <a:pt x="-11718" y="81534"/>
                        <a:pt x="6760" y="84582"/>
                      </a:cubicBezTo>
                      <a:cubicBezTo>
                        <a:pt x="17524" y="86296"/>
                        <a:pt x="37240" y="67342"/>
                        <a:pt x="49813" y="43244"/>
                      </a:cubicBezTo>
                      <a:lnTo>
                        <a:pt x="49813" y="4324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5" name="Freeform: Shape 436"/>
                <p:cNvSpPr/>
                <p:nvPr/>
              </p:nvSpPr>
              <p:spPr>
                <a:xfrm>
                  <a:off x="7617241" y="4861667"/>
                  <a:ext cx="76200" cy="85725"/>
                </a:xfrm>
                <a:custGeom>
                  <a:avLst/>
                  <a:gdLst>
                    <a:gd name="connsiteX0" fmla="*/ 25524 w 76200"/>
                    <a:gd name="connsiteY0" fmla="*/ 87618 h 85725"/>
                    <a:gd name="connsiteX1" fmla="*/ 34763 w 76200"/>
                    <a:gd name="connsiteY1" fmla="*/ 50375 h 85725"/>
                    <a:gd name="connsiteX2" fmla="*/ 2569 w 76200"/>
                    <a:gd name="connsiteY2" fmla="*/ 74854 h 85725"/>
                    <a:gd name="connsiteX3" fmla="*/ 25524 w 76200"/>
                    <a:gd name="connsiteY3" fmla="*/ 87618 h 85725"/>
                    <a:gd name="connsiteX4" fmla="*/ 25524 w 76200"/>
                    <a:gd name="connsiteY4" fmla="*/ 87618 h 85725"/>
                    <a:gd name="connsiteX5" fmla="*/ 75626 w 76200"/>
                    <a:gd name="connsiteY5" fmla="*/ 39041 h 85725"/>
                    <a:gd name="connsiteX6" fmla="*/ 76578 w 76200"/>
                    <a:gd name="connsiteY6" fmla="*/ 17895 h 85725"/>
                    <a:gd name="connsiteX7" fmla="*/ 41336 w 76200"/>
                    <a:gd name="connsiteY7" fmla="*/ 45327 h 85725"/>
                    <a:gd name="connsiteX8" fmla="*/ 31144 w 76200"/>
                    <a:gd name="connsiteY8" fmla="*/ 86666 h 85725"/>
                    <a:gd name="connsiteX9" fmla="*/ 75626 w 76200"/>
                    <a:gd name="connsiteY9" fmla="*/ 39041 h 85725"/>
                    <a:gd name="connsiteX10" fmla="*/ 75626 w 76200"/>
                    <a:gd name="connsiteY10" fmla="*/ 39041 h 85725"/>
                    <a:gd name="connsiteX11" fmla="*/ 43145 w 76200"/>
                    <a:gd name="connsiteY11" fmla="*/ 37802 h 85725"/>
                    <a:gd name="connsiteX12" fmla="*/ 74959 w 76200"/>
                    <a:gd name="connsiteY12" fmla="*/ 13037 h 85725"/>
                    <a:gd name="connsiteX13" fmla="*/ 51909 w 76200"/>
                    <a:gd name="connsiteY13" fmla="*/ 83 h 85725"/>
                    <a:gd name="connsiteX14" fmla="*/ 43145 w 76200"/>
                    <a:gd name="connsiteY14" fmla="*/ 37802 h 85725"/>
                    <a:gd name="connsiteX15" fmla="*/ 43145 w 76200"/>
                    <a:gd name="connsiteY15" fmla="*/ 37802 h 85725"/>
                    <a:gd name="connsiteX16" fmla="*/ 36573 w 76200"/>
                    <a:gd name="connsiteY16" fmla="*/ 42851 h 85725"/>
                    <a:gd name="connsiteX17" fmla="*/ 46289 w 76200"/>
                    <a:gd name="connsiteY17" fmla="*/ 1036 h 85725"/>
                    <a:gd name="connsiteX18" fmla="*/ 44384 w 76200"/>
                    <a:gd name="connsiteY18" fmla="*/ 1607 h 85725"/>
                    <a:gd name="connsiteX19" fmla="*/ 854 w 76200"/>
                    <a:gd name="connsiteY19" fmla="*/ 69997 h 85725"/>
                    <a:gd name="connsiteX20" fmla="*/ 36573 w 76200"/>
                    <a:gd name="connsiteY20" fmla="*/ 42851 h 85725"/>
                    <a:gd name="connsiteX21" fmla="*/ 36573 w 76200"/>
                    <a:gd name="connsiteY21" fmla="*/ 42851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6200" h="85725">
                      <a:moveTo>
                        <a:pt x="25524" y="87618"/>
                      </a:moveTo>
                      <a:lnTo>
                        <a:pt x="34763" y="50375"/>
                      </a:lnTo>
                      <a:lnTo>
                        <a:pt x="2569" y="74854"/>
                      </a:lnTo>
                      <a:cubicBezTo>
                        <a:pt x="6855" y="84094"/>
                        <a:pt x="14666" y="88380"/>
                        <a:pt x="25524" y="87618"/>
                      </a:cubicBezTo>
                      <a:lnTo>
                        <a:pt x="25524" y="87618"/>
                      </a:lnTo>
                      <a:close/>
                      <a:moveTo>
                        <a:pt x="75626" y="39041"/>
                      </a:moveTo>
                      <a:cubicBezTo>
                        <a:pt x="78578" y="28087"/>
                        <a:pt x="77150" y="20943"/>
                        <a:pt x="76578" y="17895"/>
                      </a:cubicBezTo>
                      <a:cubicBezTo>
                        <a:pt x="66006" y="26086"/>
                        <a:pt x="51909" y="37040"/>
                        <a:pt x="41336" y="45327"/>
                      </a:cubicBezTo>
                      <a:lnTo>
                        <a:pt x="31144" y="86666"/>
                      </a:lnTo>
                      <a:cubicBezTo>
                        <a:pt x="53623" y="80569"/>
                        <a:pt x="70482" y="58091"/>
                        <a:pt x="75626" y="39041"/>
                      </a:cubicBezTo>
                      <a:lnTo>
                        <a:pt x="75626" y="39041"/>
                      </a:lnTo>
                      <a:close/>
                      <a:moveTo>
                        <a:pt x="43145" y="37802"/>
                      </a:moveTo>
                      <a:lnTo>
                        <a:pt x="74959" y="13037"/>
                      </a:lnTo>
                      <a:cubicBezTo>
                        <a:pt x="70673" y="3798"/>
                        <a:pt x="62767" y="-679"/>
                        <a:pt x="51909" y="83"/>
                      </a:cubicBezTo>
                      <a:cubicBezTo>
                        <a:pt x="49242" y="11323"/>
                        <a:pt x="45717" y="26467"/>
                        <a:pt x="43145" y="37802"/>
                      </a:cubicBezTo>
                      <a:lnTo>
                        <a:pt x="43145" y="37802"/>
                      </a:lnTo>
                      <a:close/>
                      <a:moveTo>
                        <a:pt x="36573" y="42851"/>
                      </a:moveTo>
                      <a:lnTo>
                        <a:pt x="46289" y="1036"/>
                      </a:lnTo>
                      <a:lnTo>
                        <a:pt x="44384" y="1607"/>
                      </a:lnTo>
                      <a:cubicBezTo>
                        <a:pt x="16571" y="10751"/>
                        <a:pt x="-4575" y="43993"/>
                        <a:pt x="854" y="69997"/>
                      </a:cubicBezTo>
                      <a:cubicBezTo>
                        <a:pt x="11523" y="61805"/>
                        <a:pt x="29239" y="54090"/>
                        <a:pt x="36573" y="42851"/>
                      </a:cubicBezTo>
                      <a:lnTo>
                        <a:pt x="36573" y="4285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6" name="Freeform: Shape 437"/>
                <p:cNvSpPr/>
                <p:nvPr/>
              </p:nvSpPr>
              <p:spPr>
                <a:xfrm>
                  <a:off x="7494937" y="4216527"/>
                  <a:ext cx="76200" cy="95250"/>
                </a:xfrm>
                <a:custGeom>
                  <a:avLst/>
                  <a:gdLst>
                    <a:gd name="connsiteX0" fmla="*/ 16764 w 76200"/>
                    <a:gd name="connsiteY0" fmla="*/ 95155 h 95250"/>
                    <a:gd name="connsiteX1" fmla="*/ 31528 w 76200"/>
                    <a:gd name="connsiteY1" fmla="*/ 51245 h 95250"/>
                    <a:gd name="connsiteX2" fmla="*/ 0 w 76200"/>
                    <a:gd name="connsiteY2" fmla="*/ 60674 h 95250"/>
                    <a:gd name="connsiteX3" fmla="*/ 16764 w 76200"/>
                    <a:gd name="connsiteY3" fmla="*/ 95155 h 95250"/>
                    <a:gd name="connsiteX4" fmla="*/ 16764 w 76200"/>
                    <a:gd name="connsiteY4" fmla="*/ 95155 h 95250"/>
                    <a:gd name="connsiteX5" fmla="*/ 83725 w 76200"/>
                    <a:gd name="connsiteY5" fmla="*/ 48863 h 95250"/>
                    <a:gd name="connsiteX6" fmla="*/ 83820 w 76200"/>
                    <a:gd name="connsiteY6" fmla="*/ 35147 h 95250"/>
                    <a:gd name="connsiteX7" fmla="*/ 38671 w 76200"/>
                    <a:gd name="connsiteY7" fmla="*/ 49054 h 95250"/>
                    <a:gd name="connsiteX8" fmla="*/ 22288 w 76200"/>
                    <a:gd name="connsiteY8" fmla="*/ 98108 h 95250"/>
                    <a:gd name="connsiteX9" fmla="*/ 83725 w 76200"/>
                    <a:gd name="connsiteY9" fmla="*/ 48863 h 95250"/>
                    <a:gd name="connsiteX10" fmla="*/ 83725 w 76200"/>
                    <a:gd name="connsiteY10" fmla="*/ 48863 h 95250"/>
                    <a:gd name="connsiteX11" fmla="*/ 41243 w 76200"/>
                    <a:gd name="connsiteY11" fmla="*/ 40958 h 95250"/>
                    <a:gd name="connsiteX12" fmla="*/ 82391 w 76200"/>
                    <a:gd name="connsiteY12" fmla="*/ 28194 h 95250"/>
                    <a:gd name="connsiteX13" fmla="*/ 54293 w 76200"/>
                    <a:gd name="connsiteY13" fmla="*/ 381 h 95250"/>
                    <a:gd name="connsiteX14" fmla="*/ 41243 w 76200"/>
                    <a:gd name="connsiteY14" fmla="*/ 40958 h 95250"/>
                    <a:gd name="connsiteX15" fmla="*/ 41243 w 76200"/>
                    <a:gd name="connsiteY15" fmla="*/ 40958 h 95250"/>
                    <a:gd name="connsiteX16" fmla="*/ 34195 w 76200"/>
                    <a:gd name="connsiteY16" fmla="*/ 43148 h 95250"/>
                    <a:gd name="connsiteX17" fmla="*/ 48101 w 76200"/>
                    <a:gd name="connsiteY17" fmla="*/ 0 h 95250"/>
                    <a:gd name="connsiteX18" fmla="*/ 42291 w 76200"/>
                    <a:gd name="connsiteY18" fmla="*/ 667 h 95250"/>
                    <a:gd name="connsiteX19" fmla="*/ 191 w 76200"/>
                    <a:gd name="connsiteY19" fmla="*/ 53340 h 95250"/>
                    <a:gd name="connsiteX20" fmla="*/ 34195 w 76200"/>
                    <a:gd name="connsiteY20" fmla="*/ 43148 h 95250"/>
                    <a:gd name="connsiteX21" fmla="*/ 34195 w 76200"/>
                    <a:gd name="connsiteY21" fmla="*/ 43148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6200" h="95250">
                      <a:moveTo>
                        <a:pt x="16764" y="95155"/>
                      </a:moveTo>
                      <a:lnTo>
                        <a:pt x="31528" y="51245"/>
                      </a:lnTo>
                      <a:lnTo>
                        <a:pt x="0" y="60674"/>
                      </a:lnTo>
                      <a:cubicBezTo>
                        <a:pt x="571" y="76010"/>
                        <a:pt x="6287" y="87630"/>
                        <a:pt x="16764" y="95155"/>
                      </a:cubicBezTo>
                      <a:lnTo>
                        <a:pt x="16764" y="95155"/>
                      </a:lnTo>
                      <a:close/>
                      <a:moveTo>
                        <a:pt x="83725" y="48863"/>
                      </a:moveTo>
                      <a:cubicBezTo>
                        <a:pt x="84392" y="42863"/>
                        <a:pt x="84106" y="39053"/>
                        <a:pt x="83820" y="35147"/>
                      </a:cubicBezTo>
                      <a:cubicBezTo>
                        <a:pt x="70295" y="39338"/>
                        <a:pt x="52197" y="44863"/>
                        <a:pt x="38671" y="49054"/>
                      </a:cubicBezTo>
                      <a:lnTo>
                        <a:pt x="22288" y="98108"/>
                      </a:lnTo>
                      <a:cubicBezTo>
                        <a:pt x="51626" y="109442"/>
                        <a:pt x="79915" y="80486"/>
                        <a:pt x="83725" y="48863"/>
                      </a:cubicBezTo>
                      <a:lnTo>
                        <a:pt x="83725" y="48863"/>
                      </a:lnTo>
                      <a:close/>
                      <a:moveTo>
                        <a:pt x="41243" y="40958"/>
                      </a:moveTo>
                      <a:lnTo>
                        <a:pt x="82391" y="28194"/>
                      </a:lnTo>
                      <a:cubicBezTo>
                        <a:pt x="79343" y="17240"/>
                        <a:pt x="72009" y="3620"/>
                        <a:pt x="54293" y="381"/>
                      </a:cubicBezTo>
                      <a:cubicBezTo>
                        <a:pt x="50387" y="12573"/>
                        <a:pt x="45148" y="28766"/>
                        <a:pt x="41243" y="40958"/>
                      </a:cubicBezTo>
                      <a:lnTo>
                        <a:pt x="41243" y="40958"/>
                      </a:lnTo>
                      <a:close/>
                      <a:moveTo>
                        <a:pt x="34195" y="43148"/>
                      </a:moveTo>
                      <a:lnTo>
                        <a:pt x="48101" y="0"/>
                      </a:lnTo>
                      <a:cubicBezTo>
                        <a:pt x="45434" y="95"/>
                        <a:pt x="44387" y="286"/>
                        <a:pt x="42291" y="667"/>
                      </a:cubicBezTo>
                      <a:cubicBezTo>
                        <a:pt x="20193" y="5429"/>
                        <a:pt x="3334" y="26670"/>
                        <a:pt x="191" y="53340"/>
                      </a:cubicBezTo>
                      <a:cubicBezTo>
                        <a:pt x="10382" y="50197"/>
                        <a:pt x="24003" y="46196"/>
                        <a:pt x="34195" y="43148"/>
                      </a:cubicBezTo>
                      <a:lnTo>
                        <a:pt x="34195" y="4314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7" name="Freeform: Shape 438"/>
                <p:cNvSpPr/>
                <p:nvPr/>
              </p:nvSpPr>
              <p:spPr>
                <a:xfrm>
                  <a:off x="8402394" y="2841879"/>
                  <a:ext cx="38100" cy="85725"/>
                </a:xfrm>
                <a:custGeom>
                  <a:avLst/>
                  <a:gdLst>
                    <a:gd name="connsiteX0" fmla="*/ 45328 w 38100"/>
                    <a:gd name="connsiteY0" fmla="*/ 60198 h 85725"/>
                    <a:gd name="connsiteX1" fmla="*/ 45138 w 38100"/>
                    <a:gd name="connsiteY1" fmla="*/ 58579 h 85725"/>
                    <a:gd name="connsiteX2" fmla="*/ 25802 w 38100"/>
                    <a:gd name="connsiteY2" fmla="*/ 51625 h 85725"/>
                    <a:gd name="connsiteX3" fmla="*/ 35137 w 38100"/>
                    <a:gd name="connsiteY3" fmla="*/ 94964 h 85725"/>
                    <a:gd name="connsiteX4" fmla="*/ 45328 w 38100"/>
                    <a:gd name="connsiteY4" fmla="*/ 60198 h 85725"/>
                    <a:gd name="connsiteX5" fmla="*/ 45328 w 38100"/>
                    <a:gd name="connsiteY5" fmla="*/ 60198 h 85725"/>
                    <a:gd name="connsiteX6" fmla="*/ 31993 w 38100"/>
                    <a:gd name="connsiteY6" fmla="*/ 94679 h 85725"/>
                    <a:gd name="connsiteX7" fmla="*/ 22563 w 38100"/>
                    <a:gd name="connsiteY7" fmla="*/ 50483 h 85725"/>
                    <a:gd name="connsiteX8" fmla="*/ 2180 w 38100"/>
                    <a:gd name="connsiteY8" fmla="*/ 43243 h 85725"/>
                    <a:gd name="connsiteX9" fmla="*/ 2275 w 38100"/>
                    <a:gd name="connsiteY9" fmla="*/ 43625 h 85725"/>
                    <a:gd name="connsiteX10" fmla="*/ 31993 w 38100"/>
                    <a:gd name="connsiteY10" fmla="*/ 94679 h 85725"/>
                    <a:gd name="connsiteX11" fmla="*/ 31993 w 38100"/>
                    <a:gd name="connsiteY11" fmla="*/ 94679 h 85725"/>
                    <a:gd name="connsiteX12" fmla="*/ 40756 w 38100"/>
                    <a:gd name="connsiteY12" fmla="*/ 39338 h 85725"/>
                    <a:gd name="connsiteX13" fmla="*/ 13801 w 38100"/>
                    <a:gd name="connsiteY13" fmla="*/ 286 h 85725"/>
                    <a:gd name="connsiteX14" fmla="*/ 24087 w 38100"/>
                    <a:gd name="connsiteY14" fmla="*/ 44291 h 85725"/>
                    <a:gd name="connsiteX15" fmla="*/ 43804 w 38100"/>
                    <a:gd name="connsiteY15" fmla="*/ 51435 h 85725"/>
                    <a:gd name="connsiteX16" fmla="*/ 40756 w 38100"/>
                    <a:gd name="connsiteY16" fmla="*/ 39338 h 85725"/>
                    <a:gd name="connsiteX17" fmla="*/ 40756 w 38100"/>
                    <a:gd name="connsiteY17" fmla="*/ 39338 h 85725"/>
                    <a:gd name="connsiteX18" fmla="*/ 20849 w 38100"/>
                    <a:gd name="connsiteY18" fmla="*/ 43148 h 85725"/>
                    <a:gd name="connsiteX19" fmla="*/ 10753 w 38100"/>
                    <a:gd name="connsiteY19" fmla="*/ 0 h 85725"/>
                    <a:gd name="connsiteX20" fmla="*/ 6752 w 38100"/>
                    <a:gd name="connsiteY20" fmla="*/ 1619 h 85725"/>
                    <a:gd name="connsiteX21" fmla="*/ 846 w 38100"/>
                    <a:gd name="connsiteY21" fmla="*/ 36100 h 85725"/>
                    <a:gd name="connsiteX22" fmla="*/ 20849 w 38100"/>
                    <a:gd name="connsiteY22" fmla="*/ 43148 h 85725"/>
                    <a:gd name="connsiteX23" fmla="*/ 20849 w 38100"/>
                    <a:gd name="connsiteY23" fmla="*/ 4314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8100" h="85725">
                      <a:moveTo>
                        <a:pt x="45328" y="60198"/>
                      </a:moveTo>
                      <a:cubicBezTo>
                        <a:pt x="45233" y="59722"/>
                        <a:pt x="45138" y="59055"/>
                        <a:pt x="45138" y="58579"/>
                      </a:cubicBezTo>
                      <a:cubicBezTo>
                        <a:pt x="39328" y="56483"/>
                        <a:pt x="31612" y="53721"/>
                        <a:pt x="25802" y="51625"/>
                      </a:cubicBezTo>
                      <a:lnTo>
                        <a:pt x="35137" y="94964"/>
                      </a:lnTo>
                      <a:cubicBezTo>
                        <a:pt x="44947" y="93726"/>
                        <a:pt x="47328" y="76676"/>
                        <a:pt x="45328" y="60198"/>
                      </a:cubicBezTo>
                      <a:lnTo>
                        <a:pt x="45328" y="60198"/>
                      </a:lnTo>
                      <a:close/>
                      <a:moveTo>
                        <a:pt x="31993" y="94679"/>
                      </a:moveTo>
                      <a:lnTo>
                        <a:pt x="22563" y="50483"/>
                      </a:lnTo>
                      <a:lnTo>
                        <a:pt x="2180" y="43243"/>
                      </a:lnTo>
                      <a:lnTo>
                        <a:pt x="2275" y="43625"/>
                      </a:lnTo>
                      <a:cubicBezTo>
                        <a:pt x="7609" y="69723"/>
                        <a:pt x="20182" y="91154"/>
                        <a:pt x="31993" y="94679"/>
                      </a:cubicBezTo>
                      <a:lnTo>
                        <a:pt x="31993" y="94679"/>
                      </a:lnTo>
                      <a:close/>
                      <a:moveTo>
                        <a:pt x="40756" y="39338"/>
                      </a:moveTo>
                      <a:cubicBezTo>
                        <a:pt x="35803" y="23527"/>
                        <a:pt x="25802" y="3810"/>
                        <a:pt x="13801" y="286"/>
                      </a:cubicBezTo>
                      <a:cubicBezTo>
                        <a:pt x="16848" y="13525"/>
                        <a:pt x="21039" y="31147"/>
                        <a:pt x="24087" y="44291"/>
                      </a:cubicBezTo>
                      <a:lnTo>
                        <a:pt x="43804" y="51435"/>
                      </a:lnTo>
                      <a:cubicBezTo>
                        <a:pt x="43328" y="48578"/>
                        <a:pt x="42280" y="44196"/>
                        <a:pt x="40756" y="39338"/>
                      </a:cubicBezTo>
                      <a:lnTo>
                        <a:pt x="40756" y="39338"/>
                      </a:lnTo>
                      <a:close/>
                      <a:moveTo>
                        <a:pt x="20849" y="43148"/>
                      </a:moveTo>
                      <a:lnTo>
                        <a:pt x="10753" y="0"/>
                      </a:lnTo>
                      <a:cubicBezTo>
                        <a:pt x="8752" y="286"/>
                        <a:pt x="7895" y="857"/>
                        <a:pt x="6752" y="1619"/>
                      </a:cubicBezTo>
                      <a:cubicBezTo>
                        <a:pt x="751" y="6572"/>
                        <a:pt x="-1344" y="18859"/>
                        <a:pt x="846" y="36100"/>
                      </a:cubicBezTo>
                      <a:cubicBezTo>
                        <a:pt x="6942" y="38195"/>
                        <a:pt x="14944" y="41053"/>
                        <a:pt x="20849" y="43148"/>
                      </a:cubicBezTo>
                      <a:lnTo>
                        <a:pt x="20849" y="4314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8" name="Freeform: Shape 439"/>
                <p:cNvSpPr/>
                <p:nvPr/>
              </p:nvSpPr>
              <p:spPr>
                <a:xfrm>
                  <a:off x="7615523" y="1312250"/>
                  <a:ext cx="76200" cy="47625"/>
                </a:xfrm>
                <a:custGeom>
                  <a:avLst/>
                  <a:gdLst>
                    <a:gd name="connsiteX0" fmla="*/ 69056 w 76200"/>
                    <a:gd name="connsiteY0" fmla="*/ 45634 h 47625"/>
                    <a:gd name="connsiteX1" fmla="*/ 40862 w 76200"/>
                    <a:gd name="connsiteY1" fmla="*/ 29347 h 47625"/>
                    <a:gd name="connsiteX2" fmla="*/ 77153 w 76200"/>
                    <a:gd name="connsiteY2" fmla="*/ 55921 h 47625"/>
                    <a:gd name="connsiteX3" fmla="*/ 69056 w 76200"/>
                    <a:gd name="connsiteY3" fmla="*/ 45634 h 47625"/>
                    <a:gd name="connsiteX4" fmla="*/ 69056 w 76200"/>
                    <a:gd name="connsiteY4" fmla="*/ 45634 h 47625"/>
                    <a:gd name="connsiteX5" fmla="*/ 76010 w 76200"/>
                    <a:gd name="connsiteY5" fmla="*/ 56017 h 47625"/>
                    <a:gd name="connsiteX6" fmla="*/ 35338 w 76200"/>
                    <a:gd name="connsiteY6" fmla="*/ 26299 h 47625"/>
                    <a:gd name="connsiteX7" fmla="*/ 13145 w 76200"/>
                    <a:gd name="connsiteY7" fmla="*/ 14107 h 47625"/>
                    <a:gd name="connsiteX8" fmla="*/ 15049 w 76200"/>
                    <a:gd name="connsiteY8" fmla="*/ 15726 h 47625"/>
                    <a:gd name="connsiteX9" fmla="*/ 76010 w 76200"/>
                    <a:gd name="connsiteY9" fmla="*/ 56017 h 47625"/>
                    <a:gd name="connsiteX10" fmla="*/ 76010 w 76200"/>
                    <a:gd name="connsiteY10" fmla="*/ 56017 h 47625"/>
                    <a:gd name="connsiteX11" fmla="*/ 38005 w 76200"/>
                    <a:gd name="connsiteY11" fmla="*/ 21155 h 47625"/>
                    <a:gd name="connsiteX12" fmla="*/ 0 w 76200"/>
                    <a:gd name="connsiteY12" fmla="*/ 391 h 47625"/>
                    <a:gd name="connsiteX13" fmla="*/ 33052 w 76200"/>
                    <a:gd name="connsiteY13" fmla="*/ 23822 h 47625"/>
                    <a:gd name="connsiteX14" fmla="*/ 64008 w 76200"/>
                    <a:gd name="connsiteY14" fmla="*/ 41253 h 47625"/>
                    <a:gd name="connsiteX15" fmla="*/ 38005 w 76200"/>
                    <a:gd name="connsiteY15" fmla="*/ 21155 h 47625"/>
                    <a:gd name="connsiteX16" fmla="*/ 38005 w 76200"/>
                    <a:gd name="connsiteY16" fmla="*/ 21155 h 47625"/>
                    <a:gd name="connsiteX17" fmla="*/ 27527 w 76200"/>
                    <a:gd name="connsiteY17" fmla="*/ 20679 h 47625"/>
                    <a:gd name="connsiteX18" fmla="*/ 286 w 76200"/>
                    <a:gd name="connsiteY18" fmla="*/ 1534 h 47625"/>
                    <a:gd name="connsiteX19" fmla="*/ 476 w 76200"/>
                    <a:gd name="connsiteY19" fmla="*/ 1915 h 47625"/>
                    <a:gd name="connsiteX20" fmla="*/ 9049 w 76200"/>
                    <a:gd name="connsiteY20" fmla="*/ 10678 h 47625"/>
                    <a:gd name="connsiteX21" fmla="*/ 27527 w 76200"/>
                    <a:gd name="connsiteY21" fmla="*/ 20679 h 47625"/>
                    <a:gd name="connsiteX22" fmla="*/ 27527 w 76200"/>
                    <a:gd name="connsiteY22" fmla="*/ 20679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76200" h="47625">
                      <a:moveTo>
                        <a:pt x="69056" y="45634"/>
                      </a:moveTo>
                      <a:cubicBezTo>
                        <a:pt x="61913" y="38967"/>
                        <a:pt x="49339" y="34109"/>
                        <a:pt x="40862" y="29347"/>
                      </a:cubicBezTo>
                      <a:lnTo>
                        <a:pt x="77153" y="55921"/>
                      </a:lnTo>
                      <a:cubicBezTo>
                        <a:pt x="78010" y="54874"/>
                        <a:pt x="75343" y="51445"/>
                        <a:pt x="69056" y="45634"/>
                      </a:cubicBezTo>
                      <a:lnTo>
                        <a:pt x="69056" y="45634"/>
                      </a:lnTo>
                      <a:close/>
                      <a:moveTo>
                        <a:pt x="76010" y="56017"/>
                      </a:moveTo>
                      <a:lnTo>
                        <a:pt x="35338" y="26299"/>
                      </a:lnTo>
                      <a:lnTo>
                        <a:pt x="13145" y="14107"/>
                      </a:lnTo>
                      <a:lnTo>
                        <a:pt x="15049" y="15726"/>
                      </a:lnTo>
                      <a:cubicBezTo>
                        <a:pt x="36386" y="32966"/>
                        <a:pt x="66961" y="53921"/>
                        <a:pt x="76010" y="56017"/>
                      </a:cubicBezTo>
                      <a:lnTo>
                        <a:pt x="76010" y="56017"/>
                      </a:lnTo>
                      <a:close/>
                      <a:moveTo>
                        <a:pt x="38005" y="21155"/>
                      </a:moveTo>
                      <a:cubicBezTo>
                        <a:pt x="20955" y="9154"/>
                        <a:pt x="1810" y="-2276"/>
                        <a:pt x="0" y="391"/>
                      </a:cubicBezTo>
                      <a:cubicBezTo>
                        <a:pt x="9906" y="7439"/>
                        <a:pt x="23146" y="16774"/>
                        <a:pt x="33052" y="23822"/>
                      </a:cubicBezTo>
                      <a:lnTo>
                        <a:pt x="64008" y="41253"/>
                      </a:lnTo>
                      <a:cubicBezTo>
                        <a:pt x="61055" y="38681"/>
                        <a:pt x="51911" y="30966"/>
                        <a:pt x="38005" y="21155"/>
                      </a:cubicBezTo>
                      <a:lnTo>
                        <a:pt x="38005" y="21155"/>
                      </a:lnTo>
                      <a:close/>
                      <a:moveTo>
                        <a:pt x="27527" y="20679"/>
                      </a:moveTo>
                      <a:lnTo>
                        <a:pt x="286" y="1534"/>
                      </a:lnTo>
                      <a:lnTo>
                        <a:pt x="476" y="1915"/>
                      </a:lnTo>
                      <a:cubicBezTo>
                        <a:pt x="2762" y="5344"/>
                        <a:pt x="8954" y="10582"/>
                        <a:pt x="9049" y="10678"/>
                      </a:cubicBezTo>
                      <a:cubicBezTo>
                        <a:pt x="14288" y="14202"/>
                        <a:pt x="22003" y="17631"/>
                        <a:pt x="27527" y="20679"/>
                      </a:cubicBezTo>
                      <a:lnTo>
                        <a:pt x="27527" y="2067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9" name="Freeform: Shape 440"/>
                <p:cNvSpPr/>
                <p:nvPr/>
              </p:nvSpPr>
              <p:spPr>
                <a:xfrm>
                  <a:off x="7688630" y="2606039"/>
                  <a:ext cx="66675" cy="85725"/>
                </a:xfrm>
                <a:custGeom>
                  <a:avLst/>
                  <a:gdLst>
                    <a:gd name="connsiteX0" fmla="*/ 66910 w 66675"/>
                    <a:gd name="connsiteY0" fmla="*/ 71153 h 85725"/>
                    <a:gd name="connsiteX1" fmla="*/ 67291 w 66675"/>
                    <a:gd name="connsiteY1" fmla="*/ 68962 h 85725"/>
                    <a:gd name="connsiteX2" fmla="*/ 38145 w 66675"/>
                    <a:gd name="connsiteY2" fmla="*/ 59628 h 85725"/>
                    <a:gd name="connsiteX3" fmla="*/ 41860 w 66675"/>
                    <a:gd name="connsiteY3" fmla="*/ 91346 h 85725"/>
                    <a:gd name="connsiteX4" fmla="*/ 66910 w 66675"/>
                    <a:gd name="connsiteY4" fmla="*/ 71153 h 85725"/>
                    <a:gd name="connsiteX5" fmla="*/ 66910 w 66675"/>
                    <a:gd name="connsiteY5" fmla="*/ 71153 h 85725"/>
                    <a:gd name="connsiteX6" fmla="*/ 36811 w 66675"/>
                    <a:gd name="connsiteY6" fmla="*/ 90108 h 85725"/>
                    <a:gd name="connsiteX7" fmla="*/ 33096 w 66675"/>
                    <a:gd name="connsiteY7" fmla="*/ 58104 h 85725"/>
                    <a:gd name="connsiteX8" fmla="*/ 2712 w 66675"/>
                    <a:gd name="connsiteY8" fmla="*/ 48388 h 85725"/>
                    <a:gd name="connsiteX9" fmla="*/ 3283 w 66675"/>
                    <a:gd name="connsiteY9" fmla="*/ 50198 h 85725"/>
                    <a:gd name="connsiteX10" fmla="*/ 36811 w 66675"/>
                    <a:gd name="connsiteY10" fmla="*/ 90108 h 85725"/>
                    <a:gd name="connsiteX11" fmla="*/ 36811 w 66675"/>
                    <a:gd name="connsiteY11" fmla="*/ 90108 h 85725"/>
                    <a:gd name="connsiteX12" fmla="*/ 63577 w 66675"/>
                    <a:gd name="connsiteY12" fmla="*/ 39721 h 85725"/>
                    <a:gd name="connsiteX13" fmla="*/ 30334 w 66675"/>
                    <a:gd name="connsiteY13" fmla="*/ 1621 h 85725"/>
                    <a:gd name="connsiteX14" fmla="*/ 37192 w 66675"/>
                    <a:gd name="connsiteY14" fmla="*/ 52770 h 85725"/>
                    <a:gd name="connsiteX15" fmla="*/ 67672 w 66675"/>
                    <a:gd name="connsiteY15" fmla="*/ 62486 h 85725"/>
                    <a:gd name="connsiteX16" fmla="*/ 63577 w 66675"/>
                    <a:gd name="connsiteY16" fmla="*/ 39721 h 85725"/>
                    <a:gd name="connsiteX17" fmla="*/ 63577 w 66675"/>
                    <a:gd name="connsiteY17" fmla="*/ 39721 h 85725"/>
                    <a:gd name="connsiteX18" fmla="*/ 32239 w 66675"/>
                    <a:gd name="connsiteY18" fmla="*/ 51151 h 85725"/>
                    <a:gd name="connsiteX19" fmla="*/ 25477 w 66675"/>
                    <a:gd name="connsiteY19" fmla="*/ 287 h 85725"/>
                    <a:gd name="connsiteX20" fmla="*/ 15856 w 66675"/>
                    <a:gd name="connsiteY20" fmla="*/ 859 h 85725"/>
                    <a:gd name="connsiteX21" fmla="*/ 997 w 66675"/>
                    <a:gd name="connsiteY21" fmla="*/ 41054 h 85725"/>
                    <a:gd name="connsiteX22" fmla="*/ 32239 w 66675"/>
                    <a:gd name="connsiteY22" fmla="*/ 51151 h 85725"/>
                    <a:gd name="connsiteX23" fmla="*/ 32239 w 66675"/>
                    <a:gd name="connsiteY23" fmla="*/ 51151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66675" h="85725">
                      <a:moveTo>
                        <a:pt x="66910" y="71153"/>
                      </a:moveTo>
                      <a:cubicBezTo>
                        <a:pt x="67005" y="70486"/>
                        <a:pt x="67196" y="69629"/>
                        <a:pt x="67291" y="68962"/>
                      </a:cubicBezTo>
                      <a:cubicBezTo>
                        <a:pt x="58528" y="66200"/>
                        <a:pt x="46908" y="62486"/>
                        <a:pt x="38145" y="59628"/>
                      </a:cubicBezTo>
                      <a:lnTo>
                        <a:pt x="41860" y="91346"/>
                      </a:lnTo>
                      <a:cubicBezTo>
                        <a:pt x="60814" y="94204"/>
                        <a:pt x="65767" y="76582"/>
                        <a:pt x="66910" y="71153"/>
                      </a:cubicBezTo>
                      <a:lnTo>
                        <a:pt x="66910" y="71153"/>
                      </a:lnTo>
                      <a:close/>
                      <a:moveTo>
                        <a:pt x="36811" y="90108"/>
                      </a:moveTo>
                      <a:lnTo>
                        <a:pt x="33096" y="58104"/>
                      </a:lnTo>
                      <a:lnTo>
                        <a:pt x="2712" y="48388"/>
                      </a:lnTo>
                      <a:lnTo>
                        <a:pt x="3283" y="50198"/>
                      </a:lnTo>
                      <a:cubicBezTo>
                        <a:pt x="9855" y="69724"/>
                        <a:pt x="22333" y="84679"/>
                        <a:pt x="36811" y="90108"/>
                      </a:cubicBezTo>
                      <a:lnTo>
                        <a:pt x="36811" y="90108"/>
                      </a:lnTo>
                      <a:close/>
                      <a:moveTo>
                        <a:pt x="63577" y="39721"/>
                      </a:moveTo>
                      <a:cubicBezTo>
                        <a:pt x="58528" y="25528"/>
                        <a:pt x="47098" y="8098"/>
                        <a:pt x="30334" y="1621"/>
                      </a:cubicBezTo>
                      <a:cubicBezTo>
                        <a:pt x="32430" y="16956"/>
                        <a:pt x="35097" y="37435"/>
                        <a:pt x="37192" y="52770"/>
                      </a:cubicBezTo>
                      <a:lnTo>
                        <a:pt x="67672" y="62486"/>
                      </a:lnTo>
                      <a:cubicBezTo>
                        <a:pt x="67672" y="59628"/>
                        <a:pt x="67577" y="51056"/>
                        <a:pt x="63577" y="39721"/>
                      </a:cubicBezTo>
                      <a:lnTo>
                        <a:pt x="63577" y="39721"/>
                      </a:lnTo>
                      <a:close/>
                      <a:moveTo>
                        <a:pt x="32239" y="51151"/>
                      </a:moveTo>
                      <a:lnTo>
                        <a:pt x="25477" y="287"/>
                      </a:lnTo>
                      <a:cubicBezTo>
                        <a:pt x="20809" y="-475"/>
                        <a:pt x="17476" y="478"/>
                        <a:pt x="15856" y="859"/>
                      </a:cubicBezTo>
                      <a:cubicBezTo>
                        <a:pt x="3093" y="5336"/>
                        <a:pt x="-2432" y="20385"/>
                        <a:pt x="997" y="41054"/>
                      </a:cubicBezTo>
                      <a:cubicBezTo>
                        <a:pt x="10332" y="44198"/>
                        <a:pt x="22905" y="48198"/>
                        <a:pt x="32239" y="51151"/>
                      </a:cubicBezTo>
                      <a:lnTo>
                        <a:pt x="32239" y="5115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0" name="Freeform: Shape 441"/>
                <p:cNvSpPr/>
                <p:nvPr/>
              </p:nvSpPr>
              <p:spPr>
                <a:xfrm>
                  <a:off x="8510208" y="4678452"/>
                  <a:ext cx="38100" cy="85725"/>
                </a:xfrm>
                <a:custGeom>
                  <a:avLst/>
                  <a:gdLst>
                    <a:gd name="connsiteX0" fmla="*/ 3237 w 38100"/>
                    <a:gd name="connsiteY0" fmla="*/ 75761 h 85725"/>
                    <a:gd name="connsiteX1" fmla="*/ 16001 w 38100"/>
                    <a:gd name="connsiteY1" fmla="*/ 52616 h 85725"/>
                    <a:gd name="connsiteX2" fmla="*/ 8286 w 38100"/>
                    <a:gd name="connsiteY2" fmla="*/ 62426 h 85725"/>
                    <a:gd name="connsiteX3" fmla="*/ 3237 w 38100"/>
                    <a:gd name="connsiteY3" fmla="*/ 75761 h 85725"/>
                    <a:gd name="connsiteX4" fmla="*/ 3237 w 38100"/>
                    <a:gd name="connsiteY4" fmla="*/ 75761 h 85725"/>
                    <a:gd name="connsiteX5" fmla="*/ 29146 w 38100"/>
                    <a:gd name="connsiteY5" fmla="*/ 35089 h 85725"/>
                    <a:gd name="connsiteX6" fmla="*/ 29717 w 38100"/>
                    <a:gd name="connsiteY6" fmla="*/ 33851 h 85725"/>
                    <a:gd name="connsiteX7" fmla="*/ 19239 w 38100"/>
                    <a:gd name="connsiteY7" fmla="*/ 48329 h 85725"/>
                    <a:gd name="connsiteX8" fmla="*/ 1809 w 38100"/>
                    <a:gd name="connsiteY8" fmla="*/ 80238 h 85725"/>
                    <a:gd name="connsiteX9" fmla="*/ 189 w 38100"/>
                    <a:gd name="connsiteY9" fmla="*/ 89477 h 85725"/>
                    <a:gd name="connsiteX10" fmla="*/ 29146 w 38100"/>
                    <a:gd name="connsiteY10" fmla="*/ 35089 h 85725"/>
                    <a:gd name="connsiteX11" fmla="*/ 29146 w 38100"/>
                    <a:gd name="connsiteY11" fmla="*/ 35089 h 85725"/>
                    <a:gd name="connsiteX12" fmla="*/ 24573 w 38100"/>
                    <a:gd name="connsiteY12" fmla="*/ 38328 h 85725"/>
                    <a:gd name="connsiteX13" fmla="*/ 32288 w 38100"/>
                    <a:gd name="connsiteY13" fmla="*/ 27470 h 85725"/>
                    <a:gd name="connsiteX14" fmla="*/ 37718 w 38100"/>
                    <a:gd name="connsiteY14" fmla="*/ 12896 h 85725"/>
                    <a:gd name="connsiteX15" fmla="*/ 24573 w 38100"/>
                    <a:gd name="connsiteY15" fmla="*/ 38328 h 85725"/>
                    <a:gd name="connsiteX16" fmla="*/ 24573 w 38100"/>
                    <a:gd name="connsiteY16" fmla="*/ 38328 h 85725"/>
                    <a:gd name="connsiteX17" fmla="*/ 21335 w 38100"/>
                    <a:gd name="connsiteY17" fmla="*/ 42519 h 85725"/>
                    <a:gd name="connsiteX18" fmla="*/ 39051 w 38100"/>
                    <a:gd name="connsiteY18" fmla="*/ 8515 h 85725"/>
                    <a:gd name="connsiteX19" fmla="*/ 40290 w 38100"/>
                    <a:gd name="connsiteY19" fmla="*/ 38 h 85725"/>
                    <a:gd name="connsiteX20" fmla="*/ 37146 w 38100"/>
                    <a:gd name="connsiteY20" fmla="*/ 2800 h 85725"/>
                    <a:gd name="connsiteX21" fmla="*/ 10762 w 38100"/>
                    <a:gd name="connsiteY21" fmla="*/ 56045 h 85725"/>
                    <a:gd name="connsiteX22" fmla="*/ 21335 w 38100"/>
                    <a:gd name="connsiteY22" fmla="*/ 42519 h 85725"/>
                    <a:gd name="connsiteX23" fmla="*/ 21335 w 38100"/>
                    <a:gd name="connsiteY23" fmla="*/ 42519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8100" h="85725">
                      <a:moveTo>
                        <a:pt x="3237" y="75761"/>
                      </a:moveTo>
                      <a:lnTo>
                        <a:pt x="16001" y="52616"/>
                      </a:lnTo>
                      <a:lnTo>
                        <a:pt x="8286" y="62426"/>
                      </a:lnTo>
                      <a:cubicBezTo>
                        <a:pt x="6095" y="67665"/>
                        <a:pt x="4666" y="71570"/>
                        <a:pt x="3237" y="75761"/>
                      </a:cubicBezTo>
                      <a:lnTo>
                        <a:pt x="3237" y="75761"/>
                      </a:lnTo>
                      <a:close/>
                      <a:moveTo>
                        <a:pt x="29146" y="35089"/>
                      </a:moveTo>
                      <a:cubicBezTo>
                        <a:pt x="29336" y="34709"/>
                        <a:pt x="29526" y="34232"/>
                        <a:pt x="29717" y="33851"/>
                      </a:cubicBezTo>
                      <a:cubicBezTo>
                        <a:pt x="26574" y="38233"/>
                        <a:pt x="22383" y="43948"/>
                        <a:pt x="19239" y="48329"/>
                      </a:cubicBezTo>
                      <a:lnTo>
                        <a:pt x="1809" y="80238"/>
                      </a:lnTo>
                      <a:cubicBezTo>
                        <a:pt x="94" y="86048"/>
                        <a:pt x="-287" y="88334"/>
                        <a:pt x="189" y="89477"/>
                      </a:cubicBezTo>
                      <a:cubicBezTo>
                        <a:pt x="3237" y="90335"/>
                        <a:pt x="18287" y="60998"/>
                        <a:pt x="29146" y="35089"/>
                      </a:cubicBezTo>
                      <a:lnTo>
                        <a:pt x="29146" y="35089"/>
                      </a:lnTo>
                      <a:close/>
                      <a:moveTo>
                        <a:pt x="24573" y="38328"/>
                      </a:moveTo>
                      <a:lnTo>
                        <a:pt x="32288" y="27470"/>
                      </a:lnTo>
                      <a:cubicBezTo>
                        <a:pt x="34575" y="21659"/>
                        <a:pt x="36194" y="17468"/>
                        <a:pt x="37718" y="12896"/>
                      </a:cubicBezTo>
                      <a:cubicBezTo>
                        <a:pt x="33717" y="20516"/>
                        <a:pt x="28479" y="30708"/>
                        <a:pt x="24573" y="38328"/>
                      </a:cubicBezTo>
                      <a:lnTo>
                        <a:pt x="24573" y="38328"/>
                      </a:lnTo>
                      <a:close/>
                      <a:moveTo>
                        <a:pt x="21335" y="42519"/>
                      </a:moveTo>
                      <a:lnTo>
                        <a:pt x="39051" y="8515"/>
                      </a:lnTo>
                      <a:cubicBezTo>
                        <a:pt x="40575" y="3181"/>
                        <a:pt x="40861" y="1181"/>
                        <a:pt x="40290" y="38"/>
                      </a:cubicBezTo>
                      <a:cubicBezTo>
                        <a:pt x="39528" y="-153"/>
                        <a:pt x="39051" y="323"/>
                        <a:pt x="37146" y="2800"/>
                      </a:cubicBezTo>
                      <a:cubicBezTo>
                        <a:pt x="29717" y="13468"/>
                        <a:pt x="18572" y="37185"/>
                        <a:pt x="10762" y="56045"/>
                      </a:cubicBezTo>
                      <a:cubicBezTo>
                        <a:pt x="14001" y="51949"/>
                        <a:pt x="18572" y="46901"/>
                        <a:pt x="21335" y="42519"/>
                      </a:cubicBezTo>
                      <a:lnTo>
                        <a:pt x="21335" y="4251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1" name="Freeform: Shape 442"/>
                <p:cNvSpPr/>
                <p:nvPr/>
              </p:nvSpPr>
              <p:spPr>
                <a:xfrm>
                  <a:off x="4535742" y="3440653"/>
                  <a:ext cx="76200" cy="95250"/>
                </a:xfrm>
                <a:custGeom>
                  <a:avLst/>
                  <a:gdLst>
                    <a:gd name="connsiteX0" fmla="*/ 61023 w 76200"/>
                    <a:gd name="connsiteY0" fmla="*/ 92360 h 95250"/>
                    <a:gd name="connsiteX1" fmla="*/ 62642 w 76200"/>
                    <a:gd name="connsiteY1" fmla="*/ 91122 h 95250"/>
                    <a:gd name="connsiteX2" fmla="*/ 38830 w 76200"/>
                    <a:gd name="connsiteY2" fmla="*/ 61308 h 95250"/>
                    <a:gd name="connsiteX3" fmla="*/ 11303 w 76200"/>
                    <a:gd name="connsiteY3" fmla="*/ 85121 h 95250"/>
                    <a:gd name="connsiteX4" fmla="*/ 61023 w 76200"/>
                    <a:gd name="connsiteY4" fmla="*/ 92360 h 95250"/>
                    <a:gd name="connsiteX5" fmla="*/ 61023 w 76200"/>
                    <a:gd name="connsiteY5" fmla="*/ 92360 h 95250"/>
                    <a:gd name="connsiteX6" fmla="*/ 7302 w 76200"/>
                    <a:gd name="connsiteY6" fmla="*/ 79311 h 95250"/>
                    <a:gd name="connsiteX7" fmla="*/ 34544 w 76200"/>
                    <a:gd name="connsiteY7" fmla="*/ 55784 h 95250"/>
                    <a:gd name="connsiteX8" fmla="*/ 7874 w 76200"/>
                    <a:gd name="connsiteY8" fmla="*/ 21589 h 95250"/>
                    <a:gd name="connsiteX9" fmla="*/ 6635 w 76200"/>
                    <a:gd name="connsiteY9" fmla="*/ 23780 h 95250"/>
                    <a:gd name="connsiteX10" fmla="*/ 7302 w 76200"/>
                    <a:gd name="connsiteY10" fmla="*/ 79311 h 95250"/>
                    <a:gd name="connsiteX11" fmla="*/ 7302 w 76200"/>
                    <a:gd name="connsiteY11" fmla="*/ 79311 h 95250"/>
                    <a:gd name="connsiteX12" fmla="*/ 81121 w 76200"/>
                    <a:gd name="connsiteY12" fmla="*/ 59594 h 95250"/>
                    <a:gd name="connsiteX13" fmla="*/ 78454 w 76200"/>
                    <a:gd name="connsiteY13" fmla="*/ 27114 h 95250"/>
                    <a:gd name="connsiteX14" fmla="*/ 43973 w 76200"/>
                    <a:gd name="connsiteY14" fmla="*/ 56736 h 95250"/>
                    <a:gd name="connsiteX15" fmla="*/ 67691 w 76200"/>
                    <a:gd name="connsiteY15" fmla="*/ 86454 h 95250"/>
                    <a:gd name="connsiteX16" fmla="*/ 81121 w 76200"/>
                    <a:gd name="connsiteY16" fmla="*/ 59594 h 95250"/>
                    <a:gd name="connsiteX17" fmla="*/ 81121 w 76200"/>
                    <a:gd name="connsiteY17" fmla="*/ 59594 h 95250"/>
                    <a:gd name="connsiteX18" fmla="*/ 39687 w 76200"/>
                    <a:gd name="connsiteY18" fmla="*/ 51402 h 95250"/>
                    <a:gd name="connsiteX19" fmla="*/ 75406 w 76200"/>
                    <a:gd name="connsiteY19" fmla="*/ 20732 h 95250"/>
                    <a:gd name="connsiteX20" fmla="*/ 46545 w 76200"/>
                    <a:gd name="connsiteY20" fmla="*/ 158 h 95250"/>
                    <a:gd name="connsiteX21" fmla="*/ 11874 w 76200"/>
                    <a:gd name="connsiteY21" fmla="*/ 15874 h 95250"/>
                    <a:gd name="connsiteX22" fmla="*/ 39687 w 76200"/>
                    <a:gd name="connsiteY22" fmla="*/ 51402 h 95250"/>
                    <a:gd name="connsiteX23" fmla="*/ 39687 w 76200"/>
                    <a:gd name="connsiteY23" fmla="*/ 51402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6200" h="95250">
                      <a:moveTo>
                        <a:pt x="61023" y="92360"/>
                      </a:moveTo>
                      <a:cubicBezTo>
                        <a:pt x="61500" y="91979"/>
                        <a:pt x="62166" y="91503"/>
                        <a:pt x="62642" y="91122"/>
                      </a:cubicBezTo>
                      <a:cubicBezTo>
                        <a:pt x="55499" y="82168"/>
                        <a:pt x="45974" y="70262"/>
                        <a:pt x="38830" y="61308"/>
                      </a:cubicBezTo>
                      <a:lnTo>
                        <a:pt x="11303" y="85121"/>
                      </a:lnTo>
                      <a:cubicBezTo>
                        <a:pt x="28162" y="104457"/>
                        <a:pt x="48641" y="101123"/>
                        <a:pt x="61023" y="92360"/>
                      </a:cubicBezTo>
                      <a:lnTo>
                        <a:pt x="61023" y="92360"/>
                      </a:lnTo>
                      <a:close/>
                      <a:moveTo>
                        <a:pt x="7302" y="79311"/>
                      </a:moveTo>
                      <a:lnTo>
                        <a:pt x="34544" y="55784"/>
                      </a:lnTo>
                      <a:lnTo>
                        <a:pt x="7874" y="21589"/>
                      </a:lnTo>
                      <a:lnTo>
                        <a:pt x="6635" y="23780"/>
                      </a:lnTo>
                      <a:cubicBezTo>
                        <a:pt x="-2413" y="42068"/>
                        <a:pt x="-2223" y="62261"/>
                        <a:pt x="7302" y="79311"/>
                      </a:cubicBezTo>
                      <a:lnTo>
                        <a:pt x="7302" y="79311"/>
                      </a:lnTo>
                      <a:close/>
                      <a:moveTo>
                        <a:pt x="81121" y="59594"/>
                      </a:moveTo>
                      <a:cubicBezTo>
                        <a:pt x="84360" y="43116"/>
                        <a:pt x="79978" y="31114"/>
                        <a:pt x="78454" y="27114"/>
                      </a:cubicBezTo>
                      <a:cubicBezTo>
                        <a:pt x="68072" y="35972"/>
                        <a:pt x="54356" y="47878"/>
                        <a:pt x="43973" y="56736"/>
                      </a:cubicBezTo>
                      <a:lnTo>
                        <a:pt x="67691" y="86454"/>
                      </a:lnTo>
                      <a:cubicBezTo>
                        <a:pt x="70262" y="83692"/>
                        <a:pt x="78073" y="75024"/>
                        <a:pt x="81121" y="59594"/>
                      </a:cubicBezTo>
                      <a:lnTo>
                        <a:pt x="81121" y="59594"/>
                      </a:lnTo>
                      <a:close/>
                      <a:moveTo>
                        <a:pt x="39687" y="51402"/>
                      </a:moveTo>
                      <a:lnTo>
                        <a:pt x="75406" y="20732"/>
                      </a:lnTo>
                      <a:cubicBezTo>
                        <a:pt x="68167" y="8540"/>
                        <a:pt x="59309" y="2158"/>
                        <a:pt x="46545" y="158"/>
                      </a:cubicBezTo>
                      <a:cubicBezTo>
                        <a:pt x="32925" y="-985"/>
                        <a:pt x="21875" y="4063"/>
                        <a:pt x="11874" y="15874"/>
                      </a:cubicBezTo>
                      <a:cubicBezTo>
                        <a:pt x="20256" y="26447"/>
                        <a:pt x="31400" y="40734"/>
                        <a:pt x="39687" y="51402"/>
                      </a:cubicBezTo>
                      <a:lnTo>
                        <a:pt x="39687" y="5140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2" name="Freeform: Shape 443"/>
                <p:cNvSpPr/>
                <p:nvPr/>
              </p:nvSpPr>
              <p:spPr>
                <a:xfrm>
                  <a:off x="4028654" y="3087321"/>
                  <a:ext cx="66675" cy="95250"/>
                </a:xfrm>
                <a:custGeom>
                  <a:avLst/>
                  <a:gdLst>
                    <a:gd name="connsiteX0" fmla="*/ 35378 w 66675"/>
                    <a:gd name="connsiteY0" fmla="*/ 96982 h 95250"/>
                    <a:gd name="connsiteX1" fmla="*/ 37283 w 66675"/>
                    <a:gd name="connsiteY1" fmla="*/ 96410 h 95250"/>
                    <a:gd name="connsiteX2" fmla="*/ 32711 w 66675"/>
                    <a:gd name="connsiteY2" fmla="*/ 55072 h 95250"/>
                    <a:gd name="connsiteX3" fmla="*/ 5946 w 66675"/>
                    <a:gd name="connsiteY3" fmla="*/ 82504 h 95250"/>
                    <a:gd name="connsiteX4" fmla="*/ 23281 w 66675"/>
                    <a:gd name="connsiteY4" fmla="*/ 92981 h 95250"/>
                    <a:gd name="connsiteX5" fmla="*/ 21948 w 66675"/>
                    <a:gd name="connsiteY5" fmla="*/ 96410 h 95250"/>
                    <a:gd name="connsiteX6" fmla="*/ 21948 w 66675"/>
                    <a:gd name="connsiteY6" fmla="*/ 96410 h 95250"/>
                    <a:gd name="connsiteX7" fmla="*/ 21948 w 66675"/>
                    <a:gd name="connsiteY7" fmla="*/ 96410 h 95250"/>
                    <a:gd name="connsiteX8" fmla="*/ 21948 w 66675"/>
                    <a:gd name="connsiteY8" fmla="*/ 96410 h 95250"/>
                    <a:gd name="connsiteX9" fmla="*/ 21948 w 66675"/>
                    <a:gd name="connsiteY9" fmla="*/ 96410 h 95250"/>
                    <a:gd name="connsiteX10" fmla="*/ 21948 w 66675"/>
                    <a:gd name="connsiteY10" fmla="*/ 96410 h 95250"/>
                    <a:gd name="connsiteX11" fmla="*/ 21948 w 66675"/>
                    <a:gd name="connsiteY11" fmla="*/ 96410 h 95250"/>
                    <a:gd name="connsiteX12" fmla="*/ 21948 w 66675"/>
                    <a:gd name="connsiteY12" fmla="*/ 96410 h 95250"/>
                    <a:gd name="connsiteX13" fmla="*/ 21948 w 66675"/>
                    <a:gd name="connsiteY13" fmla="*/ 96410 h 95250"/>
                    <a:gd name="connsiteX14" fmla="*/ 35378 w 66675"/>
                    <a:gd name="connsiteY14" fmla="*/ 96982 h 95250"/>
                    <a:gd name="connsiteX15" fmla="*/ 35378 w 66675"/>
                    <a:gd name="connsiteY15" fmla="*/ 96982 h 95250"/>
                    <a:gd name="connsiteX16" fmla="*/ 66715 w 66675"/>
                    <a:gd name="connsiteY16" fmla="*/ 62215 h 95250"/>
                    <a:gd name="connsiteX17" fmla="*/ 66620 w 66675"/>
                    <a:gd name="connsiteY17" fmla="*/ 20686 h 95250"/>
                    <a:gd name="connsiteX18" fmla="*/ 37664 w 66675"/>
                    <a:gd name="connsiteY18" fmla="*/ 50023 h 95250"/>
                    <a:gd name="connsiteX19" fmla="*/ 42522 w 66675"/>
                    <a:gd name="connsiteY19" fmla="*/ 94124 h 95250"/>
                    <a:gd name="connsiteX20" fmla="*/ 66715 w 66675"/>
                    <a:gd name="connsiteY20" fmla="*/ 62215 h 95250"/>
                    <a:gd name="connsiteX21" fmla="*/ 66715 w 66675"/>
                    <a:gd name="connsiteY21" fmla="*/ 62215 h 95250"/>
                    <a:gd name="connsiteX22" fmla="*/ 3374 w 66675"/>
                    <a:gd name="connsiteY22" fmla="*/ 76884 h 95250"/>
                    <a:gd name="connsiteX23" fmla="*/ 31949 w 66675"/>
                    <a:gd name="connsiteY23" fmla="*/ 47547 h 95250"/>
                    <a:gd name="connsiteX24" fmla="*/ 27758 w 66675"/>
                    <a:gd name="connsiteY24" fmla="*/ 3446 h 95250"/>
                    <a:gd name="connsiteX25" fmla="*/ 25758 w 66675"/>
                    <a:gd name="connsiteY25" fmla="*/ 4589 h 95250"/>
                    <a:gd name="connsiteX26" fmla="*/ 3374 w 66675"/>
                    <a:gd name="connsiteY26" fmla="*/ 76884 h 95250"/>
                    <a:gd name="connsiteX27" fmla="*/ 3374 w 66675"/>
                    <a:gd name="connsiteY27" fmla="*/ 76884 h 95250"/>
                    <a:gd name="connsiteX28" fmla="*/ 36902 w 66675"/>
                    <a:gd name="connsiteY28" fmla="*/ 42499 h 95250"/>
                    <a:gd name="connsiteX29" fmla="*/ 64048 w 66675"/>
                    <a:gd name="connsiteY29" fmla="*/ 14971 h 95250"/>
                    <a:gd name="connsiteX30" fmla="*/ 46427 w 66675"/>
                    <a:gd name="connsiteY30" fmla="*/ 589 h 95250"/>
                    <a:gd name="connsiteX31" fmla="*/ 32997 w 66675"/>
                    <a:gd name="connsiteY31" fmla="*/ 1255 h 95250"/>
                    <a:gd name="connsiteX32" fmla="*/ 36902 w 66675"/>
                    <a:gd name="connsiteY32" fmla="*/ 42499 h 95250"/>
                    <a:gd name="connsiteX33" fmla="*/ 36902 w 66675"/>
                    <a:gd name="connsiteY33" fmla="*/ 4249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66675" h="95250">
                      <a:moveTo>
                        <a:pt x="35378" y="96982"/>
                      </a:moveTo>
                      <a:cubicBezTo>
                        <a:pt x="35949" y="96886"/>
                        <a:pt x="36711" y="96601"/>
                        <a:pt x="37283" y="96410"/>
                      </a:cubicBezTo>
                      <a:cubicBezTo>
                        <a:pt x="35949" y="84028"/>
                        <a:pt x="34044" y="67454"/>
                        <a:pt x="32711" y="55072"/>
                      </a:cubicBezTo>
                      <a:lnTo>
                        <a:pt x="5946" y="82504"/>
                      </a:lnTo>
                      <a:cubicBezTo>
                        <a:pt x="9089" y="87742"/>
                        <a:pt x="18042" y="89838"/>
                        <a:pt x="23281" y="92981"/>
                      </a:cubicBezTo>
                      <a:lnTo>
                        <a:pt x="21948" y="96410"/>
                      </a:ln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cubicBezTo>
                        <a:pt x="24519" y="97172"/>
                        <a:pt x="29091" y="98506"/>
                        <a:pt x="35378" y="96982"/>
                      </a:cubicBezTo>
                      <a:lnTo>
                        <a:pt x="35378" y="96982"/>
                      </a:lnTo>
                      <a:close/>
                      <a:moveTo>
                        <a:pt x="66715" y="62215"/>
                      </a:moveTo>
                      <a:cubicBezTo>
                        <a:pt x="69858" y="52309"/>
                        <a:pt x="72430" y="37069"/>
                        <a:pt x="66620" y="20686"/>
                      </a:cubicBezTo>
                      <a:cubicBezTo>
                        <a:pt x="57952" y="29545"/>
                        <a:pt x="46332" y="41260"/>
                        <a:pt x="37664" y="50023"/>
                      </a:cubicBezTo>
                      <a:lnTo>
                        <a:pt x="42522" y="94124"/>
                      </a:lnTo>
                      <a:cubicBezTo>
                        <a:pt x="56714" y="86123"/>
                        <a:pt x="63572" y="72312"/>
                        <a:pt x="66715" y="62215"/>
                      </a:cubicBezTo>
                      <a:lnTo>
                        <a:pt x="66715" y="62215"/>
                      </a:lnTo>
                      <a:close/>
                      <a:moveTo>
                        <a:pt x="3374" y="76884"/>
                      </a:moveTo>
                      <a:lnTo>
                        <a:pt x="31949" y="47547"/>
                      </a:lnTo>
                      <a:lnTo>
                        <a:pt x="27758" y="3446"/>
                      </a:lnTo>
                      <a:lnTo>
                        <a:pt x="25758" y="4589"/>
                      </a:lnTo>
                      <a:cubicBezTo>
                        <a:pt x="4326" y="18781"/>
                        <a:pt x="-5770" y="51166"/>
                        <a:pt x="3374" y="76884"/>
                      </a:cubicBezTo>
                      <a:lnTo>
                        <a:pt x="3374" y="76884"/>
                      </a:lnTo>
                      <a:close/>
                      <a:moveTo>
                        <a:pt x="36902" y="42499"/>
                      </a:moveTo>
                      <a:lnTo>
                        <a:pt x="64048" y="14971"/>
                      </a:lnTo>
                      <a:cubicBezTo>
                        <a:pt x="58333" y="5065"/>
                        <a:pt x="52142" y="2208"/>
                        <a:pt x="46427" y="589"/>
                      </a:cubicBezTo>
                      <a:cubicBezTo>
                        <a:pt x="41474" y="-364"/>
                        <a:pt x="38140" y="-173"/>
                        <a:pt x="32997" y="1255"/>
                      </a:cubicBezTo>
                      <a:cubicBezTo>
                        <a:pt x="34235" y="13638"/>
                        <a:pt x="35759" y="30211"/>
                        <a:pt x="36902" y="42499"/>
                      </a:cubicBezTo>
                      <a:lnTo>
                        <a:pt x="36902" y="4249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3" name="Freeform: Shape 444"/>
                <p:cNvSpPr/>
                <p:nvPr/>
              </p:nvSpPr>
              <p:spPr>
                <a:xfrm>
                  <a:off x="5376672" y="4316349"/>
                  <a:ext cx="95250" cy="95250"/>
                </a:xfrm>
                <a:custGeom>
                  <a:avLst/>
                  <a:gdLst>
                    <a:gd name="connsiteX0" fmla="*/ 81058 w 95250"/>
                    <a:gd name="connsiteY0" fmla="*/ 87058 h 95250"/>
                    <a:gd name="connsiteX1" fmla="*/ 82772 w 95250"/>
                    <a:gd name="connsiteY1" fmla="*/ 85249 h 95250"/>
                    <a:gd name="connsiteX2" fmla="*/ 46577 w 95250"/>
                    <a:gd name="connsiteY2" fmla="*/ 54007 h 95250"/>
                    <a:gd name="connsiteX3" fmla="*/ 1619 w 95250"/>
                    <a:gd name="connsiteY3" fmla="*/ 60674 h 95250"/>
                    <a:gd name="connsiteX4" fmla="*/ 81058 w 95250"/>
                    <a:gd name="connsiteY4" fmla="*/ 87058 h 95250"/>
                    <a:gd name="connsiteX5" fmla="*/ 81058 w 95250"/>
                    <a:gd name="connsiteY5" fmla="*/ 87058 h 95250"/>
                    <a:gd name="connsiteX6" fmla="*/ 95155 w 95250"/>
                    <a:gd name="connsiteY6" fmla="*/ 56007 h 95250"/>
                    <a:gd name="connsiteX7" fmla="*/ 94964 w 95250"/>
                    <a:gd name="connsiteY7" fmla="*/ 46672 h 95250"/>
                    <a:gd name="connsiteX8" fmla="*/ 55912 w 95250"/>
                    <a:gd name="connsiteY8" fmla="*/ 52673 h 95250"/>
                    <a:gd name="connsiteX9" fmla="*/ 87249 w 95250"/>
                    <a:gd name="connsiteY9" fmla="*/ 79629 h 95250"/>
                    <a:gd name="connsiteX10" fmla="*/ 95155 w 95250"/>
                    <a:gd name="connsiteY10" fmla="*/ 56007 h 95250"/>
                    <a:gd name="connsiteX11" fmla="*/ 95155 w 95250"/>
                    <a:gd name="connsiteY11" fmla="*/ 56007 h 95250"/>
                    <a:gd name="connsiteX12" fmla="*/ 286 w 95250"/>
                    <a:gd name="connsiteY12" fmla="*/ 53340 h 95250"/>
                    <a:gd name="connsiteX13" fmla="*/ 39148 w 95250"/>
                    <a:gd name="connsiteY13" fmla="*/ 47530 h 95250"/>
                    <a:gd name="connsiteX14" fmla="*/ 8001 w 95250"/>
                    <a:gd name="connsiteY14" fmla="*/ 20288 h 95250"/>
                    <a:gd name="connsiteX15" fmla="*/ 7144 w 95250"/>
                    <a:gd name="connsiteY15" fmla="*/ 21622 h 95250"/>
                    <a:gd name="connsiteX16" fmla="*/ 286 w 95250"/>
                    <a:gd name="connsiteY16" fmla="*/ 53340 h 95250"/>
                    <a:gd name="connsiteX17" fmla="*/ 286 w 95250"/>
                    <a:gd name="connsiteY17" fmla="*/ 53340 h 95250"/>
                    <a:gd name="connsiteX18" fmla="*/ 48577 w 95250"/>
                    <a:gd name="connsiteY18" fmla="*/ 46196 h 95250"/>
                    <a:gd name="connsiteX19" fmla="*/ 93726 w 95250"/>
                    <a:gd name="connsiteY19" fmla="*/ 39243 h 95250"/>
                    <a:gd name="connsiteX20" fmla="*/ 46768 w 95250"/>
                    <a:gd name="connsiteY20" fmla="*/ 0 h 95250"/>
                    <a:gd name="connsiteX21" fmla="*/ 12478 w 95250"/>
                    <a:gd name="connsiteY21" fmla="*/ 14573 h 95250"/>
                    <a:gd name="connsiteX22" fmla="*/ 48577 w 95250"/>
                    <a:gd name="connsiteY22" fmla="*/ 46196 h 95250"/>
                    <a:gd name="connsiteX23" fmla="*/ 48577 w 95250"/>
                    <a:gd name="connsiteY23" fmla="*/ 46196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5250" h="95250">
                      <a:moveTo>
                        <a:pt x="81058" y="87058"/>
                      </a:moveTo>
                      <a:cubicBezTo>
                        <a:pt x="81629" y="86487"/>
                        <a:pt x="82296" y="85820"/>
                        <a:pt x="82772" y="85249"/>
                      </a:cubicBezTo>
                      <a:cubicBezTo>
                        <a:pt x="71914" y="75914"/>
                        <a:pt x="57436" y="63437"/>
                        <a:pt x="46577" y="54007"/>
                      </a:cubicBezTo>
                      <a:lnTo>
                        <a:pt x="1619" y="60674"/>
                      </a:lnTo>
                      <a:cubicBezTo>
                        <a:pt x="13906" y="101251"/>
                        <a:pt x="57436" y="110109"/>
                        <a:pt x="81058" y="87058"/>
                      </a:cubicBezTo>
                      <a:lnTo>
                        <a:pt x="81058" y="87058"/>
                      </a:lnTo>
                      <a:close/>
                      <a:moveTo>
                        <a:pt x="95155" y="56007"/>
                      </a:moveTo>
                      <a:cubicBezTo>
                        <a:pt x="95440" y="51625"/>
                        <a:pt x="95155" y="48292"/>
                        <a:pt x="94964" y="46672"/>
                      </a:cubicBezTo>
                      <a:cubicBezTo>
                        <a:pt x="83248" y="48482"/>
                        <a:pt x="67627" y="50863"/>
                        <a:pt x="55912" y="52673"/>
                      </a:cubicBezTo>
                      <a:lnTo>
                        <a:pt x="87249" y="79629"/>
                      </a:lnTo>
                      <a:cubicBezTo>
                        <a:pt x="89154" y="76581"/>
                        <a:pt x="94297" y="68580"/>
                        <a:pt x="95155" y="56007"/>
                      </a:cubicBezTo>
                      <a:lnTo>
                        <a:pt x="95155" y="56007"/>
                      </a:lnTo>
                      <a:close/>
                      <a:moveTo>
                        <a:pt x="286" y="53340"/>
                      </a:moveTo>
                      <a:lnTo>
                        <a:pt x="39148" y="47530"/>
                      </a:lnTo>
                      <a:lnTo>
                        <a:pt x="8001" y="20288"/>
                      </a:lnTo>
                      <a:lnTo>
                        <a:pt x="7144" y="21622"/>
                      </a:lnTo>
                      <a:cubicBezTo>
                        <a:pt x="5048" y="25241"/>
                        <a:pt x="-1429" y="36195"/>
                        <a:pt x="286" y="53340"/>
                      </a:cubicBezTo>
                      <a:lnTo>
                        <a:pt x="286" y="53340"/>
                      </a:lnTo>
                      <a:close/>
                      <a:moveTo>
                        <a:pt x="48577" y="46196"/>
                      </a:moveTo>
                      <a:lnTo>
                        <a:pt x="93726" y="39243"/>
                      </a:lnTo>
                      <a:cubicBezTo>
                        <a:pt x="86868" y="16002"/>
                        <a:pt x="69342" y="1333"/>
                        <a:pt x="46768" y="0"/>
                      </a:cubicBezTo>
                      <a:cubicBezTo>
                        <a:pt x="32766" y="0"/>
                        <a:pt x="22288" y="4477"/>
                        <a:pt x="12478" y="14573"/>
                      </a:cubicBezTo>
                      <a:cubicBezTo>
                        <a:pt x="23241" y="24003"/>
                        <a:pt x="37719" y="36671"/>
                        <a:pt x="48577" y="46196"/>
                      </a:cubicBezTo>
                      <a:lnTo>
                        <a:pt x="48577" y="4619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4" name="Freeform: Shape 445"/>
                <p:cNvSpPr/>
                <p:nvPr/>
              </p:nvSpPr>
              <p:spPr>
                <a:xfrm>
                  <a:off x="4469702" y="4548542"/>
                  <a:ext cx="76200" cy="85725"/>
                </a:xfrm>
                <a:custGeom>
                  <a:avLst/>
                  <a:gdLst>
                    <a:gd name="connsiteX0" fmla="*/ 58769 w 76200"/>
                    <a:gd name="connsiteY0" fmla="*/ 92990 h 85725"/>
                    <a:gd name="connsiteX1" fmla="*/ 60769 w 76200"/>
                    <a:gd name="connsiteY1" fmla="*/ 92419 h 85725"/>
                    <a:gd name="connsiteX2" fmla="*/ 33528 w 76200"/>
                    <a:gd name="connsiteY2" fmla="*/ 38793 h 85725"/>
                    <a:gd name="connsiteX3" fmla="*/ 0 w 76200"/>
                    <a:gd name="connsiteY3" fmla="*/ 36888 h 85725"/>
                    <a:gd name="connsiteX4" fmla="*/ 58769 w 76200"/>
                    <a:gd name="connsiteY4" fmla="*/ 92990 h 85725"/>
                    <a:gd name="connsiteX5" fmla="*/ 58769 w 76200"/>
                    <a:gd name="connsiteY5" fmla="*/ 92990 h 85725"/>
                    <a:gd name="connsiteX6" fmla="*/ 82582 w 76200"/>
                    <a:gd name="connsiteY6" fmla="*/ 58510 h 85725"/>
                    <a:gd name="connsiteX7" fmla="*/ 80010 w 76200"/>
                    <a:gd name="connsiteY7" fmla="*/ 41174 h 85725"/>
                    <a:gd name="connsiteX8" fmla="*/ 40196 w 76200"/>
                    <a:gd name="connsiteY8" fmla="*/ 39174 h 85725"/>
                    <a:gd name="connsiteX9" fmla="*/ 66008 w 76200"/>
                    <a:gd name="connsiteY9" fmla="*/ 90133 h 85725"/>
                    <a:gd name="connsiteX10" fmla="*/ 82582 w 76200"/>
                    <a:gd name="connsiteY10" fmla="*/ 58510 h 85725"/>
                    <a:gd name="connsiteX11" fmla="*/ 82582 w 76200"/>
                    <a:gd name="connsiteY11" fmla="*/ 58510 h 85725"/>
                    <a:gd name="connsiteX12" fmla="*/ 476 w 76200"/>
                    <a:gd name="connsiteY12" fmla="*/ 30030 h 85725"/>
                    <a:gd name="connsiteX13" fmla="*/ 30004 w 76200"/>
                    <a:gd name="connsiteY13" fmla="*/ 31745 h 85725"/>
                    <a:gd name="connsiteX14" fmla="*/ 16383 w 76200"/>
                    <a:gd name="connsiteY14" fmla="*/ 4122 h 85725"/>
                    <a:gd name="connsiteX15" fmla="*/ 15621 w 76200"/>
                    <a:gd name="connsiteY15" fmla="*/ 4598 h 85725"/>
                    <a:gd name="connsiteX16" fmla="*/ 476 w 76200"/>
                    <a:gd name="connsiteY16" fmla="*/ 30030 h 85725"/>
                    <a:gd name="connsiteX17" fmla="*/ 476 w 76200"/>
                    <a:gd name="connsiteY17" fmla="*/ 30030 h 85725"/>
                    <a:gd name="connsiteX18" fmla="*/ 36671 w 76200"/>
                    <a:gd name="connsiteY18" fmla="*/ 32030 h 85725"/>
                    <a:gd name="connsiteX19" fmla="*/ 77438 w 76200"/>
                    <a:gd name="connsiteY19" fmla="*/ 34126 h 85725"/>
                    <a:gd name="connsiteX20" fmla="*/ 36862 w 76200"/>
                    <a:gd name="connsiteY20" fmla="*/ 312 h 85725"/>
                    <a:gd name="connsiteX21" fmla="*/ 21717 w 76200"/>
                    <a:gd name="connsiteY21" fmla="*/ 1646 h 85725"/>
                    <a:gd name="connsiteX22" fmla="*/ 36671 w 76200"/>
                    <a:gd name="connsiteY22" fmla="*/ 32030 h 85725"/>
                    <a:gd name="connsiteX23" fmla="*/ 36671 w 76200"/>
                    <a:gd name="connsiteY23" fmla="*/ 32030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6200" h="85725">
                      <a:moveTo>
                        <a:pt x="58769" y="92990"/>
                      </a:moveTo>
                      <a:cubicBezTo>
                        <a:pt x="59341" y="92800"/>
                        <a:pt x="60198" y="92610"/>
                        <a:pt x="60769" y="92419"/>
                      </a:cubicBezTo>
                      <a:cubicBezTo>
                        <a:pt x="52578" y="76322"/>
                        <a:pt x="41719" y="54890"/>
                        <a:pt x="33528" y="38793"/>
                      </a:cubicBezTo>
                      <a:lnTo>
                        <a:pt x="0" y="36888"/>
                      </a:lnTo>
                      <a:cubicBezTo>
                        <a:pt x="286" y="70226"/>
                        <a:pt x="31623" y="100134"/>
                        <a:pt x="58769" y="92990"/>
                      </a:cubicBezTo>
                      <a:lnTo>
                        <a:pt x="58769" y="92990"/>
                      </a:lnTo>
                      <a:close/>
                      <a:moveTo>
                        <a:pt x="82582" y="58510"/>
                      </a:moveTo>
                      <a:cubicBezTo>
                        <a:pt x="82677" y="50414"/>
                        <a:pt x="80867" y="44222"/>
                        <a:pt x="80010" y="41174"/>
                      </a:cubicBezTo>
                      <a:cubicBezTo>
                        <a:pt x="68104" y="40603"/>
                        <a:pt x="52102" y="39746"/>
                        <a:pt x="40196" y="39174"/>
                      </a:cubicBezTo>
                      <a:lnTo>
                        <a:pt x="66008" y="90133"/>
                      </a:lnTo>
                      <a:cubicBezTo>
                        <a:pt x="79438" y="81656"/>
                        <a:pt x="82391" y="68226"/>
                        <a:pt x="82582" y="58510"/>
                      </a:cubicBezTo>
                      <a:lnTo>
                        <a:pt x="82582" y="58510"/>
                      </a:lnTo>
                      <a:close/>
                      <a:moveTo>
                        <a:pt x="476" y="30030"/>
                      </a:moveTo>
                      <a:lnTo>
                        <a:pt x="30004" y="31745"/>
                      </a:lnTo>
                      <a:lnTo>
                        <a:pt x="16383" y="4122"/>
                      </a:lnTo>
                      <a:lnTo>
                        <a:pt x="15621" y="4598"/>
                      </a:lnTo>
                      <a:cubicBezTo>
                        <a:pt x="7239" y="10028"/>
                        <a:pt x="2191" y="18600"/>
                        <a:pt x="476" y="30030"/>
                      </a:cubicBezTo>
                      <a:lnTo>
                        <a:pt x="476" y="30030"/>
                      </a:lnTo>
                      <a:close/>
                      <a:moveTo>
                        <a:pt x="36671" y="32030"/>
                      </a:moveTo>
                      <a:lnTo>
                        <a:pt x="77438" y="34126"/>
                      </a:lnTo>
                      <a:cubicBezTo>
                        <a:pt x="68485" y="15267"/>
                        <a:pt x="54102" y="3170"/>
                        <a:pt x="36862" y="312"/>
                      </a:cubicBezTo>
                      <a:cubicBezTo>
                        <a:pt x="30766" y="-354"/>
                        <a:pt x="27146" y="27"/>
                        <a:pt x="21717" y="1646"/>
                      </a:cubicBezTo>
                      <a:cubicBezTo>
                        <a:pt x="26194" y="10790"/>
                        <a:pt x="32194" y="22982"/>
                        <a:pt x="36671" y="32030"/>
                      </a:cubicBezTo>
                      <a:lnTo>
                        <a:pt x="36671" y="3203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5" name="Freeform: Shape 446"/>
                <p:cNvSpPr/>
                <p:nvPr/>
              </p:nvSpPr>
              <p:spPr>
                <a:xfrm>
                  <a:off x="5150454" y="5613033"/>
                  <a:ext cx="123825" cy="95250"/>
                </a:xfrm>
                <a:custGeom>
                  <a:avLst/>
                  <a:gdLst>
                    <a:gd name="connsiteX0" fmla="*/ 125444 w 123825"/>
                    <a:gd name="connsiteY0" fmla="*/ 65582 h 95250"/>
                    <a:gd name="connsiteX1" fmla="*/ 76295 w 123825"/>
                    <a:gd name="connsiteY1" fmla="*/ 6717 h 95250"/>
                    <a:gd name="connsiteX2" fmla="*/ 65722 w 123825"/>
                    <a:gd name="connsiteY2" fmla="*/ 53675 h 95250"/>
                    <a:gd name="connsiteX3" fmla="*/ 62864 w 123825"/>
                    <a:gd name="connsiteY3" fmla="*/ 52628 h 95250"/>
                    <a:gd name="connsiteX4" fmla="*/ 60578 w 123825"/>
                    <a:gd name="connsiteY4" fmla="*/ 53485 h 95250"/>
                    <a:gd name="connsiteX5" fmla="*/ 21050 w 123825"/>
                    <a:gd name="connsiteY5" fmla="*/ 4717 h 95250"/>
                    <a:gd name="connsiteX6" fmla="*/ 59816 w 123825"/>
                    <a:gd name="connsiteY6" fmla="*/ 100157 h 95250"/>
                    <a:gd name="connsiteX7" fmla="*/ 125444 w 123825"/>
                    <a:gd name="connsiteY7" fmla="*/ 65582 h 95250"/>
                    <a:gd name="connsiteX8" fmla="*/ 125444 w 123825"/>
                    <a:gd name="connsiteY8" fmla="*/ 65582 h 95250"/>
                    <a:gd name="connsiteX9" fmla="*/ 60959 w 123825"/>
                    <a:gd name="connsiteY9" fmla="*/ 46627 h 95250"/>
                    <a:gd name="connsiteX10" fmla="*/ 70389 w 123825"/>
                    <a:gd name="connsiteY10" fmla="*/ 4526 h 95250"/>
                    <a:gd name="connsiteX11" fmla="*/ 51149 w 123825"/>
                    <a:gd name="connsiteY11" fmla="*/ 335 h 95250"/>
                    <a:gd name="connsiteX12" fmla="*/ 25622 w 123825"/>
                    <a:gd name="connsiteY12" fmla="*/ 2907 h 95250"/>
                    <a:gd name="connsiteX13" fmla="*/ 60959 w 123825"/>
                    <a:gd name="connsiteY13" fmla="*/ 46627 h 95250"/>
                    <a:gd name="connsiteX14" fmla="*/ 60959 w 123825"/>
                    <a:gd name="connsiteY14" fmla="*/ 46627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825" h="95250">
                      <a:moveTo>
                        <a:pt x="125444" y="65582"/>
                      </a:moveTo>
                      <a:cubicBezTo>
                        <a:pt x="125253" y="59390"/>
                        <a:pt x="121919" y="27291"/>
                        <a:pt x="76295" y="6717"/>
                      </a:cubicBezTo>
                      <a:cubicBezTo>
                        <a:pt x="73151" y="20814"/>
                        <a:pt x="68960" y="39578"/>
                        <a:pt x="65722" y="53675"/>
                      </a:cubicBezTo>
                      <a:lnTo>
                        <a:pt x="62864" y="52628"/>
                      </a:lnTo>
                      <a:lnTo>
                        <a:pt x="60578" y="53485"/>
                      </a:lnTo>
                      <a:lnTo>
                        <a:pt x="21050" y="4717"/>
                      </a:lnTo>
                      <a:cubicBezTo>
                        <a:pt x="-25242" y="29958"/>
                        <a:pt x="12572" y="86441"/>
                        <a:pt x="59816" y="100157"/>
                      </a:cubicBezTo>
                      <a:cubicBezTo>
                        <a:pt x="96297" y="110921"/>
                        <a:pt x="126396" y="95014"/>
                        <a:pt x="125444" y="65582"/>
                      </a:cubicBezTo>
                      <a:lnTo>
                        <a:pt x="125444" y="65582"/>
                      </a:lnTo>
                      <a:close/>
                      <a:moveTo>
                        <a:pt x="60959" y="46627"/>
                      </a:moveTo>
                      <a:lnTo>
                        <a:pt x="70389" y="4526"/>
                      </a:lnTo>
                      <a:cubicBezTo>
                        <a:pt x="62483" y="1955"/>
                        <a:pt x="56959" y="1002"/>
                        <a:pt x="51149" y="335"/>
                      </a:cubicBezTo>
                      <a:cubicBezTo>
                        <a:pt x="41243" y="-522"/>
                        <a:pt x="33813" y="240"/>
                        <a:pt x="25622" y="2907"/>
                      </a:cubicBezTo>
                      <a:cubicBezTo>
                        <a:pt x="36194" y="16052"/>
                        <a:pt x="50387" y="33578"/>
                        <a:pt x="60959" y="46627"/>
                      </a:cubicBezTo>
                      <a:lnTo>
                        <a:pt x="60959" y="4662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6" name="Freeform: Shape 447"/>
                <p:cNvSpPr/>
                <p:nvPr/>
              </p:nvSpPr>
              <p:spPr>
                <a:xfrm>
                  <a:off x="4313110" y="1642205"/>
                  <a:ext cx="66675" cy="76200"/>
                </a:xfrm>
                <a:custGeom>
                  <a:avLst/>
                  <a:gdLst>
                    <a:gd name="connsiteX0" fmla="*/ 21050 w 66675"/>
                    <a:gd name="connsiteY0" fmla="*/ 76486 h 76200"/>
                    <a:gd name="connsiteX1" fmla="*/ 0 w 66675"/>
                    <a:gd name="connsiteY1" fmla="*/ 72961 h 76200"/>
                    <a:gd name="connsiteX2" fmla="*/ 73247 w 66675"/>
                    <a:gd name="connsiteY2" fmla="*/ 0 h 76200"/>
                    <a:gd name="connsiteX3" fmla="*/ 24384 w 66675"/>
                    <a:gd name="connsiteY3" fmla="*/ 75724 h 76200"/>
                    <a:gd name="connsiteX4" fmla="*/ 21050 w 66675"/>
                    <a:gd name="connsiteY4" fmla="*/ 76486 h 76200"/>
                    <a:gd name="connsiteX5" fmla="*/ 21050 w 66675"/>
                    <a:gd name="connsiteY5" fmla="*/ 76486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675" h="76200">
                      <a:moveTo>
                        <a:pt x="21050" y="76486"/>
                      </a:moveTo>
                      <a:cubicBezTo>
                        <a:pt x="8858" y="78962"/>
                        <a:pt x="2858" y="75914"/>
                        <a:pt x="0" y="72961"/>
                      </a:cubicBezTo>
                      <a:cubicBezTo>
                        <a:pt x="24098" y="48196"/>
                        <a:pt x="48482" y="23908"/>
                        <a:pt x="73247" y="0"/>
                      </a:cubicBezTo>
                      <a:lnTo>
                        <a:pt x="24384" y="75724"/>
                      </a:lnTo>
                      <a:cubicBezTo>
                        <a:pt x="23431" y="75914"/>
                        <a:pt x="22098" y="76295"/>
                        <a:pt x="21050" y="76486"/>
                      </a:cubicBezTo>
                      <a:lnTo>
                        <a:pt x="21050" y="7648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7" name="Freeform: Shape 448"/>
                <p:cNvSpPr/>
                <p:nvPr/>
              </p:nvSpPr>
              <p:spPr>
                <a:xfrm>
                  <a:off x="4342067" y="1582388"/>
                  <a:ext cx="114300" cy="133350"/>
                </a:xfrm>
                <a:custGeom>
                  <a:avLst/>
                  <a:gdLst>
                    <a:gd name="connsiteX0" fmla="*/ 63532 w 114300"/>
                    <a:gd name="connsiteY0" fmla="*/ 92488 h 133350"/>
                    <a:gd name="connsiteX1" fmla="*/ 0 w 114300"/>
                    <a:gd name="connsiteY1" fmla="*/ 134112 h 133350"/>
                    <a:gd name="connsiteX2" fmla="*/ 54292 w 114300"/>
                    <a:gd name="connsiteY2" fmla="*/ 50483 h 133350"/>
                    <a:gd name="connsiteX3" fmla="*/ 53816 w 114300"/>
                    <a:gd name="connsiteY3" fmla="*/ 50578 h 133350"/>
                    <a:gd name="connsiteX4" fmla="*/ 108013 w 114300"/>
                    <a:gd name="connsiteY4" fmla="*/ 0 h 133350"/>
                    <a:gd name="connsiteX5" fmla="*/ 110871 w 114300"/>
                    <a:gd name="connsiteY5" fmla="*/ 1333 h 133350"/>
                    <a:gd name="connsiteX6" fmla="*/ 63532 w 114300"/>
                    <a:gd name="connsiteY6" fmla="*/ 92488 h 133350"/>
                    <a:gd name="connsiteX7" fmla="*/ 63532 w 114300"/>
                    <a:gd name="connsiteY7" fmla="*/ 92488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4300" h="133350">
                      <a:moveTo>
                        <a:pt x="63532" y="92488"/>
                      </a:moveTo>
                      <a:cubicBezTo>
                        <a:pt x="31623" y="121920"/>
                        <a:pt x="9525" y="130493"/>
                        <a:pt x="0" y="134112"/>
                      </a:cubicBezTo>
                      <a:cubicBezTo>
                        <a:pt x="16288" y="109061"/>
                        <a:pt x="38005" y="75629"/>
                        <a:pt x="54292" y="50483"/>
                      </a:cubicBezTo>
                      <a:lnTo>
                        <a:pt x="53816" y="50578"/>
                      </a:lnTo>
                      <a:cubicBezTo>
                        <a:pt x="71723" y="33528"/>
                        <a:pt x="89725" y="16574"/>
                        <a:pt x="108013" y="0"/>
                      </a:cubicBezTo>
                      <a:lnTo>
                        <a:pt x="110871" y="1333"/>
                      </a:lnTo>
                      <a:cubicBezTo>
                        <a:pt x="128778" y="13240"/>
                        <a:pt x="100775" y="58103"/>
                        <a:pt x="63532" y="92488"/>
                      </a:cubicBezTo>
                      <a:lnTo>
                        <a:pt x="63532" y="9248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8" name="Freeform: Shape 449"/>
                <p:cNvSpPr/>
                <p:nvPr/>
              </p:nvSpPr>
              <p:spPr>
                <a:xfrm>
                  <a:off x="6087808" y="1986686"/>
                  <a:ext cx="76200" cy="104775"/>
                </a:xfrm>
                <a:custGeom>
                  <a:avLst/>
                  <a:gdLst>
                    <a:gd name="connsiteX0" fmla="*/ 79249 w 76200"/>
                    <a:gd name="connsiteY0" fmla="*/ 79763 h 104775"/>
                    <a:gd name="connsiteX1" fmla="*/ 80487 w 76200"/>
                    <a:gd name="connsiteY1" fmla="*/ 76524 h 104775"/>
                    <a:gd name="connsiteX2" fmla="*/ 42482 w 76200"/>
                    <a:gd name="connsiteY2" fmla="*/ 56141 h 104775"/>
                    <a:gd name="connsiteX3" fmla="*/ 14288 w 76200"/>
                    <a:gd name="connsiteY3" fmla="*/ 91859 h 104775"/>
                    <a:gd name="connsiteX4" fmla="*/ 79249 w 76200"/>
                    <a:gd name="connsiteY4" fmla="*/ 79763 h 104775"/>
                    <a:gd name="connsiteX5" fmla="*/ 79249 w 76200"/>
                    <a:gd name="connsiteY5" fmla="*/ 79763 h 104775"/>
                    <a:gd name="connsiteX6" fmla="*/ 84011 w 76200"/>
                    <a:gd name="connsiteY6" fmla="*/ 55569 h 104775"/>
                    <a:gd name="connsiteX7" fmla="*/ 36767 w 76200"/>
                    <a:gd name="connsiteY7" fmla="*/ 38 h 104775"/>
                    <a:gd name="connsiteX8" fmla="*/ 10764 w 76200"/>
                    <a:gd name="connsiteY8" fmla="*/ 87478 h 104775"/>
                    <a:gd name="connsiteX9" fmla="*/ 40101 w 76200"/>
                    <a:gd name="connsiteY9" fmla="*/ 50330 h 104775"/>
                    <a:gd name="connsiteX10" fmla="*/ 41911 w 76200"/>
                    <a:gd name="connsiteY10" fmla="*/ 52426 h 104775"/>
                    <a:gd name="connsiteX11" fmla="*/ 42863 w 76200"/>
                    <a:gd name="connsiteY11" fmla="*/ 49568 h 104775"/>
                    <a:gd name="connsiteX12" fmla="*/ 82201 w 76200"/>
                    <a:gd name="connsiteY12" fmla="*/ 70714 h 104775"/>
                    <a:gd name="connsiteX13" fmla="*/ 84011 w 76200"/>
                    <a:gd name="connsiteY13" fmla="*/ 55569 h 104775"/>
                    <a:gd name="connsiteX14" fmla="*/ 84011 w 76200"/>
                    <a:gd name="connsiteY14" fmla="*/ 55569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6200" h="104775">
                      <a:moveTo>
                        <a:pt x="79249" y="79763"/>
                      </a:moveTo>
                      <a:cubicBezTo>
                        <a:pt x="79630" y="78810"/>
                        <a:pt x="80106" y="77477"/>
                        <a:pt x="80487" y="76524"/>
                      </a:cubicBezTo>
                      <a:cubicBezTo>
                        <a:pt x="69057" y="70428"/>
                        <a:pt x="53912" y="62237"/>
                        <a:pt x="42482" y="56141"/>
                      </a:cubicBezTo>
                      <a:lnTo>
                        <a:pt x="14288" y="91859"/>
                      </a:lnTo>
                      <a:cubicBezTo>
                        <a:pt x="38672" y="116815"/>
                        <a:pt x="68009" y="105480"/>
                        <a:pt x="79249" y="79763"/>
                      </a:cubicBezTo>
                      <a:lnTo>
                        <a:pt x="79249" y="79763"/>
                      </a:lnTo>
                      <a:close/>
                      <a:moveTo>
                        <a:pt x="84011" y="55569"/>
                      </a:moveTo>
                      <a:cubicBezTo>
                        <a:pt x="84011" y="32423"/>
                        <a:pt x="68962" y="-1295"/>
                        <a:pt x="36767" y="38"/>
                      </a:cubicBezTo>
                      <a:cubicBezTo>
                        <a:pt x="2572" y="5944"/>
                        <a:pt x="-11525" y="53283"/>
                        <a:pt x="10764" y="87478"/>
                      </a:cubicBezTo>
                      <a:cubicBezTo>
                        <a:pt x="19527" y="76334"/>
                        <a:pt x="31338" y="61475"/>
                        <a:pt x="40101" y="50330"/>
                      </a:cubicBezTo>
                      <a:lnTo>
                        <a:pt x="41911" y="52426"/>
                      </a:lnTo>
                      <a:lnTo>
                        <a:pt x="42863" y="49568"/>
                      </a:lnTo>
                      <a:lnTo>
                        <a:pt x="82201" y="70714"/>
                      </a:lnTo>
                      <a:cubicBezTo>
                        <a:pt x="82868" y="67952"/>
                        <a:pt x="84011" y="62808"/>
                        <a:pt x="84011" y="55569"/>
                      </a:cubicBezTo>
                      <a:lnTo>
                        <a:pt x="84011" y="5556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9" name="Freeform: Shape 450"/>
                <p:cNvSpPr/>
                <p:nvPr/>
              </p:nvSpPr>
              <p:spPr>
                <a:xfrm>
                  <a:off x="6813899" y="2302380"/>
                  <a:ext cx="95250" cy="104775"/>
                </a:xfrm>
                <a:custGeom>
                  <a:avLst/>
                  <a:gdLst>
                    <a:gd name="connsiteX0" fmla="*/ 94107 w 95250"/>
                    <a:gd name="connsiteY0" fmla="*/ 89538 h 104775"/>
                    <a:gd name="connsiteX1" fmla="*/ 95060 w 95250"/>
                    <a:gd name="connsiteY1" fmla="*/ 86776 h 104775"/>
                    <a:gd name="connsiteX2" fmla="*/ 51911 w 95250"/>
                    <a:gd name="connsiteY2" fmla="*/ 70774 h 104775"/>
                    <a:gd name="connsiteX3" fmla="*/ 53054 w 95250"/>
                    <a:gd name="connsiteY3" fmla="*/ 113350 h 104775"/>
                    <a:gd name="connsiteX4" fmla="*/ 94107 w 95250"/>
                    <a:gd name="connsiteY4" fmla="*/ 89538 h 104775"/>
                    <a:gd name="connsiteX5" fmla="*/ 94107 w 95250"/>
                    <a:gd name="connsiteY5" fmla="*/ 89538 h 104775"/>
                    <a:gd name="connsiteX6" fmla="*/ 47435 w 95250"/>
                    <a:gd name="connsiteY6" fmla="*/ 112017 h 104775"/>
                    <a:gd name="connsiteX7" fmla="*/ 46292 w 95250"/>
                    <a:gd name="connsiteY7" fmla="*/ 68583 h 104775"/>
                    <a:gd name="connsiteX8" fmla="*/ 381 w 95250"/>
                    <a:gd name="connsiteY8" fmla="*/ 51152 h 104775"/>
                    <a:gd name="connsiteX9" fmla="*/ 476 w 95250"/>
                    <a:gd name="connsiteY9" fmla="*/ 52295 h 104775"/>
                    <a:gd name="connsiteX10" fmla="*/ 47435 w 95250"/>
                    <a:gd name="connsiteY10" fmla="*/ 112017 h 104775"/>
                    <a:gd name="connsiteX11" fmla="*/ 47435 w 95250"/>
                    <a:gd name="connsiteY11" fmla="*/ 112017 h 104775"/>
                    <a:gd name="connsiteX12" fmla="*/ 96107 w 95250"/>
                    <a:gd name="connsiteY12" fmla="*/ 56391 h 104775"/>
                    <a:gd name="connsiteX13" fmla="*/ 48959 w 95250"/>
                    <a:gd name="connsiteY13" fmla="*/ 1717 h 104775"/>
                    <a:gd name="connsiteX14" fmla="*/ 51721 w 95250"/>
                    <a:gd name="connsiteY14" fmla="*/ 64106 h 104775"/>
                    <a:gd name="connsiteX15" fmla="*/ 96584 w 95250"/>
                    <a:gd name="connsiteY15" fmla="*/ 80775 h 104775"/>
                    <a:gd name="connsiteX16" fmla="*/ 96107 w 95250"/>
                    <a:gd name="connsiteY16" fmla="*/ 56391 h 104775"/>
                    <a:gd name="connsiteX17" fmla="*/ 96107 w 95250"/>
                    <a:gd name="connsiteY17" fmla="*/ 56391 h 104775"/>
                    <a:gd name="connsiteX18" fmla="*/ 46101 w 95250"/>
                    <a:gd name="connsiteY18" fmla="*/ 61915 h 104775"/>
                    <a:gd name="connsiteX19" fmla="*/ 43434 w 95250"/>
                    <a:gd name="connsiteY19" fmla="*/ 479 h 104775"/>
                    <a:gd name="connsiteX20" fmla="*/ 32195 w 95250"/>
                    <a:gd name="connsiteY20" fmla="*/ 384 h 104775"/>
                    <a:gd name="connsiteX21" fmla="*/ 0 w 95250"/>
                    <a:gd name="connsiteY21" fmla="*/ 44485 h 104775"/>
                    <a:gd name="connsiteX22" fmla="*/ 46101 w 95250"/>
                    <a:gd name="connsiteY22" fmla="*/ 61915 h 104775"/>
                    <a:gd name="connsiteX23" fmla="*/ 46101 w 95250"/>
                    <a:gd name="connsiteY23" fmla="*/ 61915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5250" h="104775">
                      <a:moveTo>
                        <a:pt x="94107" y="89538"/>
                      </a:moveTo>
                      <a:cubicBezTo>
                        <a:pt x="94393" y="88681"/>
                        <a:pt x="94774" y="87633"/>
                        <a:pt x="95060" y="86776"/>
                      </a:cubicBezTo>
                      <a:cubicBezTo>
                        <a:pt x="82105" y="81918"/>
                        <a:pt x="64865" y="75536"/>
                        <a:pt x="51911" y="70774"/>
                      </a:cubicBezTo>
                      <a:lnTo>
                        <a:pt x="53054" y="113350"/>
                      </a:lnTo>
                      <a:cubicBezTo>
                        <a:pt x="71914" y="115827"/>
                        <a:pt x="87249" y="106969"/>
                        <a:pt x="94107" y="89538"/>
                      </a:cubicBezTo>
                      <a:lnTo>
                        <a:pt x="94107" y="89538"/>
                      </a:lnTo>
                      <a:close/>
                      <a:moveTo>
                        <a:pt x="47435" y="112017"/>
                      </a:moveTo>
                      <a:lnTo>
                        <a:pt x="46292" y="68583"/>
                      </a:lnTo>
                      <a:lnTo>
                        <a:pt x="381" y="51152"/>
                      </a:lnTo>
                      <a:lnTo>
                        <a:pt x="476" y="52295"/>
                      </a:lnTo>
                      <a:cubicBezTo>
                        <a:pt x="4096" y="80584"/>
                        <a:pt x="22955" y="104587"/>
                        <a:pt x="47435" y="112017"/>
                      </a:cubicBezTo>
                      <a:lnTo>
                        <a:pt x="47435" y="112017"/>
                      </a:lnTo>
                      <a:close/>
                      <a:moveTo>
                        <a:pt x="96107" y="56391"/>
                      </a:moveTo>
                      <a:cubicBezTo>
                        <a:pt x="92012" y="36865"/>
                        <a:pt x="77153" y="10861"/>
                        <a:pt x="48959" y="1717"/>
                      </a:cubicBezTo>
                      <a:cubicBezTo>
                        <a:pt x="49816" y="20482"/>
                        <a:pt x="50863" y="45437"/>
                        <a:pt x="51721" y="64106"/>
                      </a:cubicBezTo>
                      <a:lnTo>
                        <a:pt x="96584" y="80775"/>
                      </a:lnTo>
                      <a:cubicBezTo>
                        <a:pt x="97250" y="76679"/>
                        <a:pt x="98584" y="68202"/>
                        <a:pt x="96107" y="56391"/>
                      </a:cubicBezTo>
                      <a:lnTo>
                        <a:pt x="96107" y="56391"/>
                      </a:lnTo>
                      <a:close/>
                      <a:moveTo>
                        <a:pt x="46101" y="61915"/>
                      </a:moveTo>
                      <a:lnTo>
                        <a:pt x="43434" y="479"/>
                      </a:lnTo>
                      <a:cubicBezTo>
                        <a:pt x="37910" y="-283"/>
                        <a:pt x="35147" y="3"/>
                        <a:pt x="32195" y="384"/>
                      </a:cubicBezTo>
                      <a:cubicBezTo>
                        <a:pt x="12383" y="3622"/>
                        <a:pt x="381" y="20101"/>
                        <a:pt x="0" y="44485"/>
                      </a:cubicBezTo>
                      <a:cubicBezTo>
                        <a:pt x="13811" y="49628"/>
                        <a:pt x="32290" y="56677"/>
                        <a:pt x="46101" y="61915"/>
                      </a:cubicBezTo>
                      <a:lnTo>
                        <a:pt x="46101" y="6191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0" name="Freeform: Shape 451"/>
                <p:cNvSpPr/>
                <p:nvPr/>
              </p:nvSpPr>
              <p:spPr>
                <a:xfrm>
                  <a:off x="5557068" y="2539649"/>
                  <a:ext cx="95250" cy="114300"/>
                </a:xfrm>
                <a:custGeom>
                  <a:avLst/>
                  <a:gdLst>
                    <a:gd name="connsiteX0" fmla="*/ 86875 w 95250"/>
                    <a:gd name="connsiteY0" fmla="*/ 97919 h 114300"/>
                    <a:gd name="connsiteX1" fmla="*/ 89066 w 95250"/>
                    <a:gd name="connsiteY1" fmla="*/ 95157 h 114300"/>
                    <a:gd name="connsiteX2" fmla="*/ 56967 w 95250"/>
                    <a:gd name="connsiteY2" fmla="*/ 57724 h 114300"/>
                    <a:gd name="connsiteX3" fmla="*/ 11438 w 95250"/>
                    <a:gd name="connsiteY3" fmla="*/ 100491 h 114300"/>
                    <a:gd name="connsiteX4" fmla="*/ 86875 w 95250"/>
                    <a:gd name="connsiteY4" fmla="*/ 97919 h 114300"/>
                    <a:gd name="connsiteX5" fmla="*/ 86875 w 95250"/>
                    <a:gd name="connsiteY5" fmla="*/ 97919 h 114300"/>
                    <a:gd name="connsiteX6" fmla="*/ 101258 w 95250"/>
                    <a:gd name="connsiteY6" fmla="*/ 66582 h 114300"/>
                    <a:gd name="connsiteX7" fmla="*/ 93924 w 95250"/>
                    <a:gd name="connsiteY7" fmla="*/ 22481 h 114300"/>
                    <a:gd name="connsiteX8" fmla="*/ 61729 w 95250"/>
                    <a:gd name="connsiteY8" fmla="*/ 53152 h 114300"/>
                    <a:gd name="connsiteX9" fmla="*/ 92876 w 95250"/>
                    <a:gd name="connsiteY9" fmla="*/ 89347 h 114300"/>
                    <a:gd name="connsiteX10" fmla="*/ 101258 w 95250"/>
                    <a:gd name="connsiteY10" fmla="*/ 66582 h 114300"/>
                    <a:gd name="connsiteX11" fmla="*/ 101258 w 95250"/>
                    <a:gd name="connsiteY11" fmla="*/ 66582 h 114300"/>
                    <a:gd name="connsiteX12" fmla="*/ 7913 w 95250"/>
                    <a:gd name="connsiteY12" fmla="*/ 95252 h 114300"/>
                    <a:gd name="connsiteX13" fmla="*/ 52967 w 95250"/>
                    <a:gd name="connsiteY13" fmla="*/ 52961 h 114300"/>
                    <a:gd name="connsiteX14" fmla="*/ 21153 w 95250"/>
                    <a:gd name="connsiteY14" fmla="*/ 14861 h 114300"/>
                    <a:gd name="connsiteX15" fmla="*/ 19248 w 95250"/>
                    <a:gd name="connsiteY15" fmla="*/ 16766 h 114300"/>
                    <a:gd name="connsiteX16" fmla="*/ 7913 w 95250"/>
                    <a:gd name="connsiteY16" fmla="*/ 95252 h 114300"/>
                    <a:gd name="connsiteX17" fmla="*/ 7913 w 95250"/>
                    <a:gd name="connsiteY17" fmla="*/ 95252 h 114300"/>
                    <a:gd name="connsiteX18" fmla="*/ 57824 w 95250"/>
                    <a:gd name="connsiteY18" fmla="*/ 48484 h 114300"/>
                    <a:gd name="connsiteX19" fmla="*/ 90495 w 95250"/>
                    <a:gd name="connsiteY19" fmla="*/ 17433 h 114300"/>
                    <a:gd name="connsiteX20" fmla="*/ 57539 w 95250"/>
                    <a:gd name="connsiteY20" fmla="*/ 2 h 114300"/>
                    <a:gd name="connsiteX21" fmla="*/ 26201 w 95250"/>
                    <a:gd name="connsiteY21" fmla="*/ 10670 h 114300"/>
                    <a:gd name="connsiteX22" fmla="*/ 57824 w 95250"/>
                    <a:gd name="connsiteY22" fmla="*/ 48484 h 114300"/>
                    <a:gd name="connsiteX23" fmla="*/ 57824 w 95250"/>
                    <a:gd name="connsiteY23" fmla="*/ 48484 h 114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5250" h="114300">
                      <a:moveTo>
                        <a:pt x="86875" y="97919"/>
                      </a:moveTo>
                      <a:cubicBezTo>
                        <a:pt x="87542" y="97062"/>
                        <a:pt x="88400" y="95919"/>
                        <a:pt x="89066" y="95157"/>
                      </a:cubicBezTo>
                      <a:cubicBezTo>
                        <a:pt x="79446" y="83917"/>
                        <a:pt x="66587" y="68963"/>
                        <a:pt x="56967" y="57724"/>
                      </a:cubicBezTo>
                      <a:lnTo>
                        <a:pt x="11438" y="100491"/>
                      </a:lnTo>
                      <a:cubicBezTo>
                        <a:pt x="34679" y="128113"/>
                        <a:pt x="68016" y="120874"/>
                        <a:pt x="86875" y="97919"/>
                      </a:cubicBezTo>
                      <a:lnTo>
                        <a:pt x="86875" y="97919"/>
                      </a:lnTo>
                      <a:close/>
                      <a:moveTo>
                        <a:pt x="101258" y="66582"/>
                      </a:moveTo>
                      <a:cubicBezTo>
                        <a:pt x="104116" y="50866"/>
                        <a:pt x="101639" y="36007"/>
                        <a:pt x="93924" y="22481"/>
                      </a:cubicBezTo>
                      <a:cubicBezTo>
                        <a:pt x="84304" y="31720"/>
                        <a:pt x="71350" y="43912"/>
                        <a:pt x="61729" y="53152"/>
                      </a:cubicBezTo>
                      <a:lnTo>
                        <a:pt x="92876" y="89347"/>
                      </a:lnTo>
                      <a:cubicBezTo>
                        <a:pt x="94877" y="85537"/>
                        <a:pt x="99258" y="77821"/>
                        <a:pt x="101258" y="66582"/>
                      </a:cubicBezTo>
                      <a:lnTo>
                        <a:pt x="101258" y="66582"/>
                      </a:lnTo>
                      <a:close/>
                      <a:moveTo>
                        <a:pt x="7913" y="95252"/>
                      </a:moveTo>
                      <a:lnTo>
                        <a:pt x="52967" y="52961"/>
                      </a:lnTo>
                      <a:lnTo>
                        <a:pt x="21153" y="14861"/>
                      </a:lnTo>
                      <a:lnTo>
                        <a:pt x="19248" y="16766"/>
                      </a:lnTo>
                      <a:cubicBezTo>
                        <a:pt x="-1326" y="38959"/>
                        <a:pt x="-5898" y="70487"/>
                        <a:pt x="7913" y="95252"/>
                      </a:cubicBezTo>
                      <a:lnTo>
                        <a:pt x="7913" y="95252"/>
                      </a:lnTo>
                      <a:close/>
                      <a:moveTo>
                        <a:pt x="57824" y="48484"/>
                      </a:moveTo>
                      <a:lnTo>
                        <a:pt x="90495" y="17433"/>
                      </a:lnTo>
                      <a:cubicBezTo>
                        <a:pt x="81351" y="6193"/>
                        <a:pt x="71255" y="859"/>
                        <a:pt x="57539" y="2"/>
                      </a:cubicBezTo>
                      <a:cubicBezTo>
                        <a:pt x="45918" y="-93"/>
                        <a:pt x="36488" y="3050"/>
                        <a:pt x="26201" y="10670"/>
                      </a:cubicBezTo>
                      <a:cubicBezTo>
                        <a:pt x="35631" y="22005"/>
                        <a:pt x="48299" y="37150"/>
                        <a:pt x="57824" y="48484"/>
                      </a:cubicBezTo>
                      <a:lnTo>
                        <a:pt x="57824" y="4848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1" name="Freeform: Shape 452"/>
                <p:cNvSpPr/>
                <p:nvPr/>
              </p:nvSpPr>
              <p:spPr>
                <a:xfrm>
                  <a:off x="6938288" y="5236356"/>
                  <a:ext cx="171450" cy="152400"/>
                </a:xfrm>
                <a:custGeom>
                  <a:avLst/>
                  <a:gdLst>
                    <a:gd name="connsiteX0" fmla="*/ 96781 w 171450"/>
                    <a:gd name="connsiteY0" fmla="*/ 71164 h 152400"/>
                    <a:gd name="connsiteX1" fmla="*/ 171934 w 171450"/>
                    <a:gd name="connsiteY1" fmla="*/ 28588 h 152400"/>
                    <a:gd name="connsiteX2" fmla="*/ 139548 w 171450"/>
                    <a:gd name="connsiteY2" fmla="*/ 3156 h 152400"/>
                    <a:gd name="connsiteX3" fmla="*/ 96781 w 171450"/>
                    <a:gd name="connsiteY3" fmla="*/ 71164 h 152400"/>
                    <a:gd name="connsiteX4" fmla="*/ 96781 w 171450"/>
                    <a:gd name="connsiteY4" fmla="*/ 71164 h 152400"/>
                    <a:gd name="connsiteX5" fmla="*/ 172314 w 171450"/>
                    <a:gd name="connsiteY5" fmla="*/ 77451 h 152400"/>
                    <a:gd name="connsiteX6" fmla="*/ 174124 w 171450"/>
                    <a:gd name="connsiteY6" fmla="*/ 33064 h 152400"/>
                    <a:gd name="connsiteX7" fmla="*/ 90019 w 171450"/>
                    <a:gd name="connsiteY7" fmla="*/ 80594 h 152400"/>
                    <a:gd name="connsiteX8" fmla="*/ 88971 w 171450"/>
                    <a:gd name="connsiteY8" fmla="*/ 78308 h 152400"/>
                    <a:gd name="connsiteX9" fmla="*/ 86209 w 171450"/>
                    <a:gd name="connsiteY9" fmla="*/ 77641 h 152400"/>
                    <a:gd name="connsiteX10" fmla="*/ 134024 w 171450"/>
                    <a:gd name="connsiteY10" fmla="*/ 1632 h 152400"/>
                    <a:gd name="connsiteX11" fmla="*/ 98877 w 171450"/>
                    <a:gd name="connsiteY11" fmla="*/ 1727 h 152400"/>
                    <a:gd name="connsiteX12" fmla="*/ 24201 w 171450"/>
                    <a:gd name="connsiteY12" fmla="*/ 145459 h 152400"/>
                    <a:gd name="connsiteX13" fmla="*/ 172314 w 171450"/>
                    <a:gd name="connsiteY13" fmla="*/ 77451 h 152400"/>
                    <a:gd name="connsiteX14" fmla="*/ 172314 w 171450"/>
                    <a:gd name="connsiteY14" fmla="*/ 77451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1450" h="152400">
                      <a:moveTo>
                        <a:pt x="96781" y="71164"/>
                      </a:moveTo>
                      <a:lnTo>
                        <a:pt x="171934" y="28588"/>
                      </a:lnTo>
                      <a:cubicBezTo>
                        <a:pt x="164980" y="15729"/>
                        <a:pt x="155265" y="8109"/>
                        <a:pt x="139548" y="3156"/>
                      </a:cubicBezTo>
                      <a:cubicBezTo>
                        <a:pt x="126785" y="23539"/>
                        <a:pt x="109640" y="50686"/>
                        <a:pt x="96781" y="71164"/>
                      </a:cubicBezTo>
                      <a:lnTo>
                        <a:pt x="96781" y="71164"/>
                      </a:lnTo>
                      <a:close/>
                      <a:moveTo>
                        <a:pt x="172314" y="77451"/>
                      </a:moveTo>
                      <a:cubicBezTo>
                        <a:pt x="181078" y="54305"/>
                        <a:pt x="176220" y="39446"/>
                        <a:pt x="174124" y="33064"/>
                      </a:cubicBezTo>
                      <a:cubicBezTo>
                        <a:pt x="148883" y="47352"/>
                        <a:pt x="115260" y="66307"/>
                        <a:pt x="90019" y="80594"/>
                      </a:cubicBezTo>
                      <a:lnTo>
                        <a:pt x="88971" y="78308"/>
                      </a:lnTo>
                      <a:lnTo>
                        <a:pt x="86209" y="77641"/>
                      </a:lnTo>
                      <a:lnTo>
                        <a:pt x="134024" y="1632"/>
                      </a:lnTo>
                      <a:cubicBezTo>
                        <a:pt x="119165" y="-1130"/>
                        <a:pt x="110688" y="108"/>
                        <a:pt x="98877" y="1727"/>
                      </a:cubicBezTo>
                      <a:cubicBezTo>
                        <a:pt x="8199" y="21920"/>
                        <a:pt x="-28282" y="114503"/>
                        <a:pt x="24201" y="145459"/>
                      </a:cubicBezTo>
                      <a:cubicBezTo>
                        <a:pt x="69921" y="172510"/>
                        <a:pt x="150217" y="135554"/>
                        <a:pt x="172314" y="77451"/>
                      </a:cubicBezTo>
                      <a:lnTo>
                        <a:pt x="172314" y="7745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2" name="Freeform: Shape 453"/>
                <p:cNvSpPr/>
                <p:nvPr/>
              </p:nvSpPr>
              <p:spPr>
                <a:xfrm>
                  <a:off x="7195840" y="1456260"/>
                  <a:ext cx="95250" cy="85725"/>
                </a:xfrm>
                <a:custGeom>
                  <a:avLst/>
                  <a:gdLst>
                    <a:gd name="connsiteX0" fmla="*/ 92118 w 95250"/>
                    <a:gd name="connsiteY0" fmla="*/ 61073 h 85725"/>
                    <a:gd name="connsiteX1" fmla="*/ 55066 w 95250"/>
                    <a:gd name="connsiteY1" fmla="*/ 47928 h 85725"/>
                    <a:gd name="connsiteX2" fmla="*/ 89642 w 95250"/>
                    <a:gd name="connsiteY2" fmla="*/ 90886 h 85725"/>
                    <a:gd name="connsiteX3" fmla="*/ 92118 w 95250"/>
                    <a:gd name="connsiteY3" fmla="*/ 61073 h 85725"/>
                    <a:gd name="connsiteX4" fmla="*/ 92118 w 95250"/>
                    <a:gd name="connsiteY4" fmla="*/ 61073 h 85725"/>
                    <a:gd name="connsiteX5" fmla="*/ 72973 w 95250"/>
                    <a:gd name="connsiteY5" fmla="*/ 39451 h 85725"/>
                    <a:gd name="connsiteX6" fmla="*/ 1821 w 95250"/>
                    <a:gd name="connsiteY6" fmla="*/ 1256 h 85725"/>
                    <a:gd name="connsiteX7" fmla="*/ 85832 w 95250"/>
                    <a:gd name="connsiteY7" fmla="*/ 89933 h 85725"/>
                    <a:gd name="connsiteX8" fmla="*/ 49256 w 95250"/>
                    <a:gd name="connsiteY8" fmla="*/ 44499 h 85725"/>
                    <a:gd name="connsiteX9" fmla="*/ 51065 w 95250"/>
                    <a:gd name="connsiteY9" fmla="*/ 44880 h 85725"/>
                    <a:gd name="connsiteX10" fmla="*/ 49161 w 95250"/>
                    <a:gd name="connsiteY10" fmla="*/ 42499 h 85725"/>
                    <a:gd name="connsiteX11" fmla="*/ 86022 w 95250"/>
                    <a:gd name="connsiteY11" fmla="*/ 53262 h 85725"/>
                    <a:gd name="connsiteX12" fmla="*/ 72973 w 95250"/>
                    <a:gd name="connsiteY12" fmla="*/ 39451 h 85725"/>
                    <a:gd name="connsiteX13" fmla="*/ 72973 w 95250"/>
                    <a:gd name="connsiteY13" fmla="*/ 39451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5250" h="85725">
                      <a:moveTo>
                        <a:pt x="92118" y="61073"/>
                      </a:moveTo>
                      <a:cubicBezTo>
                        <a:pt x="85260" y="51452"/>
                        <a:pt x="66401" y="51167"/>
                        <a:pt x="55066" y="47928"/>
                      </a:cubicBezTo>
                      <a:lnTo>
                        <a:pt x="89642" y="90886"/>
                      </a:lnTo>
                      <a:cubicBezTo>
                        <a:pt x="108120" y="93839"/>
                        <a:pt x="103834" y="77551"/>
                        <a:pt x="92118" y="61073"/>
                      </a:cubicBezTo>
                      <a:lnTo>
                        <a:pt x="92118" y="61073"/>
                      </a:lnTo>
                      <a:close/>
                      <a:moveTo>
                        <a:pt x="72973" y="39451"/>
                      </a:moveTo>
                      <a:cubicBezTo>
                        <a:pt x="51542" y="18877"/>
                        <a:pt x="14871" y="-5888"/>
                        <a:pt x="1821" y="1256"/>
                      </a:cubicBezTo>
                      <a:cubicBezTo>
                        <a:pt x="-11037" y="15829"/>
                        <a:pt x="47065" y="77075"/>
                        <a:pt x="85832" y="89933"/>
                      </a:cubicBezTo>
                      <a:cubicBezTo>
                        <a:pt x="74878" y="76313"/>
                        <a:pt x="60210" y="58120"/>
                        <a:pt x="49256" y="44499"/>
                      </a:cubicBezTo>
                      <a:lnTo>
                        <a:pt x="51065" y="44880"/>
                      </a:lnTo>
                      <a:lnTo>
                        <a:pt x="49161" y="42499"/>
                      </a:lnTo>
                      <a:lnTo>
                        <a:pt x="86022" y="53262"/>
                      </a:lnTo>
                      <a:cubicBezTo>
                        <a:pt x="83927" y="50881"/>
                        <a:pt x="79640" y="45833"/>
                        <a:pt x="72973" y="39451"/>
                      </a:cubicBezTo>
                      <a:lnTo>
                        <a:pt x="72973" y="3945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3" name="Freeform: Shape 454"/>
                <p:cNvSpPr/>
                <p:nvPr/>
              </p:nvSpPr>
              <p:spPr>
                <a:xfrm>
                  <a:off x="5287154" y="2391047"/>
                  <a:ext cx="104775" cy="123825"/>
                </a:xfrm>
                <a:custGeom>
                  <a:avLst/>
                  <a:gdLst>
                    <a:gd name="connsiteX0" fmla="*/ 103329 w 104775"/>
                    <a:gd name="connsiteY0" fmla="*/ 74976 h 123825"/>
                    <a:gd name="connsiteX1" fmla="*/ 6365 w 104775"/>
                    <a:gd name="connsiteY1" fmla="*/ 102027 h 123825"/>
                    <a:gd name="connsiteX2" fmla="*/ 68468 w 104775"/>
                    <a:gd name="connsiteY2" fmla="*/ 109 h 123825"/>
                    <a:gd name="connsiteX3" fmla="*/ 97995 w 104775"/>
                    <a:gd name="connsiteY3" fmla="*/ 19350 h 123825"/>
                    <a:gd name="connsiteX4" fmla="*/ 61038 w 104775"/>
                    <a:gd name="connsiteY4" fmla="*/ 50401 h 123825"/>
                    <a:gd name="connsiteX5" fmla="*/ 63610 w 104775"/>
                    <a:gd name="connsiteY5" fmla="*/ 55640 h 123825"/>
                    <a:gd name="connsiteX6" fmla="*/ 100757 w 104775"/>
                    <a:gd name="connsiteY6" fmla="*/ 24398 h 123825"/>
                    <a:gd name="connsiteX7" fmla="*/ 103329 w 104775"/>
                    <a:gd name="connsiteY7" fmla="*/ 74976 h 123825"/>
                    <a:gd name="connsiteX8" fmla="*/ 103329 w 104775"/>
                    <a:gd name="connsiteY8" fmla="*/ 74976 h 12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4775" h="123825">
                      <a:moveTo>
                        <a:pt x="103329" y="74976"/>
                      </a:moveTo>
                      <a:cubicBezTo>
                        <a:pt x="87137" y="127363"/>
                        <a:pt x="28272" y="143842"/>
                        <a:pt x="6365" y="102027"/>
                      </a:cubicBezTo>
                      <a:cubicBezTo>
                        <a:pt x="-14400" y="62403"/>
                        <a:pt x="18080" y="-3034"/>
                        <a:pt x="68468" y="109"/>
                      </a:cubicBezTo>
                      <a:cubicBezTo>
                        <a:pt x="82088" y="2586"/>
                        <a:pt x="89613" y="7443"/>
                        <a:pt x="97995" y="19350"/>
                      </a:cubicBezTo>
                      <a:cubicBezTo>
                        <a:pt x="86851" y="28684"/>
                        <a:pt x="72087" y="41067"/>
                        <a:pt x="61038" y="50401"/>
                      </a:cubicBezTo>
                      <a:lnTo>
                        <a:pt x="63610" y="55640"/>
                      </a:lnTo>
                      <a:lnTo>
                        <a:pt x="100757" y="24398"/>
                      </a:lnTo>
                      <a:cubicBezTo>
                        <a:pt x="103424" y="30494"/>
                        <a:pt x="111425" y="48782"/>
                        <a:pt x="103329" y="74976"/>
                      </a:cubicBezTo>
                      <a:lnTo>
                        <a:pt x="103329" y="7497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4" name="Freeform: Shape 455"/>
                <p:cNvSpPr/>
                <p:nvPr/>
              </p:nvSpPr>
              <p:spPr>
                <a:xfrm>
                  <a:off x="6045026" y="3028855"/>
                  <a:ext cx="123825" cy="133350"/>
                </a:xfrm>
                <a:custGeom>
                  <a:avLst/>
                  <a:gdLst>
                    <a:gd name="connsiteX0" fmla="*/ 106314 w 123825"/>
                    <a:gd name="connsiteY0" fmla="*/ 117062 h 133350"/>
                    <a:gd name="connsiteX1" fmla="*/ 108600 w 123825"/>
                    <a:gd name="connsiteY1" fmla="*/ 114490 h 133350"/>
                    <a:gd name="connsiteX2" fmla="*/ 62785 w 123825"/>
                    <a:gd name="connsiteY2" fmla="*/ 72961 h 133350"/>
                    <a:gd name="connsiteX3" fmla="*/ 51927 w 123825"/>
                    <a:gd name="connsiteY3" fmla="*/ 85820 h 133350"/>
                    <a:gd name="connsiteX4" fmla="*/ 37258 w 123825"/>
                    <a:gd name="connsiteY4" fmla="*/ 130588 h 133350"/>
                    <a:gd name="connsiteX5" fmla="*/ 106314 w 123825"/>
                    <a:gd name="connsiteY5" fmla="*/ 117062 h 133350"/>
                    <a:gd name="connsiteX6" fmla="*/ 106314 w 123825"/>
                    <a:gd name="connsiteY6" fmla="*/ 117062 h 133350"/>
                    <a:gd name="connsiteX7" fmla="*/ 57642 w 123825"/>
                    <a:gd name="connsiteY7" fmla="*/ 68389 h 133350"/>
                    <a:gd name="connsiteX8" fmla="*/ 57642 w 123825"/>
                    <a:gd name="connsiteY8" fmla="*/ 68389 h 133350"/>
                    <a:gd name="connsiteX9" fmla="*/ 57642 w 123825"/>
                    <a:gd name="connsiteY9" fmla="*/ 68389 h 133350"/>
                    <a:gd name="connsiteX10" fmla="*/ 57642 w 123825"/>
                    <a:gd name="connsiteY10" fmla="*/ 68389 h 133350"/>
                    <a:gd name="connsiteX11" fmla="*/ 57642 w 123825"/>
                    <a:gd name="connsiteY11" fmla="*/ 68389 h 133350"/>
                    <a:gd name="connsiteX12" fmla="*/ 31353 w 123825"/>
                    <a:gd name="connsiteY12" fmla="*/ 127349 h 133350"/>
                    <a:gd name="connsiteX13" fmla="*/ 52212 w 123825"/>
                    <a:gd name="connsiteY13" fmla="*/ 63436 h 133350"/>
                    <a:gd name="connsiteX14" fmla="*/ 12588 w 123825"/>
                    <a:gd name="connsiteY14" fmla="*/ 26860 h 133350"/>
                    <a:gd name="connsiteX15" fmla="*/ 9921 w 123825"/>
                    <a:gd name="connsiteY15" fmla="*/ 31051 h 133350"/>
                    <a:gd name="connsiteX16" fmla="*/ 31353 w 123825"/>
                    <a:gd name="connsiteY16" fmla="*/ 127349 h 133350"/>
                    <a:gd name="connsiteX17" fmla="*/ 31353 w 123825"/>
                    <a:gd name="connsiteY17" fmla="*/ 127349 h 133350"/>
                    <a:gd name="connsiteX18" fmla="*/ 124698 w 123825"/>
                    <a:gd name="connsiteY18" fmla="*/ 74771 h 133350"/>
                    <a:gd name="connsiteX19" fmla="*/ 106600 w 123825"/>
                    <a:gd name="connsiteY19" fmla="*/ 20479 h 133350"/>
                    <a:gd name="connsiteX20" fmla="*/ 67262 w 123825"/>
                    <a:gd name="connsiteY20" fmla="*/ 67723 h 133350"/>
                    <a:gd name="connsiteX21" fmla="*/ 112887 w 123825"/>
                    <a:gd name="connsiteY21" fmla="*/ 108966 h 133350"/>
                    <a:gd name="connsiteX22" fmla="*/ 124698 w 123825"/>
                    <a:gd name="connsiteY22" fmla="*/ 74771 h 133350"/>
                    <a:gd name="connsiteX23" fmla="*/ 124698 w 123825"/>
                    <a:gd name="connsiteY23" fmla="*/ 74771 h 133350"/>
                    <a:gd name="connsiteX24" fmla="*/ 62119 w 123825"/>
                    <a:gd name="connsiteY24" fmla="*/ 63055 h 133350"/>
                    <a:gd name="connsiteX25" fmla="*/ 101647 w 123825"/>
                    <a:gd name="connsiteY25" fmla="*/ 15621 h 133350"/>
                    <a:gd name="connsiteX26" fmla="*/ 78692 w 123825"/>
                    <a:gd name="connsiteY26" fmla="*/ 2572 h 133350"/>
                    <a:gd name="connsiteX27" fmla="*/ 60023 w 123825"/>
                    <a:gd name="connsiteY27" fmla="*/ 61150 h 133350"/>
                    <a:gd name="connsiteX28" fmla="*/ 62119 w 123825"/>
                    <a:gd name="connsiteY28" fmla="*/ 63055 h 133350"/>
                    <a:gd name="connsiteX29" fmla="*/ 62119 w 123825"/>
                    <a:gd name="connsiteY29" fmla="*/ 63055 h 133350"/>
                    <a:gd name="connsiteX30" fmla="*/ 54594 w 123825"/>
                    <a:gd name="connsiteY30" fmla="*/ 56102 h 133350"/>
                    <a:gd name="connsiteX31" fmla="*/ 72215 w 123825"/>
                    <a:gd name="connsiteY31" fmla="*/ 952 h 133350"/>
                    <a:gd name="connsiteX32" fmla="*/ 59928 w 123825"/>
                    <a:gd name="connsiteY32" fmla="*/ 0 h 133350"/>
                    <a:gd name="connsiteX33" fmla="*/ 16779 w 123825"/>
                    <a:gd name="connsiteY33" fmla="*/ 21336 h 133350"/>
                    <a:gd name="connsiteX34" fmla="*/ 54594 w 123825"/>
                    <a:gd name="connsiteY34" fmla="*/ 56102 h 133350"/>
                    <a:gd name="connsiteX35" fmla="*/ 54594 w 123825"/>
                    <a:gd name="connsiteY35" fmla="*/ 56102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23825" h="133350">
                      <a:moveTo>
                        <a:pt x="106314" y="117062"/>
                      </a:moveTo>
                      <a:cubicBezTo>
                        <a:pt x="106981" y="116300"/>
                        <a:pt x="107934" y="115252"/>
                        <a:pt x="108600" y="114490"/>
                      </a:cubicBezTo>
                      <a:cubicBezTo>
                        <a:pt x="94884" y="102013"/>
                        <a:pt x="76501" y="85439"/>
                        <a:pt x="62785" y="72961"/>
                      </a:cubicBezTo>
                      <a:lnTo>
                        <a:pt x="51927" y="85820"/>
                      </a:lnTo>
                      <a:lnTo>
                        <a:pt x="37258" y="130588"/>
                      </a:lnTo>
                      <a:cubicBezTo>
                        <a:pt x="66595" y="143637"/>
                        <a:pt x="92122" y="132112"/>
                        <a:pt x="106314" y="117062"/>
                      </a:cubicBezTo>
                      <a:lnTo>
                        <a:pt x="106314" y="117062"/>
                      </a:lnTo>
                      <a:close/>
                      <a:moveTo>
                        <a:pt x="57642" y="68389"/>
                      </a:moveTo>
                      <a:lnTo>
                        <a:pt x="57642" y="68389"/>
                      </a:lnTo>
                      <a:lnTo>
                        <a:pt x="57642" y="68389"/>
                      </a:lnTo>
                      <a:lnTo>
                        <a:pt x="57642" y="68389"/>
                      </a:lnTo>
                      <a:lnTo>
                        <a:pt x="57642" y="68389"/>
                      </a:lnTo>
                      <a:close/>
                      <a:moveTo>
                        <a:pt x="31353" y="127349"/>
                      </a:moveTo>
                      <a:lnTo>
                        <a:pt x="52212" y="63436"/>
                      </a:lnTo>
                      <a:lnTo>
                        <a:pt x="12588" y="26860"/>
                      </a:lnTo>
                      <a:lnTo>
                        <a:pt x="9921" y="31051"/>
                      </a:lnTo>
                      <a:cubicBezTo>
                        <a:pt x="-9129" y="65818"/>
                        <a:pt x="-80" y="106299"/>
                        <a:pt x="31353" y="127349"/>
                      </a:cubicBezTo>
                      <a:lnTo>
                        <a:pt x="31353" y="127349"/>
                      </a:lnTo>
                      <a:close/>
                      <a:moveTo>
                        <a:pt x="124698" y="74771"/>
                      </a:moveTo>
                      <a:cubicBezTo>
                        <a:pt x="125840" y="60769"/>
                        <a:pt x="123555" y="40005"/>
                        <a:pt x="106600" y="20479"/>
                      </a:cubicBezTo>
                      <a:cubicBezTo>
                        <a:pt x="94789" y="34671"/>
                        <a:pt x="79073" y="53530"/>
                        <a:pt x="67262" y="67723"/>
                      </a:cubicBezTo>
                      <a:lnTo>
                        <a:pt x="112887" y="108966"/>
                      </a:lnTo>
                      <a:cubicBezTo>
                        <a:pt x="116220" y="103537"/>
                        <a:pt x="123269" y="92202"/>
                        <a:pt x="124698" y="74771"/>
                      </a:cubicBezTo>
                      <a:lnTo>
                        <a:pt x="124698" y="74771"/>
                      </a:lnTo>
                      <a:close/>
                      <a:moveTo>
                        <a:pt x="62119" y="63055"/>
                      </a:moveTo>
                      <a:lnTo>
                        <a:pt x="101647" y="15621"/>
                      </a:lnTo>
                      <a:cubicBezTo>
                        <a:pt x="93741" y="8953"/>
                        <a:pt x="88122" y="5715"/>
                        <a:pt x="78692" y="2572"/>
                      </a:cubicBezTo>
                      <a:cubicBezTo>
                        <a:pt x="73072" y="20098"/>
                        <a:pt x="65643" y="43529"/>
                        <a:pt x="60023" y="61150"/>
                      </a:cubicBezTo>
                      <a:lnTo>
                        <a:pt x="62119" y="63055"/>
                      </a:lnTo>
                      <a:lnTo>
                        <a:pt x="62119" y="63055"/>
                      </a:lnTo>
                      <a:close/>
                      <a:moveTo>
                        <a:pt x="54594" y="56102"/>
                      </a:moveTo>
                      <a:lnTo>
                        <a:pt x="72215" y="952"/>
                      </a:lnTo>
                      <a:cubicBezTo>
                        <a:pt x="66786" y="0"/>
                        <a:pt x="64214" y="0"/>
                        <a:pt x="59928" y="0"/>
                      </a:cubicBezTo>
                      <a:cubicBezTo>
                        <a:pt x="42497" y="1143"/>
                        <a:pt x="29162" y="7715"/>
                        <a:pt x="16779" y="21336"/>
                      </a:cubicBezTo>
                      <a:cubicBezTo>
                        <a:pt x="28209" y="31813"/>
                        <a:pt x="43259" y="45720"/>
                        <a:pt x="54594" y="56102"/>
                      </a:cubicBezTo>
                      <a:lnTo>
                        <a:pt x="54594" y="5610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5" name="Freeform: Shape 456"/>
                <p:cNvSpPr/>
                <p:nvPr/>
              </p:nvSpPr>
              <p:spPr>
                <a:xfrm>
                  <a:off x="6885718" y="1022259"/>
                  <a:ext cx="123825" cy="47625"/>
                </a:xfrm>
                <a:custGeom>
                  <a:avLst/>
                  <a:gdLst>
                    <a:gd name="connsiteX0" fmla="*/ 119444 w 123825"/>
                    <a:gd name="connsiteY0" fmla="*/ 44541 h 47625"/>
                    <a:gd name="connsiteX1" fmla="*/ 72104 w 123825"/>
                    <a:gd name="connsiteY1" fmla="*/ 28825 h 47625"/>
                    <a:gd name="connsiteX2" fmla="*/ 126873 w 123825"/>
                    <a:gd name="connsiteY2" fmla="*/ 53971 h 47625"/>
                    <a:gd name="connsiteX3" fmla="*/ 128206 w 123825"/>
                    <a:gd name="connsiteY3" fmla="*/ 50828 h 47625"/>
                    <a:gd name="connsiteX4" fmla="*/ 119444 w 123825"/>
                    <a:gd name="connsiteY4" fmla="*/ 44541 h 47625"/>
                    <a:gd name="connsiteX5" fmla="*/ 119444 w 123825"/>
                    <a:gd name="connsiteY5" fmla="*/ 44541 h 47625"/>
                    <a:gd name="connsiteX6" fmla="*/ 74866 w 123825"/>
                    <a:gd name="connsiteY6" fmla="*/ 23015 h 47625"/>
                    <a:gd name="connsiteX7" fmla="*/ 0 w 123825"/>
                    <a:gd name="connsiteY7" fmla="*/ 440 h 47625"/>
                    <a:gd name="connsiteX8" fmla="*/ 0 w 123825"/>
                    <a:gd name="connsiteY8" fmla="*/ 1107 h 47625"/>
                    <a:gd name="connsiteX9" fmla="*/ 124587 w 123825"/>
                    <a:gd name="connsiteY9" fmla="*/ 53780 h 47625"/>
                    <a:gd name="connsiteX10" fmla="*/ 63817 w 123825"/>
                    <a:gd name="connsiteY10" fmla="*/ 26063 h 47625"/>
                    <a:gd name="connsiteX11" fmla="*/ 64961 w 123825"/>
                    <a:gd name="connsiteY11" fmla="*/ 26158 h 47625"/>
                    <a:gd name="connsiteX12" fmla="*/ 62865 w 123825"/>
                    <a:gd name="connsiteY12" fmla="*/ 25015 h 47625"/>
                    <a:gd name="connsiteX13" fmla="*/ 113824 w 123825"/>
                    <a:gd name="connsiteY13" fmla="*/ 41398 h 47625"/>
                    <a:gd name="connsiteX14" fmla="*/ 74866 w 123825"/>
                    <a:gd name="connsiteY14" fmla="*/ 23015 h 47625"/>
                    <a:gd name="connsiteX15" fmla="*/ 74866 w 123825"/>
                    <a:gd name="connsiteY15" fmla="*/ 23015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825" h="47625">
                      <a:moveTo>
                        <a:pt x="119444" y="44541"/>
                      </a:moveTo>
                      <a:cubicBezTo>
                        <a:pt x="106680" y="36731"/>
                        <a:pt x="86296" y="33397"/>
                        <a:pt x="72104" y="28825"/>
                      </a:cubicBezTo>
                      <a:lnTo>
                        <a:pt x="126873" y="53971"/>
                      </a:lnTo>
                      <a:cubicBezTo>
                        <a:pt x="129730" y="53971"/>
                        <a:pt x="130112" y="52828"/>
                        <a:pt x="128206" y="50828"/>
                      </a:cubicBezTo>
                      <a:cubicBezTo>
                        <a:pt x="127254" y="49875"/>
                        <a:pt x="124968" y="47875"/>
                        <a:pt x="119444" y="44541"/>
                      </a:cubicBezTo>
                      <a:lnTo>
                        <a:pt x="119444" y="44541"/>
                      </a:lnTo>
                      <a:close/>
                      <a:moveTo>
                        <a:pt x="74866" y="23015"/>
                      </a:moveTo>
                      <a:cubicBezTo>
                        <a:pt x="43244" y="9870"/>
                        <a:pt x="4477" y="-2512"/>
                        <a:pt x="0" y="440"/>
                      </a:cubicBezTo>
                      <a:cubicBezTo>
                        <a:pt x="0" y="631"/>
                        <a:pt x="0" y="917"/>
                        <a:pt x="0" y="1107"/>
                      </a:cubicBezTo>
                      <a:cubicBezTo>
                        <a:pt x="6953" y="10442"/>
                        <a:pt x="100108" y="49780"/>
                        <a:pt x="124587" y="53780"/>
                      </a:cubicBezTo>
                      <a:cubicBezTo>
                        <a:pt x="106394" y="45494"/>
                        <a:pt x="82105" y="34349"/>
                        <a:pt x="63817" y="26063"/>
                      </a:cubicBezTo>
                      <a:lnTo>
                        <a:pt x="64961" y="26158"/>
                      </a:lnTo>
                      <a:lnTo>
                        <a:pt x="62865" y="25015"/>
                      </a:lnTo>
                      <a:lnTo>
                        <a:pt x="113824" y="41398"/>
                      </a:lnTo>
                      <a:cubicBezTo>
                        <a:pt x="108585" y="38445"/>
                        <a:pt x="96298" y="31873"/>
                        <a:pt x="74866" y="23015"/>
                      </a:cubicBezTo>
                      <a:lnTo>
                        <a:pt x="74866" y="2301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6" name="Freeform: Shape 457"/>
                <p:cNvSpPr/>
                <p:nvPr/>
              </p:nvSpPr>
              <p:spPr>
                <a:xfrm>
                  <a:off x="8043481" y="1680483"/>
                  <a:ext cx="123825" cy="142875"/>
                </a:xfrm>
                <a:custGeom>
                  <a:avLst/>
                  <a:gdLst>
                    <a:gd name="connsiteX0" fmla="*/ 87440 w 123825"/>
                    <a:gd name="connsiteY0" fmla="*/ 84690 h 142875"/>
                    <a:gd name="connsiteX1" fmla="*/ 67437 w 123825"/>
                    <a:gd name="connsiteY1" fmla="*/ 74117 h 142875"/>
                    <a:gd name="connsiteX2" fmla="*/ 125921 w 123825"/>
                    <a:gd name="connsiteY2" fmla="*/ 143078 h 142875"/>
                    <a:gd name="connsiteX3" fmla="*/ 87440 w 123825"/>
                    <a:gd name="connsiteY3" fmla="*/ 84690 h 142875"/>
                    <a:gd name="connsiteX4" fmla="*/ 87440 w 123825"/>
                    <a:gd name="connsiteY4" fmla="*/ 84690 h 142875"/>
                    <a:gd name="connsiteX5" fmla="*/ 125730 w 123825"/>
                    <a:gd name="connsiteY5" fmla="*/ 144030 h 142875"/>
                    <a:gd name="connsiteX6" fmla="*/ 65913 w 123825"/>
                    <a:gd name="connsiteY6" fmla="*/ 73545 h 142875"/>
                    <a:gd name="connsiteX7" fmla="*/ 44958 w 123825"/>
                    <a:gd name="connsiteY7" fmla="*/ 65163 h 142875"/>
                    <a:gd name="connsiteX8" fmla="*/ 47625 w 123825"/>
                    <a:gd name="connsiteY8" fmla="*/ 68402 h 142875"/>
                    <a:gd name="connsiteX9" fmla="*/ 125730 w 123825"/>
                    <a:gd name="connsiteY9" fmla="*/ 144030 h 142875"/>
                    <a:gd name="connsiteX10" fmla="*/ 125730 w 123825"/>
                    <a:gd name="connsiteY10" fmla="*/ 144030 h 142875"/>
                    <a:gd name="connsiteX11" fmla="*/ 61151 w 123825"/>
                    <a:gd name="connsiteY11" fmla="*/ 53924 h 142875"/>
                    <a:gd name="connsiteX12" fmla="*/ 286 w 123825"/>
                    <a:gd name="connsiteY12" fmla="*/ 393 h 142875"/>
                    <a:gd name="connsiteX13" fmla="*/ 62484 w 123825"/>
                    <a:gd name="connsiteY13" fmla="*/ 68592 h 142875"/>
                    <a:gd name="connsiteX14" fmla="*/ 80867 w 123825"/>
                    <a:gd name="connsiteY14" fmla="*/ 76784 h 142875"/>
                    <a:gd name="connsiteX15" fmla="*/ 61151 w 123825"/>
                    <a:gd name="connsiteY15" fmla="*/ 53924 h 142875"/>
                    <a:gd name="connsiteX16" fmla="*/ 61151 w 123825"/>
                    <a:gd name="connsiteY16" fmla="*/ 53924 h 142875"/>
                    <a:gd name="connsiteX17" fmla="*/ 60960 w 123825"/>
                    <a:gd name="connsiteY17" fmla="*/ 67926 h 142875"/>
                    <a:gd name="connsiteX18" fmla="*/ 0 w 123825"/>
                    <a:gd name="connsiteY18" fmla="*/ 1251 h 142875"/>
                    <a:gd name="connsiteX19" fmla="*/ 381 w 123825"/>
                    <a:gd name="connsiteY19" fmla="*/ 3537 h 142875"/>
                    <a:gd name="connsiteX20" fmla="*/ 40386 w 123825"/>
                    <a:gd name="connsiteY20" fmla="*/ 59734 h 142875"/>
                    <a:gd name="connsiteX21" fmla="*/ 60960 w 123825"/>
                    <a:gd name="connsiteY21" fmla="*/ 67926 h 142875"/>
                    <a:gd name="connsiteX22" fmla="*/ 60960 w 123825"/>
                    <a:gd name="connsiteY22" fmla="*/ 67926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23825" h="142875">
                      <a:moveTo>
                        <a:pt x="87440" y="84690"/>
                      </a:moveTo>
                      <a:cubicBezTo>
                        <a:pt x="83153" y="79451"/>
                        <a:pt x="73628" y="76879"/>
                        <a:pt x="67437" y="74117"/>
                      </a:cubicBezTo>
                      <a:lnTo>
                        <a:pt x="125921" y="143078"/>
                      </a:lnTo>
                      <a:cubicBezTo>
                        <a:pt x="126016" y="135744"/>
                        <a:pt x="106680" y="108502"/>
                        <a:pt x="87440" y="84690"/>
                      </a:cubicBezTo>
                      <a:lnTo>
                        <a:pt x="87440" y="84690"/>
                      </a:lnTo>
                      <a:close/>
                      <a:moveTo>
                        <a:pt x="125730" y="144030"/>
                      </a:moveTo>
                      <a:lnTo>
                        <a:pt x="65913" y="73545"/>
                      </a:lnTo>
                      <a:lnTo>
                        <a:pt x="44958" y="65163"/>
                      </a:lnTo>
                      <a:lnTo>
                        <a:pt x="47625" y="68402"/>
                      </a:lnTo>
                      <a:cubicBezTo>
                        <a:pt x="82010" y="108693"/>
                        <a:pt x="121063" y="148888"/>
                        <a:pt x="125730" y="144030"/>
                      </a:cubicBezTo>
                      <a:lnTo>
                        <a:pt x="125730" y="144030"/>
                      </a:lnTo>
                      <a:close/>
                      <a:moveTo>
                        <a:pt x="61151" y="53924"/>
                      </a:moveTo>
                      <a:cubicBezTo>
                        <a:pt x="30290" y="19634"/>
                        <a:pt x="4191" y="-3321"/>
                        <a:pt x="286" y="393"/>
                      </a:cubicBezTo>
                      <a:cubicBezTo>
                        <a:pt x="18955" y="20872"/>
                        <a:pt x="43815" y="48114"/>
                        <a:pt x="62484" y="68592"/>
                      </a:cubicBezTo>
                      <a:lnTo>
                        <a:pt x="80867" y="76784"/>
                      </a:lnTo>
                      <a:cubicBezTo>
                        <a:pt x="77534" y="72783"/>
                        <a:pt x="70485" y="64306"/>
                        <a:pt x="61151" y="53924"/>
                      </a:cubicBezTo>
                      <a:lnTo>
                        <a:pt x="61151" y="53924"/>
                      </a:lnTo>
                      <a:close/>
                      <a:moveTo>
                        <a:pt x="60960" y="67926"/>
                      </a:moveTo>
                      <a:lnTo>
                        <a:pt x="0" y="1251"/>
                      </a:lnTo>
                      <a:cubicBezTo>
                        <a:pt x="0" y="2108"/>
                        <a:pt x="0" y="2203"/>
                        <a:pt x="381" y="3537"/>
                      </a:cubicBezTo>
                      <a:cubicBezTo>
                        <a:pt x="5429" y="18300"/>
                        <a:pt x="40100" y="59448"/>
                        <a:pt x="40386" y="59734"/>
                      </a:cubicBezTo>
                      <a:cubicBezTo>
                        <a:pt x="44958" y="64592"/>
                        <a:pt x="54864" y="65544"/>
                        <a:pt x="60960" y="67926"/>
                      </a:cubicBezTo>
                      <a:lnTo>
                        <a:pt x="60960" y="6792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7" name="Freeform: Shape 458"/>
                <p:cNvSpPr/>
                <p:nvPr/>
              </p:nvSpPr>
              <p:spPr>
                <a:xfrm>
                  <a:off x="6118860" y="838206"/>
                  <a:ext cx="200025" cy="9525"/>
                </a:xfrm>
                <a:custGeom>
                  <a:avLst/>
                  <a:gdLst>
                    <a:gd name="connsiteX0" fmla="*/ 199644 w 200025"/>
                    <a:gd name="connsiteY0" fmla="*/ 8471 h 0"/>
                    <a:gd name="connsiteX1" fmla="*/ 120682 w 200025"/>
                    <a:gd name="connsiteY1" fmla="*/ 3804 h 0"/>
                    <a:gd name="connsiteX2" fmla="*/ 201549 w 200025"/>
                    <a:gd name="connsiteY2" fmla="*/ 9328 h 0"/>
                    <a:gd name="connsiteX3" fmla="*/ 201359 w 200025"/>
                    <a:gd name="connsiteY3" fmla="*/ 8852 h 0"/>
                    <a:gd name="connsiteX4" fmla="*/ 199644 w 200025"/>
                    <a:gd name="connsiteY4" fmla="*/ 8471 h 0"/>
                    <a:gd name="connsiteX5" fmla="*/ 199644 w 200025"/>
                    <a:gd name="connsiteY5" fmla="*/ 8471 h 0"/>
                    <a:gd name="connsiteX6" fmla="*/ 108585 w 200025"/>
                    <a:gd name="connsiteY6" fmla="*/ 1613 h 0"/>
                    <a:gd name="connsiteX7" fmla="*/ 0 w 200025"/>
                    <a:gd name="connsiteY7" fmla="*/ 184 h 0"/>
                    <a:gd name="connsiteX8" fmla="*/ 95 w 200025"/>
                    <a:gd name="connsiteY8" fmla="*/ 279 h 0"/>
                    <a:gd name="connsiteX9" fmla="*/ 200787 w 200025"/>
                    <a:gd name="connsiteY9" fmla="*/ 9423 h 0"/>
                    <a:gd name="connsiteX10" fmla="*/ 100870 w 200025"/>
                    <a:gd name="connsiteY10" fmla="*/ 2946 h 0"/>
                    <a:gd name="connsiteX11" fmla="*/ 101346 w 200025"/>
                    <a:gd name="connsiteY11" fmla="*/ 2946 h 0"/>
                    <a:gd name="connsiteX12" fmla="*/ 100394 w 200025"/>
                    <a:gd name="connsiteY12" fmla="*/ 2851 h 0"/>
                    <a:gd name="connsiteX13" fmla="*/ 197263 w 200025"/>
                    <a:gd name="connsiteY13" fmla="*/ 8090 h 0"/>
                    <a:gd name="connsiteX14" fmla="*/ 108585 w 200025"/>
                    <a:gd name="connsiteY14" fmla="*/ 1613 h 0"/>
                    <a:gd name="connsiteX15" fmla="*/ 108585 w 200025"/>
                    <a:gd name="connsiteY15" fmla="*/ 1613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0025">
                      <a:moveTo>
                        <a:pt x="199644" y="8471"/>
                      </a:moveTo>
                      <a:cubicBezTo>
                        <a:pt x="176308" y="3994"/>
                        <a:pt x="144304" y="5232"/>
                        <a:pt x="120682" y="3804"/>
                      </a:cubicBezTo>
                      <a:lnTo>
                        <a:pt x="201549" y="9328"/>
                      </a:lnTo>
                      <a:cubicBezTo>
                        <a:pt x="201454" y="9233"/>
                        <a:pt x="201454" y="9042"/>
                        <a:pt x="201359" y="8852"/>
                      </a:cubicBezTo>
                      <a:cubicBezTo>
                        <a:pt x="200787" y="8661"/>
                        <a:pt x="200216" y="8566"/>
                        <a:pt x="199644" y="8471"/>
                      </a:cubicBezTo>
                      <a:lnTo>
                        <a:pt x="199644" y="8471"/>
                      </a:lnTo>
                      <a:close/>
                      <a:moveTo>
                        <a:pt x="108585" y="1613"/>
                      </a:moveTo>
                      <a:cubicBezTo>
                        <a:pt x="54483" y="-483"/>
                        <a:pt x="4667" y="-6"/>
                        <a:pt x="0" y="184"/>
                      </a:cubicBezTo>
                      <a:cubicBezTo>
                        <a:pt x="0" y="184"/>
                        <a:pt x="95" y="279"/>
                        <a:pt x="95" y="279"/>
                      </a:cubicBezTo>
                      <a:quadBezTo>
                        <a:pt x="198977" y="9519"/>
                        <a:pt x="200787" y="9423"/>
                      </a:quadBezTo>
                      <a:cubicBezTo>
                        <a:pt x="170783" y="7518"/>
                        <a:pt x="130778" y="4851"/>
                        <a:pt x="100870" y="2946"/>
                      </a:cubicBezTo>
                      <a:lnTo>
                        <a:pt x="101346" y="2946"/>
                      </a:lnTo>
                      <a:lnTo>
                        <a:pt x="100394" y="2851"/>
                      </a:lnTo>
                      <a:lnTo>
                        <a:pt x="197263" y="8090"/>
                      </a:lnTo>
                      <a:cubicBezTo>
                        <a:pt x="178689" y="5423"/>
                        <a:pt x="145637" y="3042"/>
                        <a:pt x="108585" y="1613"/>
                      </a:cubicBezTo>
                      <a:lnTo>
                        <a:pt x="108585" y="161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8" name="Freeform: Shape 459"/>
                <p:cNvSpPr/>
                <p:nvPr/>
              </p:nvSpPr>
              <p:spPr>
                <a:xfrm>
                  <a:off x="8031115" y="1979485"/>
                  <a:ext cx="114300" cy="152400"/>
                </a:xfrm>
                <a:custGeom>
                  <a:avLst/>
                  <a:gdLst>
                    <a:gd name="connsiteX0" fmla="*/ 88281 w 114300"/>
                    <a:gd name="connsiteY0" fmla="*/ 68866 h 152400"/>
                    <a:gd name="connsiteX1" fmla="*/ 110569 w 114300"/>
                    <a:gd name="connsiteY1" fmla="*/ 161163 h 152400"/>
                    <a:gd name="connsiteX2" fmla="*/ 68945 w 114300"/>
                    <a:gd name="connsiteY2" fmla="*/ 89630 h 152400"/>
                    <a:gd name="connsiteX3" fmla="*/ 66183 w 114300"/>
                    <a:gd name="connsiteY3" fmla="*/ 89344 h 152400"/>
                    <a:gd name="connsiteX4" fmla="*/ 107902 w 114300"/>
                    <a:gd name="connsiteY4" fmla="*/ 160973 h 152400"/>
                    <a:gd name="connsiteX5" fmla="*/ 3604 w 114300"/>
                    <a:gd name="connsiteY5" fmla="*/ 2191 h 152400"/>
                    <a:gd name="connsiteX6" fmla="*/ 9890 w 114300"/>
                    <a:gd name="connsiteY6" fmla="*/ 0 h 152400"/>
                    <a:gd name="connsiteX7" fmla="*/ 57039 w 114300"/>
                    <a:gd name="connsiteY7" fmla="*/ 75057 h 152400"/>
                    <a:gd name="connsiteX8" fmla="*/ 59801 w 114300"/>
                    <a:gd name="connsiteY8" fmla="*/ 75343 h 152400"/>
                    <a:gd name="connsiteX9" fmla="*/ 12557 w 114300"/>
                    <a:gd name="connsiteY9" fmla="*/ 190 h 152400"/>
                    <a:gd name="connsiteX10" fmla="*/ 88281 w 114300"/>
                    <a:gd name="connsiteY10" fmla="*/ 68866 h 152400"/>
                    <a:gd name="connsiteX11" fmla="*/ 88281 w 114300"/>
                    <a:gd name="connsiteY11" fmla="*/ 68866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4300" h="152400">
                      <a:moveTo>
                        <a:pt x="88281" y="68866"/>
                      </a:moveTo>
                      <a:cubicBezTo>
                        <a:pt x="120857" y="116015"/>
                        <a:pt x="131524" y="160020"/>
                        <a:pt x="110569" y="161163"/>
                      </a:cubicBezTo>
                      <a:cubicBezTo>
                        <a:pt x="98092" y="139732"/>
                        <a:pt x="81423" y="111157"/>
                        <a:pt x="68945" y="89630"/>
                      </a:cubicBezTo>
                      <a:lnTo>
                        <a:pt x="66183" y="89344"/>
                      </a:lnTo>
                      <a:lnTo>
                        <a:pt x="107902" y="160973"/>
                      </a:lnTo>
                      <a:cubicBezTo>
                        <a:pt x="62849" y="151257"/>
                        <a:pt x="-18018" y="28099"/>
                        <a:pt x="3604" y="2191"/>
                      </a:cubicBezTo>
                      <a:cubicBezTo>
                        <a:pt x="5509" y="667"/>
                        <a:pt x="7033" y="190"/>
                        <a:pt x="9890" y="0"/>
                      </a:cubicBezTo>
                      <a:cubicBezTo>
                        <a:pt x="23987" y="22479"/>
                        <a:pt x="42847" y="52483"/>
                        <a:pt x="57039" y="75057"/>
                      </a:cubicBezTo>
                      <a:lnTo>
                        <a:pt x="59801" y="75343"/>
                      </a:lnTo>
                      <a:lnTo>
                        <a:pt x="12557" y="190"/>
                      </a:lnTo>
                      <a:cubicBezTo>
                        <a:pt x="35417" y="5048"/>
                        <a:pt x="67040" y="38195"/>
                        <a:pt x="88281" y="68866"/>
                      </a:cubicBezTo>
                      <a:lnTo>
                        <a:pt x="88281" y="6886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9" name="Freeform: Shape 460"/>
                <p:cNvSpPr/>
                <p:nvPr/>
              </p:nvSpPr>
              <p:spPr>
                <a:xfrm>
                  <a:off x="3589478" y="4379217"/>
                  <a:ext cx="104775" cy="180975"/>
                </a:xfrm>
                <a:custGeom>
                  <a:avLst/>
                  <a:gdLst>
                    <a:gd name="connsiteX0" fmla="*/ 96697 w 104775"/>
                    <a:gd name="connsiteY0" fmla="*/ 101438 h 180975"/>
                    <a:gd name="connsiteX1" fmla="*/ 109937 w 104775"/>
                    <a:gd name="connsiteY1" fmla="*/ 104296 h 180975"/>
                    <a:gd name="connsiteX2" fmla="*/ 109461 w 104775"/>
                    <a:gd name="connsiteY2" fmla="*/ 102105 h 180975"/>
                    <a:gd name="connsiteX3" fmla="*/ 96697 w 104775"/>
                    <a:gd name="connsiteY3" fmla="*/ 101438 h 180975"/>
                    <a:gd name="connsiteX4" fmla="*/ 96697 w 104775"/>
                    <a:gd name="connsiteY4" fmla="*/ 101438 h 180975"/>
                    <a:gd name="connsiteX5" fmla="*/ 61455 w 104775"/>
                    <a:gd name="connsiteY5" fmla="*/ 92295 h 180975"/>
                    <a:gd name="connsiteX6" fmla="*/ 107461 w 104775"/>
                    <a:gd name="connsiteY6" fmla="*/ 95057 h 180975"/>
                    <a:gd name="connsiteX7" fmla="*/ 88696 w 104775"/>
                    <a:gd name="connsiteY7" fmla="*/ 50099 h 180975"/>
                    <a:gd name="connsiteX8" fmla="*/ 61455 w 104775"/>
                    <a:gd name="connsiteY8" fmla="*/ 92295 h 180975"/>
                    <a:gd name="connsiteX9" fmla="*/ 61455 w 104775"/>
                    <a:gd name="connsiteY9" fmla="*/ 92295 h 180975"/>
                    <a:gd name="connsiteX10" fmla="*/ 113842 w 104775"/>
                    <a:gd name="connsiteY10" fmla="*/ 128966 h 180975"/>
                    <a:gd name="connsiteX11" fmla="*/ 111366 w 104775"/>
                    <a:gd name="connsiteY11" fmla="*/ 111154 h 180975"/>
                    <a:gd name="connsiteX12" fmla="*/ 56978 w 104775"/>
                    <a:gd name="connsiteY12" fmla="*/ 98962 h 180975"/>
                    <a:gd name="connsiteX13" fmla="*/ 56692 w 104775"/>
                    <a:gd name="connsiteY13" fmla="*/ 98962 h 180975"/>
                    <a:gd name="connsiteX14" fmla="*/ 56692 w 104775"/>
                    <a:gd name="connsiteY14" fmla="*/ 98867 h 180975"/>
                    <a:gd name="connsiteX15" fmla="*/ 56407 w 104775"/>
                    <a:gd name="connsiteY15" fmla="*/ 98771 h 180975"/>
                    <a:gd name="connsiteX16" fmla="*/ 55645 w 104775"/>
                    <a:gd name="connsiteY16" fmla="*/ 95152 h 180975"/>
                    <a:gd name="connsiteX17" fmla="*/ 53835 w 104775"/>
                    <a:gd name="connsiteY17" fmla="*/ 92199 h 180975"/>
                    <a:gd name="connsiteX18" fmla="*/ 84982 w 104775"/>
                    <a:gd name="connsiteY18" fmla="*/ 43717 h 180975"/>
                    <a:gd name="connsiteX19" fmla="*/ 38119 w 104775"/>
                    <a:gd name="connsiteY19" fmla="*/ 759 h 180975"/>
                    <a:gd name="connsiteX20" fmla="*/ 32118 w 104775"/>
                    <a:gd name="connsiteY20" fmla="*/ 149825 h 180975"/>
                    <a:gd name="connsiteX21" fmla="*/ 112318 w 104775"/>
                    <a:gd name="connsiteY21" fmla="*/ 160303 h 180975"/>
                    <a:gd name="connsiteX22" fmla="*/ 113842 w 104775"/>
                    <a:gd name="connsiteY22" fmla="*/ 128966 h 180975"/>
                    <a:gd name="connsiteX23" fmla="*/ 113842 w 104775"/>
                    <a:gd name="connsiteY23" fmla="*/ 128966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04775" h="180975">
                      <a:moveTo>
                        <a:pt x="96697" y="101438"/>
                      </a:moveTo>
                      <a:lnTo>
                        <a:pt x="109937" y="104296"/>
                      </a:lnTo>
                      <a:cubicBezTo>
                        <a:pt x="109747" y="103534"/>
                        <a:pt x="109556" y="102867"/>
                        <a:pt x="109461" y="102105"/>
                      </a:cubicBezTo>
                      <a:cubicBezTo>
                        <a:pt x="105556" y="101915"/>
                        <a:pt x="100507" y="101629"/>
                        <a:pt x="96697" y="101438"/>
                      </a:cubicBezTo>
                      <a:lnTo>
                        <a:pt x="96697" y="101438"/>
                      </a:lnTo>
                      <a:close/>
                      <a:moveTo>
                        <a:pt x="61455" y="92295"/>
                      </a:moveTo>
                      <a:lnTo>
                        <a:pt x="107461" y="95057"/>
                      </a:lnTo>
                      <a:cubicBezTo>
                        <a:pt x="102603" y="78388"/>
                        <a:pt x="96983" y="64958"/>
                        <a:pt x="88696" y="50099"/>
                      </a:cubicBezTo>
                      <a:cubicBezTo>
                        <a:pt x="80600" y="62767"/>
                        <a:pt x="69646" y="79626"/>
                        <a:pt x="61455" y="92295"/>
                      </a:cubicBezTo>
                      <a:lnTo>
                        <a:pt x="61455" y="92295"/>
                      </a:lnTo>
                      <a:close/>
                      <a:moveTo>
                        <a:pt x="113842" y="128966"/>
                      </a:moveTo>
                      <a:cubicBezTo>
                        <a:pt x="113176" y="120679"/>
                        <a:pt x="111842" y="113821"/>
                        <a:pt x="111366" y="111154"/>
                      </a:cubicBezTo>
                      <a:cubicBezTo>
                        <a:pt x="95078" y="107439"/>
                        <a:pt x="73361" y="102581"/>
                        <a:pt x="56978" y="98962"/>
                      </a:cubicBezTo>
                      <a:lnTo>
                        <a:pt x="56692" y="98962"/>
                      </a:lnTo>
                      <a:lnTo>
                        <a:pt x="56692" y="98867"/>
                      </a:lnTo>
                      <a:lnTo>
                        <a:pt x="56407" y="98771"/>
                      </a:lnTo>
                      <a:lnTo>
                        <a:pt x="55645" y="95152"/>
                      </a:lnTo>
                      <a:lnTo>
                        <a:pt x="53835" y="92199"/>
                      </a:lnTo>
                      <a:lnTo>
                        <a:pt x="84982" y="43717"/>
                      </a:lnTo>
                      <a:cubicBezTo>
                        <a:pt x="66408" y="15428"/>
                        <a:pt x="53263" y="6284"/>
                        <a:pt x="38119" y="759"/>
                      </a:cubicBezTo>
                      <a:cubicBezTo>
                        <a:pt x="-13412" y="-9528"/>
                        <a:pt x="-9983" y="87056"/>
                        <a:pt x="32118" y="149825"/>
                      </a:cubicBezTo>
                      <a:cubicBezTo>
                        <a:pt x="64503" y="198212"/>
                        <a:pt x="102698" y="203165"/>
                        <a:pt x="112318" y="160303"/>
                      </a:cubicBezTo>
                      <a:cubicBezTo>
                        <a:pt x="114223" y="151349"/>
                        <a:pt x="114795" y="140777"/>
                        <a:pt x="113842" y="128966"/>
                      </a:cubicBezTo>
                      <a:lnTo>
                        <a:pt x="113842" y="12896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0" name="Freeform: Shape 461"/>
                <p:cNvSpPr/>
                <p:nvPr/>
              </p:nvSpPr>
              <p:spPr>
                <a:xfrm>
                  <a:off x="8767382" y="3193351"/>
                  <a:ext cx="19050" cy="200025"/>
                </a:xfrm>
                <a:custGeom>
                  <a:avLst/>
                  <a:gdLst>
                    <a:gd name="connsiteX0" fmla="*/ 19431 w 19050"/>
                    <a:gd name="connsiteY0" fmla="*/ 201454 h 200025"/>
                    <a:gd name="connsiteX1" fmla="*/ 12192 w 19050"/>
                    <a:gd name="connsiteY1" fmla="*/ 110681 h 200025"/>
                    <a:gd name="connsiteX2" fmla="*/ 10953 w 19050"/>
                    <a:gd name="connsiteY2" fmla="*/ 142780 h 200025"/>
                    <a:gd name="connsiteX3" fmla="*/ 19240 w 19050"/>
                    <a:gd name="connsiteY3" fmla="*/ 201263 h 200025"/>
                    <a:gd name="connsiteX4" fmla="*/ 19431 w 19050"/>
                    <a:gd name="connsiteY4" fmla="*/ 201454 h 200025"/>
                    <a:gd name="connsiteX5" fmla="*/ 19431 w 19050"/>
                    <a:gd name="connsiteY5" fmla="*/ 201454 h 200025"/>
                    <a:gd name="connsiteX6" fmla="*/ 11525 w 19050"/>
                    <a:gd name="connsiteY6" fmla="*/ 78200 h 200025"/>
                    <a:gd name="connsiteX7" fmla="*/ 10096 w 19050"/>
                    <a:gd name="connsiteY7" fmla="*/ 64389 h 200025"/>
                    <a:gd name="connsiteX8" fmla="*/ 12287 w 19050"/>
                    <a:gd name="connsiteY8" fmla="*/ 107728 h 200025"/>
                    <a:gd name="connsiteX9" fmla="*/ 19717 w 19050"/>
                    <a:gd name="connsiteY9" fmla="*/ 201359 h 200025"/>
                    <a:gd name="connsiteX10" fmla="*/ 11525 w 19050"/>
                    <a:gd name="connsiteY10" fmla="*/ 78200 h 200025"/>
                    <a:gd name="connsiteX11" fmla="*/ 11525 w 19050"/>
                    <a:gd name="connsiteY11" fmla="*/ 78200 h 200025"/>
                    <a:gd name="connsiteX12" fmla="*/ 11525 w 19050"/>
                    <a:gd name="connsiteY12" fmla="*/ 100108 h 200025"/>
                    <a:gd name="connsiteX13" fmla="*/ 9334 w 19050"/>
                    <a:gd name="connsiteY13" fmla="*/ 57531 h 200025"/>
                    <a:gd name="connsiteX14" fmla="*/ 762 w 19050"/>
                    <a:gd name="connsiteY14" fmla="*/ 0 h 200025"/>
                    <a:gd name="connsiteX15" fmla="*/ 11525 w 19050"/>
                    <a:gd name="connsiteY15" fmla="*/ 100108 h 200025"/>
                    <a:gd name="connsiteX16" fmla="*/ 11525 w 19050"/>
                    <a:gd name="connsiteY16" fmla="*/ 100108 h 200025"/>
                    <a:gd name="connsiteX17" fmla="*/ 11525 w 19050"/>
                    <a:gd name="connsiteY17" fmla="*/ 103060 h 200025"/>
                    <a:gd name="connsiteX18" fmla="*/ 0 w 19050"/>
                    <a:gd name="connsiteY18" fmla="*/ 4667 h 200025"/>
                    <a:gd name="connsiteX19" fmla="*/ 0 w 19050"/>
                    <a:gd name="connsiteY19" fmla="*/ 6287 h 200025"/>
                    <a:gd name="connsiteX20" fmla="*/ 10287 w 19050"/>
                    <a:gd name="connsiteY20" fmla="*/ 135922 h 200025"/>
                    <a:gd name="connsiteX21" fmla="*/ 11525 w 19050"/>
                    <a:gd name="connsiteY21" fmla="*/ 103060 h 200025"/>
                    <a:gd name="connsiteX22" fmla="*/ 11525 w 19050"/>
                    <a:gd name="connsiteY22" fmla="*/ 103060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9050" h="200025">
                      <a:moveTo>
                        <a:pt x="19431" y="201454"/>
                      </a:moveTo>
                      <a:lnTo>
                        <a:pt x="12192" y="110681"/>
                      </a:lnTo>
                      <a:lnTo>
                        <a:pt x="10953" y="142780"/>
                      </a:lnTo>
                      <a:cubicBezTo>
                        <a:pt x="13621" y="166878"/>
                        <a:pt x="17240" y="196691"/>
                        <a:pt x="19240" y="201263"/>
                      </a:cubicBezTo>
                      <a:cubicBezTo>
                        <a:pt x="19335" y="201263"/>
                        <a:pt x="19431" y="201359"/>
                        <a:pt x="19431" y="201454"/>
                      </a:cubicBezTo>
                      <a:lnTo>
                        <a:pt x="19431" y="201454"/>
                      </a:lnTo>
                      <a:close/>
                      <a:moveTo>
                        <a:pt x="11525" y="78200"/>
                      </a:moveTo>
                      <a:cubicBezTo>
                        <a:pt x="11049" y="73628"/>
                        <a:pt x="10573" y="68961"/>
                        <a:pt x="10096" y="64389"/>
                      </a:cubicBezTo>
                      <a:cubicBezTo>
                        <a:pt x="10763" y="77438"/>
                        <a:pt x="11620" y="94774"/>
                        <a:pt x="12287" y="107728"/>
                      </a:cubicBezTo>
                      <a:lnTo>
                        <a:pt x="19717" y="201359"/>
                      </a:lnTo>
                      <a:cubicBezTo>
                        <a:pt x="21526" y="194500"/>
                        <a:pt x="16859" y="130969"/>
                        <a:pt x="11525" y="78200"/>
                      </a:cubicBezTo>
                      <a:lnTo>
                        <a:pt x="11525" y="78200"/>
                      </a:lnTo>
                      <a:close/>
                      <a:moveTo>
                        <a:pt x="11525" y="100108"/>
                      </a:moveTo>
                      <a:lnTo>
                        <a:pt x="9334" y="57531"/>
                      </a:lnTo>
                      <a:cubicBezTo>
                        <a:pt x="6667" y="33338"/>
                        <a:pt x="2953" y="3715"/>
                        <a:pt x="762" y="0"/>
                      </a:cubicBezTo>
                      <a:quadBezTo>
                        <a:pt x="-95" y="1048"/>
                        <a:pt x="11525" y="100108"/>
                      </a:quadBezTo>
                      <a:lnTo>
                        <a:pt x="11525" y="100108"/>
                      </a:lnTo>
                      <a:close/>
                      <a:moveTo>
                        <a:pt x="11525" y="103060"/>
                      </a:moveTo>
                      <a:lnTo>
                        <a:pt x="0" y="4667"/>
                      </a:lnTo>
                      <a:lnTo>
                        <a:pt x="0" y="6287"/>
                      </a:lnTo>
                      <a:cubicBezTo>
                        <a:pt x="190" y="29528"/>
                        <a:pt x="5334" y="89154"/>
                        <a:pt x="10287" y="135922"/>
                      </a:cubicBezTo>
                      <a:cubicBezTo>
                        <a:pt x="10668" y="126111"/>
                        <a:pt x="11906" y="112967"/>
                        <a:pt x="11525" y="103060"/>
                      </a:cubicBezTo>
                      <a:lnTo>
                        <a:pt x="11525" y="10306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1" name="Freeform: Shape 463"/>
                <p:cNvSpPr/>
                <p:nvPr/>
              </p:nvSpPr>
              <p:spPr>
                <a:xfrm>
                  <a:off x="7053237" y="5919089"/>
                  <a:ext cx="133350" cy="95250"/>
                </a:xfrm>
                <a:custGeom>
                  <a:avLst/>
                  <a:gdLst>
                    <a:gd name="connsiteX0" fmla="*/ 76606 w 133350"/>
                    <a:gd name="connsiteY0" fmla="*/ 47752 h 95250"/>
                    <a:gd name="connsiteX1" fmla="*/ 142615 w 133350"/>
                    <a:gd name="connsiteY1" fmla="*/ 14034 h 95250"/>
                    <a:gd name="connsiteX2" fmla="*/ 118802 w 133350"/>
                    <a:gd name="connsiteY2" fmla="*/ 794 h 95250"/>
                    <a:gd name="connsiteX3" fmla="*/ 76606 w 133350"/>
                    <a:gd name="connsiteY3" fmla="*/ 47752 h 95250"/>
                    <a:gd name="connsiteX4" fmla="*/ 76606 w 133350"/>
                    <a:gd name="connsiteY4" fmla="*/ 47752 h 95250"/>
                    <a:gd name="connsiteX5" fmla="*/ 120612 w 133350"/>
                    <a:gd name="connsiteY5" fmla="*/ 46229 h 95250"/>
                    <a:gd name="connsiteX6" fmla="*/ 141948 w 133350"/>
                    <a:gd name="connsiteY6" fmla="*/ 16891 h 95250"/>
                    <a:gd name="connsiteX7" fmla="*/ 70987 w 133350"/>
                    <a:gd name="connsiteY7" fmla="*/ 53086 h 95250"/>
                    <a:gd name="connsiteX8" fmla="*/ 71273 w 133350"/>
                    <a:gd name="connsiteY8" fmla="*/ 51657 h 95250"/>
                    <a:gd name="connsiteX9" fmla="*/ 69272 w 133350"/>
                    <a:gd name="connsiteY9" fmla="*/ 52039 h 95250"/>
                    <a:gd name="connsiteX10" fmla="*/ 114706 w 133350"/>
                    <a:gd name="connsiteY10" fmla="*/ 1556 h 95250"/>
                    <a:gd name="connsiteX11" fmla="*/ 108610 w 133350"/>
                    <a:gd name="connsiteY11" fmla="*/ 2985 h 95250"/>
                    <a:gd name="connsiteX12" fmla="*/ 5359 w 133350"/>
                    <a:gd name="connsiteY12" fmla="*/ 98330 h 95250"/>
                    <a:gd name="connsiteX13" fmla="*/ 120612 w 133350"/>
                    <a:gd name="connsiteY13" fmla="*/ 46229 h 95250"/>
                    <a:gd name="connsiteX14" fmla="*/ 120612 w 133350"/>
                    <a:gd name="connsiteY14" fmla="*/ 4622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3350" h="95250">
                      <a:moveTo>
                        <a:pt x="76606" y="47752"/>
                      </a:moveTo>
                      <a:lnTo>
                        <a:pt x="142615" y="14034"/>
                      </a:lnTo>
                      <a:cubicBezTo>
                        <a:pt x="144424" y="-4540"/>
                        <a:pt x="119088" y="603"/>
                        <a:pt x="118802" y="794"/>
                      </a:cubicBezTo>
                      <a:cubicBezTo>
                        <a:pt x="102038" y="9462"/>
                        <a:pt x="89275" y="33655"/>
                        <a:pt x="76606" y="47752"/>
                      </a:cubicBezTo>
                      <a:lnTo>
                        <a:pt x="76606" y="47752"/>
                      </a:lnTo>
                      <a:close/>
                      <a:moveTo>
                        <a:pt x="120612" y="46229"/>
                      </a:moveTo>
                      <a:cubicBezTo>
                        <a:pt x="137281" y="30321"/>
                        <a:pt x="140615" y="20892"/>
                        <a:pt x="141948" y="16891"/>
                      </a:cubicBezTo>
                      <a:cubicBezTo>
                        <a:pt x="120612" y="27750"/>
                        <a:pt x="92227" y="42228"/>
                        <a:pt x="70987" y="53086"/>
                      </a:cubicBezTo>
                      <a:lnTo>
                        <a:pt x="71273" y="51657"/>
                      </a:lnTo>
                      <a:cubicBezTo>
                        <a:pt x="70606" y="51753"/>
                        <a:pt x="69939" y="51943"/>
                        <a:pt x="69272" y="52039"/>
                      </a:cubicBezTo>
                      <a:lnTo>
                        <a:pt x="114706" y="1556"/>
                      </a:lnTo>
                      <a:lnTo>
                        <a:pt x="108610" y="2985"/>
                      </a:lnTo>
                      <a:cubicBezTo>
                        <a:pt x="42983" y="22416"/>
                        <a:pt x="-18834" y="85472"/>
                        <a:pt x="5359" y="98330"/>
                      </a:cubicBezTo>
                      <a:cubicBezTo>
                        <a:pt x="23838" y="108236"/>
                        <a:pt x="84226" y="80994"/>
                        <a:pt x="120612" y="46229"/>
                      </a:cubicBezTo>
                      <a:lnTo>
                        <a:pt x="120612" y="4622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2" name="Freeform: Shape 464"/>
                <p:cNvSpPr/>
                <p:nvPr/>
              </p:nvSpPr>
              <p:spPr>
                <a:xfrm>
                  <a:off x="6704151" y="1252313"/>
                  <a:ext cx="123825" cy="114300"/>
                </a:xfrm>
                <a:custGeom>
                  <a:avLst/>
                  <a:gdLst>
                    <a:gd name="connsiteX0" fmla="*/ 118511 w 123825"/>
                    <a:gd name="connsiteY0" fmla="*/ 115858 h 114300"/>
                    <a:gd name="connsiteX1" fmla="*/ 68219 w 123825"/>
                    <a:gd name="connsiteY1" fmla="*/ 62613 h 114300"/>
                    <a:gd name="connsiteX2" fmla="*/ 87650 w 123825"/>
                    <a:gd name="connsiteY2" fmla="*/ 105952 h 114300"/>
                    <a:gd name="connsiteX3" fmla="*/ 118511 w 123825"/>
                    <a:gd name="connsiteY3" fmla="*/ 115858 h 114300"/>
                    <a:gd name="connsiteX4" fmla="*/ 118511 w 123825"/>
                    <a:gd name="connsiteY4" fmla="*/ 115858 h 114300"/>
                    <a:gd name="connsiteX5" fmla="*/ 98318 w 123825"/>
                    <a:gd name="connsiteY5" fmla="*/ 56231 h 114300"/>
                    <a:gd name="connsiteX6" fmla="*/ 3258 w 123825"/>
                    <a:gd name="connsiteY6" fmla="*/ 796 h 114300"/>
                    <a:gd name="connsiteX7" fmla="*/ 83173 w 123825"/>
                    <a:gd name="connsiteY7" fmla="*/ 103380 h 114300"/>
                    <a:gd name="connsiteX8" fmla="*/ 61361 w 123825"/>
                    <a:gd name="connsiteY8" fmla="*/ 55279 h 114300"/>
                    <a:gd name="connsiteX9" fmla="*/ 63647 w 123825"/>
                    <a:gd name="connsiteY9" fmla="*/ 56517 h 114300"/>
                    <a:gd name="connsiteX10" fmla="*/ 64790 w 123825"/>
                    <a:gd name="connsiteY10" fmla="*/ 56422 h 114300"/>
                    <a:gd name="connsiteX11" fmla="*/ 120987 w 123825"/>
                    <a:gd name="connsiteY11" fmla="*/ 115572 h 114300"/>
                    <a:gd name="connsiteX12" fmla="*/ 98318 w 123825"/>
                    <a:gd name="connsiteY12" fmla="*/ 56231 h 114300"/>
                    <a:gd name="connsiteX13" fmla="*/ 98318 w 123825"/>
                    <a:gd name="connsiteY13" fmla="*/ 56231 h 114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825" h="114300">
                      <a:moveTo>
                        <a:pt x="118511" y="115858"/>
                      </a:moveTo>
                      <a:lnTo>
                        <a:pt x="68219" y="62613"/>
                      </a:lnTo>
                      <a:lnTo>
                        <a:pt x="87650" y="105952"/>
                      </a:lnTo>
                      <a:cubicBezTo>
                        <a:pt x="101175" y="113286"/>
                        <a:pt x="110319" y="116239"/>
                        <a:pt x="118511" y="115858"/>
                      </a:cubicBezTo>
                      <a:lnTo>
                        <a:pt x="118511" y="115858"/>
                      </a:lnTo>
                      <a:close/>
                      <a:moveTo>
                        <a:pt x="98318" y="56231"/>
                      </a:moveTo>
                      <a:cubicBezTo>
                        <a:pt x="71553" y="28704"/>
                        <a:pt x="22404" y="-5681"/>
                        <a:pt x="3258" y="796"/>
                      </a:cubicBezTo>
                      <a:cubicBezTo>
                        <a:pt x="-12743" y="12892"/>
                        <a:pt x="32786" y="71281"/>
                        <a:pt x="83173" y="103380"/>
                      </a:cubicBezTo>
                      <a:cubicBezTo>
                        <a:pt x="76601" y="88997"/>
                        <a:pt x="67933" y="69757"/>
                        <a:pt x="61361" y="55279"/>
                      </a:cubicBezTo>
                      <a:lnTo>
                        <a:pt x="63647" y="56517"/>
                      </a:lnTo>
                      <a:lnTo>
                        <a:pt x="64790" y="56422"/>
                      </a:lnTo>
                      <a:lnTo>
                        <a:pt x="120987" y="115572"/>
                      </a:lnTo>
                      <a:cubicBezTo>
                        <a:pt x="141181" y="107761"/>
                        <a:pt x="114987" y="73376"/>
                        <a:pt x="98318" y="56231"/>
                      </a:cubicBezTo>
                      <a:lnTo>
                        <a:pt x="98318" y="5623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3" name="Freeform: Shape 465"/>
                <p:cNvSpPr/>
                <p:nvPr/>
              </p:nvSpPr>
              <p:spPr>
                <a:xfrm>
                  <a:off x="4919976" y="2234040"/>
                  <a:ext cx="95250" cy="114300"/>
                </a:xfrm>
                <a:custGeom>
                  <a:avLst/>
                  <a:gdLst>
                    <a:gd name="connsiteX0" fmla="*/ 94745 w 95250"/>
                    <a:gd name="connsiteY0" fmla="*/ 74915 h 114300"/>
                    <a:gd name="connsiteX1" fmla="*/ 5591 w 95250"/>
                    <a:gd name="connsiteY1" fmla="*/ 104538 h 114300"/>
                    <a:gd name="connsiteX2" fmla="*/ 52264 w 95250"/>
                    <a:gd name="connsiteY2" fmla="*/ 62533 h 114300"/>
                    <a:gd name="connsiteX3" fmla="*/ 49978 w 95250"/>
                    <a:gd name="connsiteY3" fmla="*/ 57770 h 114300"/>
                    <a:gd name="connsiteX4" fmla="*/ 3210 w 95250"/>
                    <a:gd name="connsiteY4" fmla="*/ 99776 h 114300"/>
                    <a:gd name="connsiteX5" fmla="*/ 74838 w 95250"/>
                    <a:gd name="connsiteY5" fmla="*/ 335 h 114300"/>
                    <a:gd name="connsiteX6" fmla="*/ 94745 w 95250"/>
                    <a:gd name="connsiteY6" fmla="*/ 74915 h 114300"/>
                    <a:gd name="connsiteX7" fmla="*/ 94745 w 95250"/>
                    <a:gd name="connsiteY7" fmla="*/ 74915 h 114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5250" h="114300">
                      <a:moveTo>
                        <a:pt x="94745" y="74915"/>
                      </a:moveTo>
                      <a:cubicBezTo>
                        <a:pt x="75981" y="116159"/>
                        <a:pt x="27499" y="138828"/>
                        <a:pt x="5591" y="104538"/>
                      </a:cubicBezTo>
                      <a:cubicBezTo>
                        <a:pt x="19593" y="91965"/>
                        <a:pt x="38262" y="75106"/>
                        <a:pt x="52264" y="62533"/>
                      </a:cubicBezTo>
                      <a:lnTo>
                        <a:pt x="49978" y="57770"/>
                      </a:lnTo>
                      <a:lnTo>
                        <a:pt x="3210" y="99776"/>
                      </a:lnTo>
                      <a:cubicBezTo>
                        <a:pt x="-12220" y="54532"/>
                        <a:pt x="30642" y="-4999"/>
                        <a:pt x="74838" y="335"/>
                      </a:cubicBezTo>
                      <a:cubicBezTo>
                        <a:pt x="107985" y="9193"/>
                        <a:pt x="106366" y="49293"/>
                        <a:pt x="94745" y="74915"/>
                      </a:cubicBezTo>
                      <a:lnTo>
                        <a:pt x="94745" y="7491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4" name="Freeform: Shape 466"/>
                <p:cNvSpPr/>
                <p:nvPr/>
              </p:nvSpPr>
              <p:spPr>
                <a:xfrm>
                  <a:off x="5182542" y="1113066"/>
                  <a:ext cx="152400" cy="85725"/>
                </a:xfrm>
                <a:custGeom>
                  <a:avLst/>
                  <a:gdLst>
                    <a:gd name="connsiteX0" fmla="*/ 43063 w 152400"/>
                    <a:gd name="connsiteY0" fmla="*/ 85750 h 85725"/>
                    <a:gd name="connsiteX1" fmla="*/ 75925 w 152400"/>
                    <a:gd name="connsiteY1" fmla="*/ 44983 h 85725"/>
                    <a:gd name="connsiteX2" fmla="*/ 7535 w 152400"/>
                    <a:gd name="connsiteY2" fmla="*/ 94989 h 85725"/>
                    <a:gd name="connsiteX3" fmla="*/ 43063 w 152400"/>
                    <a:gd name="connsiteY3" fmla="*/ 85750 h 85725"/>
                    <a:gd name="connsiteX4" fmla="*/ 43063 w 152400"/>
                    <a:gd name="connsiteY4" fmla="*/ 85750 h 85725"/>
                    <a:gd name="connsiteX5" fmla="*/ 93451 w 152400"/>
                    <a:gd name="connsiteY5" fmla="*/ 58509 h 85725"/>
                    <a:gd name="connsiteX6" fmla="*/ 149553 w 152400"/>
                    <a:gd name="connsiteY6" fmla="*/ 25 h 85725"/>
                    <a:gd name="connsiteX7" fmla="*/ 2011 w 152400"/>
                    <a:gd name="connsiteY7" fmla="*/ 92894 h 85725"/>
                    <a:gd name="connsiteX8" fmla="*/ 4868 w 152400"/>
                    <a:gd name="connsiteY8" fmla="*/ 94418 h 85725"/>
                    <a:gd name="connsiteX9" fmla="*/ 80783 w 152400"/>
                    <a:gd name="connsiteY9" fmla="*/ 39935 h 85725"/>
                    <a:gd name="connsiteX10" fmla="*/ 82116 w 152400"/>
                    <a:gd name="connsiteY10" fmla="*/ 39935 h 85725"/>
                    <a:gd name="connsiteX11" fmla="*/ 84688 w 152400"/>
                    <a:gd name="connsiteY11" fmla="*/ 38792 h 85725"/>
                    <a:gd name="connsiteX12" fmla="*/ 51636 w 152400"/>
                    <a:gd name="connsiteY12" fmla="*/ 81940 h 85725"/>
                    <a:gd name="connsiteX13" fmla="*/ 93451 w 152400"/>
                    <a:gd name="connsiteY13" fmla="*/ 58509 h 85725"/>
                    <a:gd name="connsiteX14" fmla="*/ 93451 w 152400"/>
                    <a:gd name="connsiteY14" fmla="*/ 58509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52400" h="85725">
                      <a:moveTo>
                        <a:pt x="43063" y="85750"/>
                      </a:moveTo>
                      <a:cubicBezTo>
                        <a:pt x="57541" y="79559"/>
                        <a:pt x="66495" y="57461"/>
                        <a:pt x="75925" y="44983"/>
                      </a:cubicBezTo>
                      <a:lnTo>
                        <a:pt x="7535" y="94989"/>
                      </a:lnTo>
                      <a:cubicBezTo>
                        <a:pt x="10583" y="95085"/>
                        <a:pt x="19918" y="95561"/>
                        <a:pt x="43063" y="85750"/>
                      </a:cubicBezTo>
                      <a:lnTo>
                        <a:pt x="43063" y="85750"/>
                      </a:lnTo>
                      <a:close/>
                      <a:moveTo>
                        <a:pt x="93451" y="58509"/>
                      </a:moveTo>
                      <a:cubicBezTo>
                        <a:pt x="114691" y="44983"/>
                        <a:pt x="170699" y="5073"/>
                        <a:pt x="149553" y="25"/>
                      </a:cubicBezTo>
                      <a:cubicBezTo>
                        <a:pt x="105643" y="-1594"/>
                        <a:pt x="-17134" y="75654"/>
                        <a:pt x="2011" y="92894"/>
                      </a:cubicBezTo>
                      <a:cubicBezTo>
                        <a:pt x="2773" y="93561"/>
                        <a:pt x="4011" y="94037"/>
                        <a:pt x="4868" y="94418"/>
                      </a:cubicBezTo>
                      <a:cubicBezTo>
                        <a:pt x="27633" y="78035"/>
                        <a:pt x="58018" y="56223"/>
                        <a:pt x="80783" y="39935"/>
                      </a:cubicBezTo>
                      <a:lnTo>
                        <a:pt x="82116" y="39935"/>
                      </a:lnTo>
                      <a:lnTo>
                        <a:pt x="84688" y="38792"/>
                      </a:lnTo>
                      <a:lnTo>
                        <a:pt x="51636" y="81940"/>
                      </a:lnTo>
                      <a:cubicBezTo>
                        <a:pt x="58494" y="78511"/>
                        <a:pt x="73258" y="71367"/>
                        <a:pt x="93451" y="58509"/>
                      </a:cubicBezTo>
                      <a:lnTo>
                        <a:pt x="93451" y="5850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5" name="Freeform: Shape 467"/>
                <p:cNvSpPr/>
                <p:nvPr/>
              </p:nvSpPr>
              <p:spPr>
                <a:xfrm>
                  <a:off x="6038183" y="838962"/>
                  <a:ext cx="19050" cy="57150"/>
                </a:xfrm>
                <a:custGeom>
                  <a:avLst/>
                  <a:gdLst>
                    <a:gd name="connsiteX0" fmla="*/ 4286 w 19050"/>
                    <a:gd name="connsiteY0" fmla="*/ 62103 h 57150"/>
                    <a:gd name="connsiteX1" fmla="*/ 11906 w 19050"/>
                    <a:gd name="connsiteY1" fmla="*/ 33052 h 57150"/>
                    <a:gd name="connsiteX2" fmla="*/ 95 w 19050"/>
                    <a:gd name="connsiteY2" fmla="*/ 60865 h 57150"/>
                    <a:gd name="connsiteX3" fmla="*/ 4286 w 19050"/>
                    <a:gd name="connsiteY3" fmla="*/ 62103 h 57150"/>
                    <a:gd name="connsiteX4" fmla="*/ 4286 w 19050"/>
                    <a:gd name="connsiteY4" fmla="*/ 62103 h 57150"/>
                    <a:gd name="connsiteX5" fmla="*/ 16002 w 19050"/>
                    <a:gd name="connsiteY5" fmla="*/ 32671 h 57150"/>
                    <a:gd name="connsiteX6" fmla="*/ 24098 w 19050"/>
                    <a:gd name="connsiteY6" fmla="*/ 0 h 57150"/>
                    <a:gd name="connsiteX7" fmla="*/ 24098 w 19050"/>
                    <a:gd name="connsiteY7" fmla="*/ 0 h 57150"/>
                    <a:gd name="connsiteX8" fmla="*/ 5429 w 19050"/>
                    <a:gd name="connsiteY8" fmla="*/ 38862 h 57150"/>
                    <a:gd name="connsiteX9" fmla="*/ 0 w 19050"/>
                    <a:gd name="connsiteY9" fmla="*/ 59817 h 57150"/>
                    <a:gd name="connsiteX10" fmla="*/ 13049 w 19050"/>
                    <a:gd name="connsiteY10" fmla="*/ 29528 h 57150"/>
                    <a:gd name="connsiteX11" fmla="*/ 12954 w 19050"/>
                    <a:gd name="connsiteY11" fmla="*/ 30004 h 57150"/>
                    <a:gd name="connsiteX12" fmla="*/ 13240 w 19050"/>
                    <a:gd name="connsiteY12" fmla="*/ 29623 h 57150"/>
                    <a:gd name="connsiteX13" fmla="*/ 5334 w 19050"/>
                    <a:gd name="connsiteY13" fmla="*/ 60865 h 57150"/>
                    <a:gd name="connsiteX14" fmla="*/ 16002 w 19050"/>
                    <a:gd name="connsiteY14" fmla="*/ 32671 h 57150"/>
                    <a:gd name="connsiteX15" fmla="*/ 16002 w 19050"/>
                    <a:gd name="connsiteY15" fmla="*/ 32671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9050" h="57150">
                      <a:moveTo>
                        <a:pt x="4286" y="62103"/>
                      </a:moveTo>
                      <a:cubicBezTo>
                        <a:pt x="10668" y="55721"/>
                        <a:pt x="9716" y="41815"/>
                        <a:pt x="11906" y="33052"/>
                      </a:cubicBezTo>
                      <a:lnTo>
                        <a:pt x="95" y="60865"/>
                      </a:lnTo>
                      <a:cubicBezTo>
                        <a:pt x="857" y="65056"/>
                        <a:pt x="3334" y="63151"/>
                        <a:pt x="4286" y="62103"/>
                      </a:cubicBezTo>
                      <a:lnTo>
                        <a:pt x="4286" y="62103"/>
                      </a:lnTo>
                      <a:close/>
                      <a:moveTo>
                        <a:pt x="16002" y="32671"/>
                      </a:moveTo>
                      <a:cubicBezTo>
                        <a:pt x="18669" y="21812"/>
                        <a:pt x="20384" y="10668"/>
                        <a:pt x="24098" y="0"/>
                      </a:cubicBezTo>
                      <a:quadBezTo>
                        <a:pt x="24098" y="0"/>
                        <a:pt x="24098" y="0"/>
                      </a:quadBezTo>
                      <a:cubicBezTo>
                        <a:pt x="18383" y="13240"/>
                        <a:pt x="10859" y="25527"/>
                        <a:pt x="5429" y="38862"/>
                      </a:cubicBezTo>
                      <a:cubicBezTo>
                        <a:pt x="0" y="52292"/>
                        <a:pt x="0" y="57722"/>
                        <a:pt x="0" y="59817"/>
                      </a:cubicBezTo>
                      <a:cubicBezTo>
                        <a:pt x="3905" y="50768"/>
                        <a:pt x="9144" y="38576"/>
                        <a:pt x="13049" y="29528"/>
                      </a:cubicBezTo>
                      <a:lnTo>
                        <a:pt x="12954" y="30004"/>
                      </a:lnTo>
                      <a:lnTo>
                        <a:pt x="13240" y="29623"/>
                      </a:lnTo>
                      <a:lnTo>
                        <a:pt x="5334" y="60865"/>
                      </a:lnTo>
                      <a:cubicBezTo>
                        <a:pt x="8096" y="57150"/>
                        <a:pt x="11621" y="50578"/>
                        <a:pt x="16002" y="32671"/>
                      </a:cubicBezTo>
                      <a:lnTo>
                        <a:pt x="16002" y="3267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6" name="Freeform: Shape 468"/>
                <p:cNvSpPr/>
                <p:nvPr/>
              </p:nvSpPr>
              <p:spPr>
                <a:xfrm>
                  <a:off x="8097298" y="2068830"/>
                  <a:ext cx="390525" cy="2933700"/>
                </a:xfrm>
                <a:custGeom>
                  <a:avLst/>
                  <a:gdLst>
                    <a:gd name="connsiteX0" fmla="*/ 63913 w 390525"/>
                    <a:gd name="connsiteY0" fmla="*/ 2889504 h 2933700"/>
                    <a:gd name="connsiteX1" fmla="*/ 361950 w 390525"/>
                    <a:gd name="connsiteY1" fmla="*/ 1964055 h 2933700"/>
                    <a:gd name="connsiteX2" fmla="*/ 357474 w 390525"/>
                    <a:gd name="connsiteY2" fmla="*/ 1971770 h 2933700"/>
                    <a:gd name="connsiteX3" fmla="*/ 60960 w 390525"/>
                    <a:gd name="connsiteY3" fmla="*/ 2889123 h 2933700"/>
                    <a:gd name="connsiteX4" fmla="*/ 36195 w 390525"/>
                    <a:gd name="connsiteY4" fmla="*/ 2937224 h 2933700"/>
                    <a:gd name="connsiteX5" fmla="*/ 37719 w 390525"/>
                    <a:gd name="connsiteY5" fmla="*/ 2937320 h 2933700"/>
                    <a:gd name="connsiteX6" fmla="*/ 38862 w 390525"/>
                    <a:gd name="connsiteY6" fmla="*/ 2934272 h 2933700"/>
                    <a:gd name="connsiteX7" fmla="*/ 41529 w 390525"/>
                    <a:gd name="connsiteY7" fmla="*/ 2933033 h 2933700"/>
                    <a:gd name="connsiteX8" fmla="*/ 63913 w 390525"/>
                    <a:gd name="connsiteY8" fmla="*/ 2889504 h 2933700"/>
                    <a:gd name="connsiteX9" fmla="*/ 63913 w 390525"/>
                    <a:gd name="connsiteY9" fmla="*/ 2889504 h 2933700"/>
                    <a:gd name="connsiteX10" fmla="*/ 382524 w 390525"/>
                    <a:gd name="connsiteY10" fmla="*/ 1808417 h 2933700"/>
                    <a:gd name="connsiteX11" fmla="*/ 389287 w 390525"/>
                    <a:gd name="connsiteY11" fmla="*/ 1738789 h 2933700"/>
                    <a:gd name="connsiteX12" fmla="*/ 385858 w 390525"/>
                    <a:gd name="connsiteY12" fmla="*/ 1741646 h 2933700"/>
                    <a:gd name="connsiteX13" fmla="*/ 379381 w 390525"/>
                    <a:gd name="connsiteY13" fmla="*/ 1808131 h 2933700"/>
                    <a:gd name="connsiteX14" fmla="*/ 359283 w 390525"/>
                    <a:gd name="connsiteY14" fmla="*/ 1960912 h 2933700"/>
                    <a:gd name="connsiteX15" fmla="*/ 363760 w 390525"/>
                    <a:gd name="connsiteY15" fmla="*/ 1953197 h 2933700"/>
                    <a:gd name="connsiteX16" fmla="*/ 382524 w 390525"/>
                    <a:gd name="connsiteY16" fmla="*/ 1808417 h 2933700"/>
                    <a:gd name="connsiteX17" fmla="*/ 382524 w 390525"/>
                    <a:gd name="connsiteY17" fmla="*/ 1808417 h 2933700"/>
                    <a:gd name="connsiteX18" fmla="*/ 340138 w 390525"/>
                    <a:gd name="connsiteY18" fmla="*/ 868013 h 2933700"/>
                    <a:gd name="connsiteX19" fmla="*/ 330804 w 390525"/>
                    <a:gd name="connsiteY19" fmla="*/ 824675 h 2933700"/>
                    <a:gd name="connsiteX20" fmla="*/ 327565 w 390525"/>
                    <a:gd name="connsiteY20" fmla="*/ 823532 h 2933700"/>
                    <a:gd name="connsiteX21" fmla="*/ 336995 w 390525"/>
                    <a:gd name="connsiteY21" fmla="*/ 867728 h 2933700"/>
                    <a:gd name="connsiteX22" fmla="*/ 391478 w 390525"/>
                    <a:gd name="connsiteY22" fmla="*/ 1664018 h 2933700"/>
                    <a:gd name="connsiteX23" fmla="*/ 386429 w 390525"/>
                    <a:gd name="connsiteY23" fmla="*/ 1733455 h 2933700"/>
                    <a:gd name="connsiteX24" fmla="*/ 389858 w 390525"/>
                    <a:gd name="connsiteY24" fmla="*/ 1730597 h 2933700"/>
                    <a:gd name="connsiteX25" fmla="*/ 394716 w 390525"/>
                    <a:gd name="connsiteY25" fmla="*/ 1664303 h 2933700"/>
                    <a:gd name="connsiteX26" fmla="*/ 340138 w 390525"/>
                    <a:gd name="connsiteY26" fmla="*/ 868013 h 2933700"/>
                    <a:gd name="connsiteX27" fmla="*/ 340138 w 390525"/>
                    <a:gd name="connsiteY27" fmla="*/ 868013 h 2933700"/>
                    <a:gd name="connsiteX28" fmla="*/ 44387 w 390525"/>
                    <a:gd name="connsiteY28" fmla="*/ 71819 h 2933700"/>
                    <a:gd name="connsiteX29" fmla="*/ 2762 w 390525"/>
                    <a:gd name="connsiteY29" fmla="*/ 286 h 2933700"/>
                    <a:gd name="connsiteX30" fmla="*/ 0 w 390525"/>
                    <a:gd name="connsiteY30" fmla="*/ 0 h 2933700"/>
                    <a:gd name="connsiteX31" fmla="*/ 41720 w 390525"/>
                    <a:gd name="connsiteY31" fmla="*/ 71628 h 2933700"/>
                    <a:gd name="connsiteX32" fmla="*/ 315945 w 390525"/>
                    <a:gd name="connsiteY32" fmla="*/ 773049 h 2933700"/>
                    <a:gd name="connsiteX33" fmla="*/ 326041 w 390525"/>
                    <a:gd name="connsiteY33" fmla="*/ 816197 h 2933700"/>
                    <a:gd name="connsiteX34" fmla="*/ 329279 w 390525"/>
                    <a:gd name="connsiteY34" fmla="*/ 817340 h 2933700"/>
                    <a:gd name="connsiteX35" fmla="*/ 318992 w 390525"/>
                    <a:gd name="connsiteY35" fmla="*/ 773335 h 2933700"/>
                    <a:gd name="connsiteX36" fmla="*/ 44387 w 390525"/>
                    <a:gd name="connsiteY36" fmla="*/ 71819 h 2933700"/>
                    <a:gd name="connsiteX37" fmla="*/ 44387 w 390525"/>
                    <a:gd name="connsiteY37" fmla="*/ 71819 h 2933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90525" h="2933700">
                      <a:moveTo>
                        <a:pt x="63913" y="2889504"/>
                      </a:moveTo>
                      <a:cubicBezTo>
                        <a:pt x="183261" y="2631186"/>
                        <a:pt x="286226" y="2408111"/>
                        <a:pt x="361950" y="1964055"/>
                      </a:cubicBezTo>
                      <a:lnTo>
                        <a:pt x="357474" y="1971770"/>
                      </a:lnTo>
                      <a:cubicBezTo>
                        <a:pt x="299657" y="2264474"/>
                        <a:pt x="254032" y="2495741"/>
                        <a:pt x="60960" y="2889123"/>
                      </a:cubicBezTo>
                      <a:lnTo>
                        <a:pt x="36195" y="2937224"/>
                      </a:lnTo>
                      <a:lnTo>
                        <a:pt x="37719" y="2937320"/>
                      </a:lnTo>
                      <a:lnTo>
                        <a:pt x="38862" y="2934272"/>
                      </a:lnTo>
                      <a:lnTo>
                        <a:pt x="41529" y="2933033"/>
                      </a:lnTo>
                      <a:lnTo>
                        <a:pt x="63913" y="2889504"/>
                      </a:lnTo>
                      <a:lnTo>
                        <a:pt x="63913" y="2889504"/>
                      </a:lnTo>
                      <a:close/>
                      <a:moveTo>
                        <a:pt x="382524" y="1808417"/>
                      </a:moveTo>
                      <a:lnTo>
                        <a:pt x="389287" y="1738789"/>
                      </a:lnTo>
                      <a:lnTo>
                        <a:pt x="385858" y="1741646"/>
                      </a:lnTo>
                      <a:lnTo>
                        <a:pt x="379381" y="1808131"/>
                      </a:lnTo>
                      <a:lnTo>
                        <a:pt x="359283" y="1960912"/>
                      </a:lnTo>
                      <a:lnTo>
                        <a:pt x="363760" y="1953197"/>
                      </a:lnTo>
                      <a:lnTo>
                        <a:pt x="382524" y="1808417"/>
                      </a:lnTo>
                      <a:lnTo>
                        <a:pt x="382524" y="1808417"/>
                      </a:lnTo>
                      <a:close/>
                      <a:moveTo>
                        <a:pt x="340138" y="868013"/>
                      </a:moveTo>
                      <a:lnTo>
                        <a:pt x="330804" y="824675"/>
                      </a:lnTo>
                      <a:lnTo>
                        <a:pt x="327565" y="823532"/>
                      </a:lnTo>
                      <a:lnTo>
                        <a:pt x="336995" y="867728"/>
                      </a:lnTo>
                      <a:cubicBezTo>
                        <a:pt x="386525" y="1165098"/>
                        <a:pt x="407098" y="1288161"/>
                        <a:pt x="391478" y="1664018"/>
                      </a:cubicBezTo>
                      <a:lnTo>
                        <a:pt x="386429" y="1733455"/>
                      </a:lnTo>
                      <a:lnTo>
                        <a:pt x="389858" y="1730597"/>
                      </a:lnTo>
                      <a:lnTo>
                        <a:pt x="394716" y="1664303"/>
                      </a:lnTo>
                      <a:cubicBezTo>
                        <a:pt x="401955" y="1386364"/>
                        <a:pt x="406718" y="1202722"/>
                        <a:pt x="340138" y="868013"/>
                      </a:cubicBezTo>
                      <a:lnTo>
                        <a:pt x="340138" y="868013"/>
                      </a:lnTo>
                      <a:close/>
                      <a:moveTo>
                        <a:pt x="44387" y="71819"/>
                      </a:moveTo>
                      <a:lnTo>
                        <a:pt x="2762" y="286"/>
                      </a:lnTo>
                      <a:lnTo>
                        <a:pt x="0" y="0"/>
                      </a:lnTo>
                      <a:lnTo>
                        <a:pt x="41720" y="71628"/>
                      </a:lnTo>
                      <a:cubicBezTo>
                        <a:pt x="169259" y="321659"/>
                        <a:pt x="227457" y="435769"/>
                        <a:pt x="315945" y="773049"/>
                      </a:cubicBezTo>
                      <a:lnTo>
                        <a:pt x="326041" y="816197"/>
                      </a:lnTo>
                      <a:lnTo>
                        <a:pt x="329279" y="817340"/>
                      </a:lnTo>
                      <a:lnTo>
                        <a:pt x="318992" y="773335"/>
                      </a:lnTo>
                      <a:cubicBezTo>
                        <a:pt x="249079" y="526256"/>
                        <a:pt x="198501" y="347758"/>
                        <a:pt x="44387" y="71819"/>
                      </a:cubicBezTo>
                      <a:lnTo>
                        <a:pt x="44387" y="7181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7" name="Freeform: Shape 469"/>
                <p:cNvSpPr/>
                <p:nvPr/>
              </p:nvSpPr>
              <p:spPr>
                <a:xfrm>
                  <a:off x="8133779" y="4629626"/>
                  <a:ext cx="447675" cy="371475"/>
                </a:xfrm>
                <a:custGeom>
                  <a:avLst/>
                  <a:gdLst>
                    <a:gd name="connsiteX0" fmla="*/ 392335 w 447675"/>
                    <a:gd name="connsiteY0" fmla="*/ 101441 h 371475"/>
                    <a:gd name="connsiteX1" fmla="*/ 397764 w 447675"/>
                    <a:gd name="connsiteY1" fmla="*/ 91345 h 371475"/>
                    <a:gd name="connsiteX2" fmla="*/ 387191 w 447675"/>
                    <a:gd name="connsiteY2" fmla="*/ 104775 h 371475"/>
                    <a:gd name="connsiteX3" fmla="*/ 28004 w 447675"/>
                    <a:gd name="connsiteY3" fmla="*/ 361379 h 371475"/>
                    <a:gd name="connsiteX4" fmla="*/ 4953 w 447675"/>
                    <a:gd name="connsiteY4" fmla="*/ 372142 h 371475"/>
                    <a:gd name="connsiteX5" fmla="*/ 2286 w 447675"/>
                    <a:gd name="connsiteY5" fmla="*/ 373380 h 371475"/>
                    <a:gd name="connsiteX6" fmla="*/ 1143 w 447675"/>
                    <a:gd name="connsiteY6" fmla="*/ 376428 h 371475"/>
                    <a:gd name="connsiteX7" fmla="*/ 0 w 447675"/>
                    <a:gd name="connsiteY7" fmla="*/ 379476 h 371475"/>
                    <a:gd name="connsiteX8" fmla="*/ 25241 w 447675"/>
                    <a:gd name="connsiteY8" fmla="*/ 367665 h 371475"/>
                    <a:gd name="connsiteX9" fmla="*/ 384620 w 447675"/>
                    <a:gd name="connsiteY9" fmla="*/ 111062 h 371475"/>
                    <a:gd name="connsiteX10" fmla="*/ 392335 w 447675"/>
                    <a:gd name="connsiteY10" fmla="*/ 101441 h 371475"/>
                    <a:gd name="connsiteX11" fmla="*/ 392335 w 447675"/>
                    <a:gd name="connsiteY11" fmla="*/ 101441 h 371475"/>
                    <a:gd name="connsiteX12" fmla="*/ 447675 w 447675"/>
                    <a:gd name="connsiteY12" fmla="*/ 7429 h 371475"/>
                    <a:gd name="connsiteX13" fmla="*/ 450723 w 447675"/>
                    <a:gd name="connsiteY13" fmla="*/ 0 h 371475"/>
                    <a:gd name="connsiteX14" fmla="*/ 408813 w 447675"/>
                    <a:gd name="connsiteY14" fmla="*/ 76200 h 371475"/>
                    <a:gd name="connsiteX15" fmla="*/ 401098 w 447675"/>
                    <a:gd name="connsiteY15" fmla="*/ 87059 h 371475"/>
                    <a:gd name="connsiteX16" fmla="*/ 395764 w 447675"/>
                    <a:gd name="connsiteY16" fmla="*/ 97155 h 371475"/>
                    <a:gd name="connsiteX17" fmla="*/ 406241 w 447675"/>
                    <a:gd name="connsiteY17" fmla="*/ 82677 h 371475"/>
                    <a:gd name="connsiteX18" fmla="*/ 447675 w 447675"/>
                    <a:gd name="connsiteY18" fmla="*/ 7429 h 371475"/>
                    <a:gd name="connsiteX19" fmla="*/ 447675 w 447675"/>
                    <a:gd name="connsiteY19" fmla="*/ 742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47675" h="371475">
                      <a:moveTo>
                        <a:pt x="392335" y="101441"/>
                      </a:moveTo>
                      <a:lnTo>
                        <a:pt x="397764" y="91345"/>
                      </a:lnTo>
                      <a:lnTo>
                        <a:pt x="387191" y="104775"/>
                      </a:lnTo>
                      <a:cubicBezTo>
                        <a:pt x="308800" y="188214"/>
                        <a:pt x="246983" y="254032"/>
                        <a:pt x="28004" y="361379"/>
                      </a:cubicBezTo>
                      <a:lnTo>
                        <a:pt x="4953" y="372142"/>
                      </a:lnTo>
                      <a:lnTo>
                        <a:pt x="2286" y="373380"/>
                      </a:lnTo>
                      <a:lnTo>
                        <a:pt x="1143" y="376428"/>
                      </a:lnTo>
                      <a:lnTo>
                        <a:pt x="0" y="379476"/>
                      </a:lnTo>
                      <a:lnTo>
                        <a:pt x="25241" y="367665"/>
                      </a:lnTo>
                      <a:cubicBezTo>
                        <a:pt x="166497" y="294323"/>
                        <a:pt x="278035" y="236411"/>
                        <a:pt x="384620" y="111062"/>
                      </a:cubicBezTo>
                      <a:lnTo>
                        <a:pt x="392335" y="101441"/>
                      </a:lnTo>
                      <a:lnTo>
                        <a:pt x="392335" y="101441"/>
                      </a:lnTo>
                      <a:close/>
                      <a:moveTo>
                        <a:pt x="447675" y="7429"/>
                      </a:moveTo>
                      <a:lnTo>
                        <a:pt x="450723" y="0"/>
                      </a:lnTo>
                      <a:cubicBezTo>
                        <a:pt x="438531" y="23051"/>
                        <a:pt x="423386" y="54578"/>
                        <a:pt x="408813" y="76200"/>
                      </a:cubicBezTo>
                      <a:lnTo>
                        <a:pt x="401098" y="87059"/>
                      </a:lnTo>
                      <a:lnTo>
                        <a:pt x="395764" y="97155"/>
                      </a:lnTo>
                      <a:lnTo>
                        <a:pt x="406241" y="82677"/>
                      </a:lnTo>
                      <a:cubicBezTo>
                        <a:pt x="418909" y="60293"/>
                        <a:pt x="437674" y="31242"/>
                        <a:pt x="447675" y="7429"/>
                      </a:cubicBezTo>
                      <a:lnTo>
                        <a:pt x="447675" y="742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8" name="Freeform: Shape 470"/>
                <p:cNvSpPr/>
                <p:nvPr/>
              </p:nvSpPr>
              <p:spPr>
                <a:xfrm>
                  <a:off x="4008832" y="2068639"/>
                  <a:ext cx="2305050" cy="2981325"/>
                </a:xfrm>
                <a:custGeom>
                  <a:avLst/>
                  <a:gdLst>
                    <a:gd name="connsiteX0" fmla="*/ 2306625 w 2305050"/>
                    <a:gd name="connsiteY0" fmla="*/ 2981897 h 2981325"/>
                    <a:gd name="connsiteX1" fmla="*/ 2309006 w 2305050"/>
                    <a:gd name="connsiteY1" fmla="*/ 2979325 h 2981325"/>
                    <a:gd name="connsiteX2" fmla="*/ 2305577 w 2305050"/>
                    <a:gd name="connsiteY2" fmla="*/ 2978563 h 2981325"/>
                    <a:gd name="connsiteX3" fmla="*/ 2307291 w 2305050"/>
                    <a:gd name="connsiteY3" fmla="*/ 2973991 h 2981325"/>
                    <a:gd name="connsiteX4" fmla="*/ 2249665 w 2305050"/>
                    <a:gd name="connsiteY4" fmla="*/ 2934272 h 2981325"/>
                    <a:gd name="connsiteX5" fmla="*/ 1702454 w 2305050"/>
                    <a:gd name="connsiteY5" fmla="*/ 2530888 h 2981325"/>
                    <a:gd name="connsiteX6" fmla="*/ 1673688 w 2305050"/>
                    <a:gd name="connsiteY6" fmla="*/ 2508028 h 2981325"/>
                    <a:gd name="connsiteX7" fmla="*/ 1663115 w 2305050"/>
                    <a:gd name="connsiteY7" fmla="*/ 2508695 h 2981325"/>
                    <a:gd name="connsiteX8" fmla="*/ 1699691 w 2305050"/>
                    <a:gd name="connsiteY8" fmla="*/ 2537746 h 2981325"/>
                    <a:gd name="connsiteX9" fmla="*/ 2244998 w 2305050"/>
                    <a:gd name="connsiteY9" fmla="*/ 2939415 h 2981325"/>
                    <a:gd name="connsiteX10" fmla="*/ 2306625 w 2305050"/>
                    <a:gd name="connsiteY10" fmla="*/ 2981897 h 2981325"/>
                    <a:gd name="connsiteX11" fmla="*/ 2306625 w 2305050"/>
                    <a:gd name="connsiteY11" fmla="*/ 2981897 h 2981325"/>
                    <a:gd name="connsiteX12" fmla="*/ 1655019 w 2305050"/>
                    <a:gd name="connsiteY12" fmla="*/ 2502122 h 2981325"/>
                    <a:gd name="connsiteX13" fmla="*/ 1665592 w 2305050"/>
                    <a:gd name="connsiteY13" fmla="*/ 2501456 h 2981325"/>
                    <a:gd name="connsiteX14" fmla="*/ 1601108 w 2305050"/>
                    <a:gd name="connsiteY14" fmla="*/ 2449354 h 2981325"/>
                    <a:gd name="connsiteX15" fmla="*/ 1587868 w 2305050"/>
                    <a:gd name="connsiteY15" fmla="*/ 2438591 h 2981325"/>
                    <a:gd name="connsiteX16" fmla="*/ 1585296 w 2305050"/>
                    <a:gd name="connsiteY16" fmla="*/ 2445639 h 2981325"/>
                    <a:gd name="connsiteX17" fmla="*/ 1595012 w 2305050"/>
                    <a:gd name="connsiteY17" fmla="*/ 2453545 h 2981325"/>
                    <a:gd name="connsiteX18" fmla="*/ 1655019 w 2305050"/>
                    <a:gd name="connsiteY18" fmla="*/ 2502122 h 2981325"/>
                    <a:gd name="connsiteX19" fmla="*/ 1655019 w 2305050"/>
                    <a:gd name="connsiteY19" fmla="*/ 2502122 h 2981325"/>
                    <a:gd name="connsiteX20" fmla="*/ 1579295 w 2305050"/>
                    <a:gd name="connsiteY20" fmla="*/ 2440781 h 2981325"/>
                    <a:gd name="connsiteX21" fmla="*/ 1581867 w 2305050"/>
                    <a:gd name="connsiteY21" fmla="*/ 2433638 h 2981325"/>
                    <a:gd name="connsiteX22" fmla="*/ 1455089 w 2305050"/>
                    <a:gd name="connsiteY22" fmla="*/ 2327244 h 2981325"/>
                    <a:gd name="connsiteX23" fmla="*/ 1423752 w 2305050"/>
                    <a:gd name="connsiteY23" fmla="*/ 2300288 h 2981325"/>
                    <a:gd name="connsiteX24" fmla="*/ 1414418 w 2305050"/>
                    <a:gd name="connsiteY24" fmla="*/ 2301716 h 2981325"/>
                    <a:gd name="connsiteX25" fmla="*/ 1450613 w 2305050"/>
                    <a:gd name="connsiteY25" fmla="*/ 2332958 h 2981325"/>
                    <a:gd name="connsiteX26" fmla="*/ 1579295 w 2305050"/>
                    <a:gd name="connsiteY26" fmla="*/ 2440781 h 2981325"/>
                    <a:gd name="connsiteX27" fmla="*/ 1579295 w 2305050"/>
                    <a:gd name="connsiteY27" fmla="*/ 2440781 h 2981325"/>
                    <a:gd name="connsiteX28" fmla="*/ 1406988 w 2305050"/>
                    <a:gd name="connsiteY28" fmla="*/ 2295239 h 2981325"/>
                    <a:gd name="connsiteX29" fmla="*/ 1416323 w 2305050"/>
                    <a:gd name="connsiteY29" fmla="*/ 2293811 h 2981325"/>
                    <a:gd name="connsiteX30" fmla="*/ 1380223 w 2305050"/>
                    <a:gd name="connsiteY30" fmla="*/ 2262283 h 2981325"/>
                    <a:gd name="connsiteX31" fmla="*/ 594506 w 2305050"/>
                    <a:gd name="connsiteY31" fmla="*/ 1458563 h 2981325"/>
                    <a:gd name="connsiteX32" fmla="*/ 570788 w 2305050"/>
                    <a:gd name="connsiteY32" fmla="*/ 1428845 h 2981325"/>
                    <a:gd name="connsiteX33" fmla="*/ 565645 w 2305050"/>
                    <a:gd name="connsiteY33" fmla="*/ 1433322 h 2981325"/>
                    <a:gd name="connsiteX34" fmla="*/ 589457 w 2305050"/>
                    <a:gd name="connsiteY34" fmla="*/ 1463135 h 2981325"/>
                    <a:gd name="connsiteX35" fmla="*/ 1375841 w 2305050"/>
                    <a:gd name="connsiteY35" fmla="*/ 2267998 h 2981325"/>
                    <a:gd name="connsiteX36" fmla="*/ 1406988 w 2305050"/>
                    <a:gd name="connsiteY36" fmla="*/ 2295239 h 2981325"/>
                    <a:gd name="connsiteX37" fmla="*/ 1406988 w 2305050"/>
                    <a:gd name="connsiteY37" fmla="*/ 2295239 h 2981325"/>
                    <a:gd name="connsiteX38" fmla="*/ 561454 w 2305050"/>
                    <a:gd name="connsiteY38" fmla="*/ 1427893 h 2981325"/>
                    <a:gd name="connsiteX39" fmla="*/ 566597 w 2305050"/>
                    <a:gd name="connsiteY39" fmla="*/ 1423416 h 2981325"/>
                    <a:gd name="connsiteX40" fmla="*/ 538784 w 2305050"/>
                    <a:gd name="connsiteY40" fmla="*/ 1387793 h 2981325"/>
                    <a:gd name="connsiteX41" fmla="*/ 400196 w 2305050"/>
                    <a:gd name="connsiteY41" fmla="*/ 1196626 h 2981325"/>
                    <a:gd name="connsiteX42" fmla="*/ 396386 w 2305050"/>
                    <a:gd name="connsiteY42" fmla="*/ 1202912 h 2981325"/>
                    <a:gd name="connsiteX43" fmla="*/ 534689 w 2305050"/>
                    <a:gd name="connsiteY43" fmla="*/ 1393698 h 2981325"/>
                    <a:gd name="connsiteX44" fmla="*/ 561454 w 2305050"/>
                    <a:gd name="connsiteY44" fmla="*/ 1427893 h 2981325"/>
                    <a:gd name="connsiteX45" fmla="*/ 561454 w 2305050"/>
                    <a:gd name="connsiteY45" fmla="*/ 1427893 h 2981325"/>
                    <a:gd name="connsiteX46" fmla="*/ 392766 w 2305050"/>
                    <a:gd name="connsiteY46" fmla="*/ 1197483 h 2981325"/>
                    <a:gd name="connsiteX47" fmla="*/ 396576 w 2305050"/>
                    <a:gd name="connsiteY47" fmla="*/ 1191197 h 2981325"/>
                    <a:gd name="connsiteX48" fmla="*/ 233603 w 2305050"/>
                    <a:gd name="connsiteY48" fmla="*/ 921353 h 2981325"/>
                    <a:gd name="connsiteX49" fmla="*/ 233413 w 2305050"/>
                    <a:gd name="connsiteY49" fmla="*/ 922877 h 2981325"/>
                    <a:gd name="connsiteX50" fmla="*/ 228079 w 2305050"/>
                    <a:gd name="connsiteY50" fmla="*/ 922782 h 2981325"/>
                    <a:gd name="connsiteX51" fmla="*/ 229412 w 2305050"/>
                    <a:gd name="connsiteY51" fmla="*/ 913448 h 2981325"/>
                    <a:gd name="connsiteX52" fmla="*/ 224269 w 2305050"/>
                    <a:gd name="connsiteY52" fmla="*/ 903542 h 2981325"/>
                    <a:gd name="connsiteX53" fmla="*/ 219411 w 2305050"/>
                    <a:gd name="connsiteY53" fmla="*/ 908209 h 2981325"/>
                    <a:gd name="connsiteX54" fmla="*/ 392766 w 2305050"/>
                    <a:gd name="connsiteY54" fmla="*/ 1197483 h 2981325"/>
                    <a:gd name="connsiteX55" fmla="*/ 392766 w 2305050"/>
                    <a:gd name="connsiteY55" fmla="*/ 1197483 h 2981325"/>
                    <a:gd name="connsiteX56" fmla="*/ 216744 w 2305050"/>
                    <a:gd name="connsiteY56" fmla="*/ 902970 h 2981325"/>
                    <a:gd name="connsiteX57" fmla="*/ 221507 w 2305050"/>
                    <a:gd name="connsiteY57" fmla="*/ 898303 h 2981325"/>
                    <a:gd name="connsiteX58" fmla="*/ 75869 w 2305050"/>
                    <a:gd name="connsiteY58" fmla="*/ 549593 h 2981325"/>
                    <a:gd name="connsiteX59" fmla="*/ 56819 w 2305050"/>
                    <a:gd name="connsiteY59" fmla="*/ 484061 h 2981325"/>
                    <a:gd name="connsiteX60" fmla="*/ 55105 w 2305050"/>
                    <a:gd name="connsiteY60" fmla="*/ 499872 h 2981325"/>
                    <a:gd name="connsiteX61" fmla="*/ 71107 w 2305050"/>
                    <a:gd name="connsiteY61" fmla="*/ 554069 h 2981325"/>
                    <a:gd name="connsiteX62" fmla="*/ 216744 w 2305050"/>
                    <a:gd name="connsiteY62" fmla="*/ 902970 h 2981325"/>
                    <a:gd name="connsiteX63" fmla="*/ 216744 w 2305050"/>
                    <a:gd name="connsiteY63" fmla="*/ 902970 h 2981325"/>
                    <a:gd name="connsiteX64" fmla="*/ 39008 w 2305050"/>
                    <a:gd name="connsiteY64" fmla="*/ 437579 h 2981325"/>
                    <a:gd name="connsiteX65" fmla="*/ 51581 w 2305050"/>
                    <a:gd name="connsiteY65" fmla="*/ 487204 h 2981325"/>
                    <a:gd name="connsiteX66" fmla="*/ 53390 w 2305050"/>
                    <a:gd name="connsiteY66" fmla="*/ 471392 h 2981325"/>
                    <a:gd name="connsiteX67" fmla="*/ 43865 w 2305050"/>
                    <a:gd name="connsiteY67" fmla="*/ 433292 h 2981325"/>
                    <a:gd name="connsiteX68" fmla="*/ 6527 w 2305050"/>
                    <a:gd name="connsiteY68" fmla="*/ 0 h 2981325"/>
                    <a:gd name="connsiteX69" fmla="*/ 1289 w 2305050"/>
                    <a:gd name="connsiteY69" fmla="*/ 7239 h 2981325"/>
                    <a:gd name="connsiteX70" fmla="*/ 39008 w 2305050"/>
                    <a:gd name="connsiteY70" fmla="*/ 437579 h 2981325"/>
                    <a:gd name="connsiteX71" fmla="*/ 39008 w 2305050"/>
                    <a:gd name="connsiteY71" fmla="*/ 437579 h 2981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305050" h="2981325">
                      <a:moveTo>
                        <a:pt x="2306625" y="2981897"/>
                      </a:moveTo>
                      <a:lnTo>
                        <a:pt x="2309006" y="2979325"/>
                      </a:lnTo>
                      <a:lnTo>
                        <a:pt x="2305577" y="2978563"/>
                      </a:lnTo>
                      <a:lnTo>
                        <a:pt x="2307291" y="2973991"/>
                      </a:lnTo>
                      <a:lnTo>
                        <a:pt x="2249665" y="2934272"/>
                      </a:lnTo>
                      <a:cubicBezTo>
                        <a:pt x="2059070" y="2800064"/>
                        <a:pt x="1921338" y="2703005"/>
                        <a:pt x="1702454" y="2530888"/>
                      </a:cubicBezTo>
                      <a:lnTo>
                        <a:pt x="1673688" y="2508028"/>
                      </a:lnTo>
                      <a:lnTo>
                        <a:pt x="1663115" y="2508695"/>
                      </a:lnTo>
                      <a:lnTo>
                        <a:pt x="1699691" y="2537746"/>
                      </a:lnTo>
                      <a:cubicBezTo>
                        <a:pt x="1860474" y="2661761"/>
                        <a:pt x="1999253" y="2768822"/>
                        <a:pt x="2244998" y="2939415"/>
                      </a:cubicBezTo>
                      <a:lnTo>
                        <a:pt x="2306625" y="2981897"/>
                      </a:lnTo>
                      <a:lnTo>
                        <a:pt x="2306625" y="2981897"/>
                      </a:lnTo>
                      <a:close/>
                      <a:moveTo>
                        <a:pt x="1655019" y="2502122"/>
                      </a:moveTo>
                      <a:lnTo>
                        <a:pt x="1665592" y="2501456"/>
                      </a:lnTo>
                      <a:lnTo>
                        <a:pt x="1601108" y="2449354"/>
                      </a:lnTo>
                      <a:lnTo>
                        <a:pt x="1587868" y="2438591"/>
                      </a:lnTo>
                      <a:lnTo>
                        <a:pt x="1585296" y="2445639"/>
                      </a:lnTo>
                      <a:lnTo>
                        <a:pt x="1595012" y="2453545"/>
                      </a:lnTo>
                      <a:lnTo>
                        <a:pt x="1655019" y="2502122"/>
                      </a:lnTo>
                      <a:lnTo>
                        <a:pt x="1655019" y="2502122"/>
                      </a:lnTo>
                      <a:close/>
                      <a:moveTo>
                        <a:pt x="1579295" y="2440781"/>
                      </a:moveTo>
                      <a:lnTo>
                        <a:pt x="1581867" y="2433638"/>
                      </a:lnTo>
                      <a:lnTo>
                        <a:pt x="1455089" y="2327244"/>
                      </a:lnTo>
                      <a:lnTo>
                        <a:pt x="1423752" y="2300288"/>
                      </a:lnTo>
                      <a:lnTo>
                        <a:pt x="1414418" y="2301716"/>
                      </a:lnTo>
                      <a:lnTo>
                        <a:pt x="1450613" y="2332958"/>
                      </a:lnTo>
                      <a:lnTo>
                        <a:pt x="1579295" y="2440781"/>
                      </a:lnTo>
                      <a:lnTo>
                        <a:pt x="1579295" y="2440781"/>
                      </a:lnTo>
                      <a:close/>
                      <a:moveTo>
                        <a:pt x="1406988" y="2295239"/>
                      </a:moveTo>
                      <a:lnTo>
                        <a:pt x="1416323" y="2293811"/>
                      </a:lnTo>
                      <a:lnTo>
                        <a:pt x="1380223" y="2262283"/>
                      </a:lnTo>
                      <a:cubicBezTo>
                        <a:pt x="1157338" y="2060829"/>
                        <a:pt x="880065" y="1810036"/>
                        <a:pt x="594506" y="1458563"/>
                      </a:cubicBezTo>
                      <a:lnTo>
                        <a:pt x="570788" y="1428845"/>
                      </a:lnTo>
                      <a:lnTo>
                        <a:pt x="565645" y="1433322"/>
                      </a:lnTo>
                      <a:lnTo>
                        <a:pt x="589457" y="1463135"/>
                      </a:lnTo>
                      <a:cubicBezTo>
                        <a:pt x="739952" y="1642015"/>
                        <a:pt x="946073" y="1886998"/>
                        <a:pt x="1375841" y="2267998"/>
                      </a:cubicBezTo>
                      <a:lnTo>
                        <a:pt x="1406988" y="2295239"/>
                      </a:lnTo>
                      <a:lnTo>
                        <a:pt x="1406988" y="2295239"/>
                      </a:lnTo>
                      <a:close/>
                      <a:moveTo>
                        <a:pt x="561454" y="1427893"/>
                      </a:moveTo>
                      <a:lnTo>
                        <a:pt x="566597" y="1423416"/>
                      </a:lnTo>
                      <a:lnTo>
                        <a:pt x="538784" y="1387793"/>
                      </a:lnTo>
                      <a:cubicBezTo>
                        <a:pt x="496970" y="1330643"/>
                        <a:pt x="440296" y="1255014"/>
                        <a:pt x="400196" y="1196626"/>
                      </a:cubicBezTo>
                      <a:lnTo>
                        <a:pt x="396386" y="1202912"/>
                      </a:lnTo>
                      <a:cubicBezTo>
                        <a:pt x="437629" y="1260348"/>
                        <a:pt x="491731" y="1337501"/>
                        <a:pt x="534689" y="1393698"/>
                      </a:cubicBezTo>
                      <a:lnTo>
                        <a:pt x="561454" y="1427893"/>
                      </a:lnTo>
                      <a:lnTo>
                        <a:pt x="561454" y="1427893"/>
                      </a:lnTo>
                      <a:close/>
                      <a:moveTo>
                        <a:pt x="392766" y="1197483"/>
                      </a:moveTo>
                      <a:lnTo>
                        <a:pt x="396576" y="1191197"/>
                      </a:lnTo>
                      <a:cubicBezTo>
                        <a:pt x="345998" y="1111282"/>
                        <a:pt x="279895" y="1003840"/>
                        <a:pt x="233603" y="921353"/>
                      </a:cubicBezTo>
                      <a:lnTo>
                        <a:pt x="233413" y="922877"/>
                      </a:lnTo>
                      <a:lnTo>
                        <a:pt x="228079" y="922782"/>
                      </a:lnTo>
                      <a:lnTo>
                        <a:pt x="229412" y="913448"/>
                      </a:lnTo>
                      <a:lnTo>
                        <a:pt x="224269" y="903542"/>
                      </a:lnTo>
                      <a:lnTo>
                        <a:pt x="219411" y="908209"/>
                      </a:lnTo>
                      <a:cubicBezTo>
                        <a:pt x="269227" y="996315"/>
                        <a:pt x="338188" y="1112330"/>
                        <a:pt x="392766" y="1197483"/>
                      </a:cubicBezTo>
                      <a:lnTo>
                        <a:pt x="392766" y="1197483"/>
                      </a:lnTo>
                      <a:close/>
                      <a:moveTo>
                        <a:pt x="216744" y="902970"/>
                      </a:moveTo>
                      <a:lnTo>
                        <a:pt x="221507" y="898303"/>
                      </a:lnTo>
                      <a:cubicBezTo>
                        <a:pt x="123590" y="691610"/>
                        <a:pt x="117779" y="679228"/>
                        <a:pt x="75869" y="549593"/>
                      </a:cubicBezTo>
                      <a:lnTo>
                        <a:pt x="56819" y="484061"/>
                      </a:lnTo>
                      <a:lnTo>
                        <a:pt x="55105" y="499872"/>
                      </a:lnTo>
                      <a:lnTo>
                        <a:pt x="71107" y="554069"/>
                      </a:lnTo>
                      <a:cubicBezTo>
                        <a:pt x="145878" y="761238"/>
                        <a:pt x="148831" y="769334"/>
                        <a:pt x="216744" y="902970"/>
                      </a:cubicBezTo>
                      <a:lnTo>
                        <a:pt x="216744" y="902970"/>
                      </a:lnTo>
                      <a:close/>
                      <a:moveTo>
                        <a:pt x="39008" y="437579"/>
                      </a:moveTo>
                      <a:lnTo>
                        <a:pt x="51581" y="487204"/>
                      </a:lnTo>
                      <a:lnTo>
                        <a:pt x="53390" y="471392"/>
                      </a:lnTo>
                      <a:lnTo>
                        <a:pt x="43865" y="433292"/>
                      </a:lnTo>
                      <a:cubicBezTo>
                        <a:pt x="2241" y="210884"/>
                        <a:pt x="1479" y="206597"/>
                        <a:pt x="6527" y="0"/>
                      </a:cubicBezTo>
                      <a:cubicBezTo>
                        <a:pt x="4813" y="2381"/>
                        <a:pt x="3003" y="4763"/>
                        <a:pt x="1289" y="7239"/>
                      </a:cubicBezTo>
                      <a:cubicBezTo>
                        <a:pt x="-1759" y="189262"/>
                        <a:pt x="-2807" y="250603"/>
                        <a:pt x="39008" y="437579"/>
                      </a:cubicBezTo>
                      <a:lnTo>
                        <a:pt x="39008" y="43757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9" name="Freeform: Shape 471"/>
                <p:cNvSpPr/>
                <p:nvPr/>
              </p:nvSpPr>
              <p:spPr>
                <a:xfrm>
                  <a:off x="6314408" y="1967294"/>
                  <a:ext cx="552450" cy="3076575"/>
                </a:xfrm>
                <a:custGeom>
                  <a:avLst/>
                  <a:gdLst>
                    <a:gd name="connsiteX0" fmla="*/ 33052 w 552450"/>
                    <a:gd name="connsiteY0" fmla="*/ 3010948 h 3076575"/>
                    <a:gd name="connsiteX1" fmla="*/ 199549 w 552450"/>
                    <a:gd name="connsiteY1" fmla="*/ 2519743 h 3076575"/>
                    <a:gd name="connsiteX2" fmla="*/ 191643 w 552450"/>
                    <a:gd name="connsiteY2" fmla="*/ 2520887 h 3076575"/>
                    <a:gd name="connsiteX3" fmla="*/ 26194 w 552450"/>
                    <a:gd name="connsiteY3" fmla="*/ 3009329 h 3076575"/>
                    <a:gd name="connsiteX4" fmla="*/ 1714 w 552450"/>
                    <a:gd name="connsiteY4" fmla="*/ 3075242 h 3076575"/>
                    <a:gd name="connsiteX5" fmla="*/ 0 w 552450"/>
                    <a:gd name="connsiteY5" fmla="*/ 3079814 h 3076575"/>
                    <a:gd name="connsiteX6" fmla="*/ 3429 w 552450"/>
                    <a:gd name="connsiteY6" fmla="*/ 3080576 h 3076575"/>
                    <a:gd name="connsiteX7" fmla="*/ 6763 w 552450"/>
                    <a:gd name="connsiteY7" fmla="*/ 3081338 h 3076575"/>
                    <a:gd name="connsiteX8" fmla="*/ 33052 w 552450"/>
                    <a:gd name="connsiteY8" fmla="*/ 3010948 h 3076575"/>
                    <a:gd name="connsiteX9" fmla="*/ 33052 w 552450"/>
                    <a:gd name="connsiteY9" fmla="*/ 3010948 h 3076575"/>
                    <a:gd name="connsiteX10" fmla="*/ 201835 w 552450"/>
                    <a:gd name="connsiteY10" fmla="*/ 2512219 h 3076575"/>
                    <a:gd name="connsiteX11" fmla="*/ 304038 w 552450"/>
                    <a:gd name="connsiteY11" fmla="*/ 2155889 h 3076575"/>
                    <a:gd name="connsiteX12" fmla="*/ 295942 w 552450"/>
                    <a:gd name="connsiteY12" fmla="*/ 2157984 h 3076575"/>
                    <a:gd name="connsiteX13" fmla="*/ 193929 w 552450"/>
                    <a:gd name="connsiteY13" fmla="*/ 2513362 h 3076575"/>
                    <a:gd name="connsiteX14" fmla="*/ 201835 w 552450"/>
                    <a:gd name="connsiteY14" fmla="*/ 2512219 h 3076575"/>
                    <a:gd name="connsiteX15" fmla="*/ 201835 w 552450"/>
                    <a:gd name="connsiteY15" fmla="*/ 2512219 h 3076575"/>
                    <a:gd name="connsiteX16" fmla="*/ 306229 w 552450"/>
                    <a:gd name="connsiteY16" fmla="*/ 2147602 h 3076575"/>
                    <a:gd name="connsiteX17" fmla="*/ 422720 w 552450"/>
                    <a:gd name="connsiteY17" fmla="*/ 1661732 h 3076575"/>
                    <a:gd name="connsiteX18" fmla="*/ 416528 w 552450"/>
                    <a:gd name="connsiteY18" fmla="*/ 1656874 h 3076575"/>
                    <a:gd name="connsiteX19" fmla="*/ 298228 w 552450"/>
                    <a:gd name="connsiteY19" fmla="*/ 2149793 h 3076575"/>
                    <a:gd name="connsiteX20" fmla="*/ 306229 w 552450"/>
                    <a:gd name="connsiteY20" fmla="*/ 2147602 h 3076575"/>
                    <a:gd name="connsiteX21" fmla="*/ 306229 w 552450"/>
                    <a:gd name="connsiteY21" fmla="*/ 2147602 h 3076575"/>
                    <a:gd name="connsiteX22" fmla="*/ 424339 w 552450"/>
                    <a:gd name="connsiteY22" fmla="*/ 1653731 h 3076575"/>
                    <a:gd name="connsiteX23" fmla="*/ 505396 w 552450"/>
                    <a:gd name="connsiteY23" fmla="*/ 1188815 h 3076575"/>
                    <a:gd name="connsiteX24" fmla="*/ 500158 w 552450"/>
                    <a:gd name="connsiteY24" fmla="*/ 1177385 h 3076575"/>
                    <a:gd name="connsiteX25" fmla="*/ 418147 w 552450"/>
                    <a:gd name="connsiteY25" fmla="*/ 1648873 h 3076575"/>
                    <a:gd name="connsiteX26" fmla="*/ 424339 w 552450"/>
                    <a:gd name="connsiteY26" fmla="*/ 1653731 h 3076575"/>
                    <a:gd name="connsiteX27" fmla="*/ 424339 w 552450"/>
                    <a:gd name="connsiteY27" fmla="*/ 1653731 h 3076575"/>
                    <a:gd name="connsiteX28" fmla="*/ 552641 w 552450"/>
                    <a:gd name="connsiteY28" fmla="*/ 448342 h 3076575"/>
                    <a:gd name="connsiteX29" fmla="*/ 551497 w 552450"/>
                    <a:gd name="connsiteY29" fmla="*/ 405765 h 3076575"/>
                    <a:gd name="connsiteX30" fmla="*/ 545783 w 552450"/>
                    <a:gd name="connsiteY30" fmla="*/ 403669 h 3076575"/>
                    <a:gd name="connsiteX31" fmla="*/ 546926 w 552450"/>
                    <a:gd name="connsiteY31" fmla="*/ 447103 h 3076575"/>
                    <a:gd name="connsiteX32" fmla="*/ 501872 w 552450"/>
                    <a:gd name="connsiteY32" fmla="*/ 1165193 h 3076575"/>
                    <a:gd name="connsiteX33" fmla="*/ 507111 w 552450"/>
                    <a:gd name="connsiteY33" fmla="*/ 1176623 h 3076575"/>
                    <a:gd name="connsiteX34" fmla="*/ 552641 w 552450"/>
                    <a:gd name="connsiteY34" fmla="*/ 448342 h 3076575"/>
                    <a:gd name="connsiteX35" fmla="*/ 552641 w 552450"/>
                    <a:gd name="connsiteY35" fmla="*/ 448342 h 3076575"/>
                    <a:gd name="connsiteX36" fmla="*/ 524351 w 552450"/>
                    <a:gd name="connsiteY36" fmla="*/ 80391 h 3076575"/>
                    <a:gd name="connsiteX37" fmla="*/ 512159 w 552450"/>
                    <a:gd name="connsiteY37" fmla="*/ 1048 h 3076575"/>
                    <a:gd name="connsiteX38" fmla="*/ 507206 w 552450"/>
                    <a:gd name="connsiteY38" fmla="*/ 0 h 3076575"/>
                    <a:gd name="connsiteX39" fmla="*/ 519208 w 552450"/>
                    <a:gd name="connsiteY39" fmla="*/ 79343 h 3076575"/>
                    <a:gd name="connsiteX40" fmla="*/ 542925 w 552450"/>
                    <a:gd name="connsiteY40" fmla="*/ 335566 h 3076575"/>
                    <a:gd name="connsiteX41" fmla="*/ 545592 w 552450"/>
                    <a:gd name="connsiteY41" fmla="*/ 397002 h 3076575"/>
                    <a:gd name="connsiteX42" fmla="*/ 551307 w 552450"/>
                    <a:gd name="connsiteY42" fmla="*/ 399098 h 3076575"/>
                    <a:gd name="connsiteX43" fmla="*/ 548545 w 552450"/>
                    <a:gd name="connsiteY43" fmla="*/ 336709 h 3076575"/>
                    <a:gd name="connsiteX44" fmla="*/ 524351 w 552450"/>
                    <a:gd name="connsiteY44" fmla="*/ 80391 h 3076575"/>
                    <a:gd name="connsiteX45" fmla="*/ 524351 w 552450"/>
                    <a:gd name="connsiteY45" fmla="*/ 80391 h 3076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552450" h="3076575">
                      <a:moveTo>
                        <a:pt x="33052" y="3010948"/>
                      </a:moveTo>
                      <a:cubicBezTo>
                        <a:pt x="116872" y="2776347"/>
                        <a:pt x="134303" y="2727579"/>
                        <a:pt x="199549" y="2519743"/>
                      </a:cubicBezTo>
                      <a:lnTo>
                        <a:pt x="191643" y="2520887"/>
                      </a:lnTo>
                      <a:cubicBezTo>
                        <a:pt x="104299" y="2792349"/>
                        <a:pt x="99060" y="2808637"/>
                        <a:pt x="26194" y="3009329"/>
                      </a:cubicBezTo>
                      <a:lnTo>
                        <a:pt x="1714" y="3075242"/>
                      </a:lnTo>
                      <a:lnTo>
                        <a:pt x="0" y="3079814"/>
                      </a:lnTo>
                      <a:lnTo>
                        <a:pt x="3429" y="3080576"/>
                      </a:lnTo>
                      <a:lnTo>
                        <a:pt x="6763" y="3081338"/>
                      </a:lnTo>
                      <a:lnTo>
                        <a:pt x="33052" y="3010948"/>
                      </a:lnTo>
                      <a:lnTo>
                        <a:pt x="33052" y="3010948"/>
                      </a:lnTo>
                      <a:close/>
                      <a:moveTo>
                        <a:pt x="201835" y="2512219"/>
                      </a:moveTo>
                      <a:cubicBezTo>
                        <a:pt x="233172" y="2405539"/>
                        <a:pt x="274511" y="2263140"/>
                        <a:pt x="304038" y="2155889"/>
                      </a:cubicBezTo>
                      <a:lnTo>
                        <a:pt x="295942" y="2157984"/>
                      </a:lnTo>
                      <a:cubicBezTo>
                        <a:pt x="266033" y="2264759"/>
                        <a:pt x="225743" y="2407063"/>
                        <a:pt x="193929" y="2513362"/>
                      </a:cubicBezTo>
                      <a:lnTo>
                        <a:pt x="201835" y="2512219"/>
                      </a:lnTo>
                      <a:lnTo>
                        <a:pt x="201835" y="2512219"/>
                      </a:lnTo>
                      <a:close/>
                      <a:moveTo>
                        <a:pt x="306229" y="2147602"/>
                      </a:moveTo>
                      <a:cubicBezTo>
                        <a:pt x="377380" y="1869091"/>
                        <a:pt x="384810" y="1839944"/>
                        <a:pt x="422720" y="1661732"/>
                      </a:cubicBezTo>
                      <a:lnTo>
                        <a:pt x="416528" y="1656874"/>
                      </a:lnTo>
                      <a:cubicBezTo>
                        <a:pt x="352044" y="1945196"/>
                        <a:pt x="349472" y="1956435"/>
                        <a:pt x="298228" y="2149793"/>
                      </a:cubicBezTo>
                      <a:lnTo>
                        <a:pt x="306229" y="2147602"/>
                      </a:lnTo>
                      <a:lnTo>
                        <a:pt x="306229" y="2147602"/>
                      </a:lnTo>
                      <a:close/>
                      <a:moveTo>
                        <a:pt x="424339" y="1653731"/>
                      </a:moveTo>
                      <a:cubicBezTo>
                        <a:pt x="479108" y="1370266"/>
                        <a:pt x="482346" y="1353312"/>
                        <a:pt x="505396" y="1188815"/>
                      </a:cubicBezTo>
                      <a:lnTo>
                        <a:pt x="500158" y="1177385"/>
                      </a:lnTo>
                      <a:cubicBezTo>
                        <a:pt x="456724" y="1458468"/>
                        <a:pt x="455105" y="1469517"/>
                        <a:pt x="418147" y="1648873"/>
                      </a:cubicBezTo>
                      <a:lnTo>
                        <a:pt x="424339" y="1653731"/>
                      </a:lnTo>
                      <a:lnTo>
                        <a:pt x="424339" y="1653731"/>
                      </a:lnTo>
                      <a:close/>
                      <a:moveTo>
                        <a:pt x="552641" y="448342"/>
                      </a:moveTo>
                      <a:lnTo>
                        <a:pt x="551497" y="405765"/>
                      </a:lnTo>
                      <a:lnTo>
                        <a:pt x="545783" y="403669"/>
                      </a:lnTo>
                      <a:lnTo>
                        <a:pt x="546926" y="447103"/>
                      </a:lnTo>
                      <a:cubicBezTo>
                        <a:pt x="545687" y="687991"/>
                        <a:pt x="544925" y="820769"/>
                        <a:pt x="501872" y="1165193"/>
                      </a:cubicBezTo>
                      <a:lnTo>
                        <a:pt x="507111" y="1176623"/>
                      </a:lnTo>
                      <a:cubicBezTo>
                        <a:pt x="537591" y="913733"/>
                        <a:pt x="557784" y="739997"/>
                        <a:pt x="552641" y="448342"/>
                      </a:cubicBezTo>
                      <a:lnTo>
                        <a:pt x="552641" y="448342"/>
                      </a:lnTo>
                      <a:close/>
                      <a:moveTo>
                        <a:pt x="524351" y="80391"/>
                      </a:moveTo>
                      <a:lnTo>
                        <a:pt x="512159" y="1048"/>
                      </a:lnTo>
                      <a:lnTo>
                        <a:pt x="507206" y="0"/>
                      </a:lnTo>
                      <a:lnTo>
                        <a:pt x="519208" y="79343"/>
                      </a:lnTo>
                      <a:cubicBezTo>
                        <a:pt x="527209" y="156115"/>
                        <a:pt x="538067" y="258508"/>
                        <a:pt x="542925" y="335566"/>
                      </a:cubicBezTo>
                      <a:lnTo>
                        <a:pt x="545592" y="397002"/>
                      </a:lnTo>
                      <a:lnTo>
                        <a:pt x="551307" y="399098"/>
                      </a:lnTo>
                      <a:lnTo>
                        <a:pt x="548545" y="336709"/>
                      </a:lnTo>
                      <a:cubicBezTo>
                        <a:pt x="542068" y="259747"/>
                        <a:pt x="535019" y="156877"/>
                        <a:pt x="524351" y="80391"/>
                      </a:cubicBezTo>
                      <a:lnTo>
                        <a:pt x="524351" y="8039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0" name="Freeform: Shape 472"/>
                <p:cNvSpPr/>
                <p:nvPr/>
              </p:nvSpPr>
              <p:spPr>
                <a:xfrm>
                  <a:off x="6129814" y="2036254"/>
                  <a:ext cx="2619375" cy="1038225"/>
                </a:xfrm>
                <a:custGeom>
                  <a:avLst/>
                  <a:gdLst>
                    <a:gd name="connsiteX0" fmla="*/ 2622233 w 2619375"/>
                    <a:gd name="connsiteY0" fmla="*/ 1038511 h 1038225"/>
                    <a:gd name="connsiteX1" fmla="*/ 2620899 w 2619375"/>
                    <a:gd name="connsiteY1" fmla="*/ 1030986 h 1038225"/>
                    <a:gd name="connsiteX2" fmla="*/ 2613660 w 2619375"/>
                    <a:gd name="connsiteY2" fmla="*/ 1012603 h 1038225"/>
                    <a:gd name="connsiteX3" fmla="*/ 2615089 w 2619375"/>
                    <a:gd name="connsiteY3" fmla="*/ 1020318 h 1038225"/>
                    <a:gd name="connsiteX4" fmla="*/ 2622233 w 2619375"/>
                    <a:gd name="connsiteY4" fmla="*/ 1038511 h 1038225"/>
                    <a:gd name="connsiteX5" fmla="*/ 2622233 w 2619375"/>
                    <a:gd name="connsiteY5" fmla="*/ 1038511 h 1038225"/>
                    <a:gd name="connsiteX6" fmla="*/ 2614517 w 2619375"/>
                    <a:gd name="connsiteY6" fmla="*/ 1019366 h 1038225"/>
                    <a:gd name="connsiteX7" fmla="*/ 2613089 w 2619375"/>
                    <a:gd name="connsiteY7" fmla="*/ 1011650 h 1038225"/>
                    <a:gd name="connsiteX8" fmla="*/ 2586990 w 2619375"/>
                    <a:gd name="connsiteY8" fmla="*/ 983742 h 1038225"/>
                    <a:gd name="connsiteX9" fmla="*/ 2587467 w 2619375"/>
                    <a:gd name="connsiteY9" fmla="*/ 990409 h 1038225"/>
                    <a:gd name="connsiteX10" fmla="*/ 2614517 w 2619375"/>
                    <a:gd name="connsiteY10" fmla="*/ 1019366 h 1038225"/>
                    <a:gd name="connsiteX11" fmla="*/ 2614517 w 2619375"/>
                    <a:gd name="connsiteY11" fmla="*/ 1019366 h 1038225"/>
                    <a:gd name="connsiteX12" fmla="*/ 2586038 w 2619375"/>
                    <a:gd name="connsiteY12" fmla="*/ 989362 h 1038225"/>
                    <a:gd name="connsiteX13" fmla="*/ 2585561 w 2619375"/>
                    <a:gd name="connsiteY13" fmla="*/ 982694 h 1038225"/>
                    <a:gd name="connsiteX14" fmla="*/ 2316385 w 2619375"/>
                    <a:gd name="connsiteY14" fmla="*/ 856964 h 1038225"/>
                    <a:gd name="connsiteX15" fmla="*/ 2296668 w 2619375"/>
                    <a:gd name="connsiteY15" fmla="*/ 849821 h 1038225"/>
                    <a:gd name="connsiteX16" fmla="*/ 2293430 w 2619375"/>
                    <a:gd name="connsiteY16" fmla="*/ 848678 h 1038225"/>
                    <a:gd name="connsiteX17" fmla="*/ 2273522 w 2619375"/>
                    <a:gd name="connsiteY17" fmla="*/ 841629 h 1038225"/>
                    <a:gd name="connsiteX18" fmla="*/ 1626489 w 2619375"/>
                    <a:gd name="connsiteY18" fmla="*/ 632174 h 1038225"/>
                    <a:gd name="connsiteX19" fmla="*/ 1596009 w 2619375"/>
                    <a:gd name="connsiteY19" fmla="*/ 622459 h 1038225"/>
                    <a:gd name="connsiteX20" fmla="*/ 1596867 w 2619375"/>
                    <a:gd name="connsiteY20" fmla="*/ 629412 h 1038225"/>
                    <a:gd name="connsiteX21" fmla="*/ 1626013 w 2619375"/>
                    <a:gd name="connsiteY21" fmla="*/ 638747 h 1038225"/>
                    <a:gd name="connsiteX22" fmla="*/ 2274665 w 2619375"/>
                    <a:gd name="connsiteY22" fmla="*/ 848868 h 1038225"/>
                    <a:gd name="connsiteX23" fmla="*/ 2295049 w 2619375"/>
                    <a:gd name="connsiteY23" fmla="*/ 856107 h 1038225"/>
                    <a:gd name="connsiteX24" fmla="*/ 2298288 w 2619375"/>
                    <a:gd name="connsiteY24" fmla="*/ 857250 h 1038225"/>
                    <a:gd name="connsiteX25" fmla="*/ 2317623 w 2619375"/>
                    <a:gd name="connsiteY25" fmla="*/ 864203 h 1038225"/>
                    <a:gd name="connsiteX26" fmla="*/ 2586038 w 2619375"/>
                    <a:gd name="connsiteY26" fmla="*/ 989362 h 1038225"/>
                    <a:gd name="connsiteX27" fmla="*/ 2586038 w 2619375"/>
                    <a:gd name="connsiteY27" fmla="*/ 989362 h 1038225"/>
                    <a:gd name="connsiteX28" fmla="*/ 1591913 w 2619375"/>
                    <a:gd name="connsiteY28" fmla="*/ 627888 h 1038225"/>
                    <a:gd name="connsiteX29" fmla="*/ 1591056 w 2619375"/>
                    <a:gd name="connsiteY29" fmla="*/ 620935 h 1038225"/>
                    <a:gd name="connsiteX30" fmla="*/ 1559814 w 2619375"/>
                    <a:gd name="connsiteY30" fmla="*/ 610934 h 1038225"/>
                    <a:gd name="connsiteX31" fmla="*/ 1395222 w 2619375"/>
                    <a:gd name="connsiteY31" fmla="*/ 557784 h 1038225"/>
                    <a:gd name="connsiteX32" fmla="*/ 1397794 w 2619375"/>
                    <a:gd name="connsiteY32" fmla="*/ 565213 h 1038225"/>
                    <a:gd name="connsiteX33" fmla="*/ 1561529 w 2619375"/>
                    <a:gd name="connsiteY33" fmla="*/ 618172 h 1038225"/>
                    <a:gd name="connsiteX34" fmla="*/ 1591913 w 2619375"/>
                    <a:gd name="connsiteY34" fmla="*/ 627888 h 1038225"/>
                    <a:gd name="connsiteX35" fmla="*/ 1591913 w 2619375"/>
                    <a:gd name="connsiteY35" fmla="*/ 627888 h 1038225"/>
                    <a:gd name="connsiteX36" fmla="*/ 1392174 w 2619375"/>
                    <a:gd name="connsiteY36" fmla="*/ 563404 h 1038225"/>
                    <a:gd name="connsiteX37" fmla="*/ 1389602 w 2619375"/>
                    <a:gd name="connsiteY37" fmla="*/ 555974 h 1038225"/>
                    <a:gd name="connsiteX38" fmla="*/ 780669 w 2619375"/>
                    <a:gd name="connsiteY38" fmla="*/ 346900 h 1038225"/>
                    <a:gd name="connsiteX39" fmla="*/ 735806 w 2619375"/>
                    <a:gd name="connsiteY39" fmla="*/ 330232 h 1038225"/>
                    <a:gd name="connsiteX40" fmla="*/ 730092 w 2619375"/>
                    <a:gd name="connsiteY40" fmla="*/ 328136 h 1038225"/>
                    <a:gd name="connsiteX41" fmla="*/ 684086 w 2619375"/>
                    <a:gd name="connsiteY41" fmla="*/ 310610 h 1038225"/>
                    <a:gd name="connsiteX42" fmla="*/ 538258 w 2619375"/>
                    <a:gd name="connsiteY42" fmla="*/ 252698 h 1038225"/>
                    <a:gd name="connsiteX43" fmla="*/ 535496 w 2619375"/>
                    <a:gd name="connsiteY43" fmla="*/ 258128 h 1038225"/>
                    <a:gd name="connsiteX44" fmla="*/ 684467 w 2619375"/>
                    <a:gd name="connsiteY44" fmla="*/ 317278 h 1038225"/>
                    <a:gd name="connsiteX45" fmla="*/ 730377 w 2619375"/>
                    <a:gd name="connsiteY45" fmla="*/ 334709 h 1038225"/>
                    <a:gd name="connsiteX46" fmla="*/ 736092 w 2619375"/>
                    <a:gd name="connsiteY46" fmla="*/ 336804 h 1038225"/>
                    <a:gd name="connsiteX47" fmla="*/ 779240 w 2619375"/>
                    <a:gd name="connsiteY47" fmla="*/ 352806 h 1038225"/>
                    <a:gd name="connsiteX48" fmla="*/ 1392174 w 2619375"/>
                    <a:gd name="connsiteY48" fmla="*/ 563404 h 1038225"/>
                    <a:gd name="connsiteX49" fmla="*/ 1392174 w 2619375"/>
                    <a:gd name="connsiteY49" fmla="*/ 563404 h 1038225"/>
                    <a:gd name="connsiteX50" fmla="*/ 529781 w 2619375"/>
                    <a:gd name="connsiteY50" fmla="*/ 255746 h 1038225"/>
                    <a:gd name="connsiteX51" fmla="*/ 532543 w 2619375"/>
                    <a:gd name="connsiteY51" fmla="*/ 250317 h 1038225"/>
                    <a:gd name="connsiteX52" fmla="*/ 246412 w 2619375"/>
                    <a:gd name="connsiteY52" fmla="*/ 124301 h 1038225"/>
                    <a:gd name="connsiteX53" fmla="*/ 249936 w 2619375"/>
                    <a:gd name="connsiteY53" fmla="*/ 132588 h 1038225"/>
                    <a:gd name="connsiteX54" fmla="*/ 529781 w 2619375"/>
                    <a:gd name="connsiteY54" fmla="*/ 255746 h 1038225"/>
                    <a:gd name="connsiteX55" fmla="*/ 529781 w 2619375"/>
                    <a:gd name="connsiteY55" fmla="*/ 255746 h 1038225"/>
                    <a:gd name="connsiteX56" fmla="*/ 214979 w 2619375"/>
                    <a:gd name="connsiteY56" fmla="*/ 115919 h 1038225"/>
                    <a:gd name="connsiteX57" fmla="*/ 243078 w 2619375"/>
                    <a:gd name="connsiteY57" fmla="*/ 129350 h 1038225"/>
                    <a:gd name="connsiteX58" fmla="*/ 239554 w 2619375"/>
                    <a:gd name="connsiteY58" fmla="*/ 121063 h 1038225"/>
                    <a:gd name="connsiteX59" fmla="*/ 215932 w 2619375"/>
                    <a:gd name="connsiteY59" fmla="*/ 109823 h 1038225"/>
                    <a:gd name="connsiteX60" fmla="*/ 214979 w 2619375"/>
                    <a:gd name="connsiteY60" fmla="*/ 115919 h 1038225"/>
                    <a:gd name="connsiteX61" fmla="*/ 214979 w 2619375"/>
                    <a:gd name="connsiteY61" fmla="*/ 115919 h 1038225"/>
                    <a:gd name="connsiteX62" fmla="*/ 210121 w 2619375"/>
                    <a:gd name="connsiteY62" fmla="*/ 113633 h 1038225"/>
                    <a:gd name="connsiteX63" fmla="*/ 211169 w 2619375"/>
                    <a:gd name="connsiteY63" fmla="*/ 107442 h 1038225"/>
                    <a:gd name="connsiteX64" fmla="*/ 40291 w 2619375"/>
                    <a:gd name="connsiteY64" fmla="*/ 21146 h 1038225"/>
                    <a:gd name="connsiteX65" fmla="*/ 953 w 2619375"/>
                    <a:gd name="connsiteY65" fmla="*/ 0 h 1038225"/>
                    <a:gd name="connsiteX66" fmla="*/ 0 w 2619375"/>
                    <a:gd name="connsiteY66" fmla="*/ 2858 h 1038225"/>
                    <a:gd name="connsiteX67" fmla="*/ 1810 w 2619375"/>
                    <a:gd name="connsiteY67" fmla="*/ 5048 h 1038225"/>
                    <a:gd name="connsiteX68" fmla="*/ 571 w 2619375"/>
                    <a:gd name="connsiteY68" fmla="*/ 6572 h 1038225"/>
                    <a:gd name="connsiteX69" fmla="*/ 38576 w 2619375"/>
                    <a:gd name="connsiteY69" fmla="*/ 26956 h 1038225"/>
                    <a:gd name="connsiteX70" fmla="*/ 210121 w 2619375"/>
                    <a:gd name="connsiteY70" fmla="*/ 113633 h 1038225"/>
                    <a:gd name="connsiteX71" fmla="*/ 210121 w 2619375"/>
                    <a:gd name="connsiteY71" fmla="*/ 113633 h 1038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619375" h="1038225">
                      <a:moveTo>
                        <a:pt x="2622233" y="1038511"/>
                      </a:moveTo>
                      <a:lnTo>
                        <a:pt x="2620899" y="1030986"/>
                      </a:lnTo>
                      <a:lnTo>
                        <a:pt x="2613660" y="1012603"/>
                      </a:lnTo>
                      <a:lnTo>
                        <a:pt x="2615089" y="1020318"/>
                      </a:lnTo>
                      <a:lnTo>
                        <a:pt x="2622233" y="1038511"/>
                      </a:lnTo>
                      <a:lnTo>
                        <a:pt x="2622233" y="1038511"/>
                      </a:lnTo>
                      <a:close/>
                      <a:moveTo>
                        <a:pt x="2614517" y="1019366"/>
                      </a:moveTo>
                      <a:lnTo>
                        <a:pt x="2613089" y="1011650"/>
                      </a:lnTo>
                      <a:cubicBezTo>
                        <a:pt x="2605278" y="1003268"/>
                        <a:pt x="2595849" y="991076"/>
                        <a:pt x="2586990" y="983742"/>
                      </a:cubicBezTo>
                      <a:lnTo>
                        <a:pt x="2587467" y="990409"/>
                      </a:lnTo>
                      <a:cubicBezTo>
                        <a:pt x="2595658" y="999077"/>
                        <a:pt x="2608136" y="1009364"/>
                        <a:pt x="2614517" y="1019366"/>
                      </a:cubicBezTo>
                      <a:lnTo>
                        <a:pt x="2614517" y="1019366"/>
                      </a:lnTo>
                      <a:close/>
                      <a:moveTo>
                        <a:pt x="2586038" y="989362"/>
                      </a:moveTo>
                      <a:lnTo>
                        <a:pt x="2585561" y="982694"/>
                      </a:lnTo>
                      <a:cubicBezTo>
                        <a:pt x="2532316" y="947166"/>
                        <a:pt x="2493836" y="921544"/>
                        <a:pt x="2316385" y="856964"/>
                      </a:cubicBezTo>
                      <a:lnTo>
                        <a:pt x="2296668" y="849821"/>
                      </a:lnTo>
                      <a:lnTo>
                        <a:pt x="2293430" y="848678"/>
                      </a:lnTo>
                      <a:lnTo>
                        <a:pt x="2273522" y="841629"/>
                      </a:lnTo>
                      <a:quadBezTo>
                        <a:pt x="2129219" y="792385"/>
                        <a:pt x="1626489" y="632174"/>
                      </a:quadBezTo>
                      <a:lnTo>
                        <a:pt x="1596009" y="622459"/>
                      </a:lnTo>
                      <a:lnTo>
                        <a:pt x="1596867" y="629412"/>
                      </a:lnTo>
                      <a:lnTo>
                        <a:pt x="1626013" y="638747"/>
                      </a:lnTo>
                      <a:cubicBezTo>
                        <a:pt x="2111788" y="793051"/>
                        <a:pt x="2151507" y="805625"/>
                        <a:pt x="2274665" y="848868"/>
                      </a:cubicBezTo>
                      <a:lnTo>
                        <a:pt x="2295049" y="856107"/>
                      </a:lnTo>
                      <a:lnTo>
                        <a:pt x="2298288" y="857250"/>
                      </a:lnTo>
                      <a:lnTo>
                        <a:pt x="2317623" y="864203"/>
                      </a:lnTo>
                      <a:cubicBezTo>
                        <a:pt x="2430304" y="906780"/>
                        <a:pt x="2527554" y="943642"/>
                        <a:pt x="2586038" y="989362"/>
                      </a:cubicBezTo>
                      <a:lnTo>
                        <a:pt x="2586038" y="989362"/>
                      </a:lnTo>
                      <a:close/>
                      <a:moveTo>
                        <a:pt x="1591913" y="627888"/>
                      </a:moveTo>
                      <a:lnTo>
                        <a:pt x="1591056" y="620935"/>
                      </a:lnTo>
                      <a:lnTo>
                        <a:pt x="1559814" y="610934"/>
                      </a:lnTo>
                      <a:cubicBezTo>
                        <a:pt x="1510475" y="595027"/>
                        <a:pt x="1444562" y="573881"/>
                        <a:pt x="1395222" y="557784"/>
                      </a:cubicBezTo>
                      <a:lnTo>
                        <a:pt x="1397794" y="565213"/>
                      </a:lnTo>
                      <a:cubicBezTo>
                        <a:pt x="1446943" y="581120"/>
                        <a:pt x="1512380" y="602361"/>
                        <a:pt x="1561529" y="618172"/>
                      </a:cubicBezTo>
                      <a:lnTo>
                        <a:pt x="1591913" y="627888"/>
                      </a:lnTo>
                      <a:lnTo>
                        <a:pt x="1591913" y="627888"/>
                      </a:lnTo>
                      <a:close/>
                      <a:moveTo>
                        <a:pt x="1392174" y="563404"/>
                      </a:moveTo>
                      <a:lnTo>
                        <a:pt x="1389602" y="555974"/>
                      </a:lnTo>
                      <a:cubicBezTo>
                        <a:pt x="1116426" y="465772"/>
                        <a:pt x="1020985" y="433483"/>
                        <a:pt x="780669" y="346900"/>
                      </a:cubicBezTo>
                      <a:lnTo>
                        <a:pt x="735806" y="330232"/>
                      </a:lnTo>
                      <a:lnTo>
                        <a:pt x="730092" y="328136"/>
                      </a:lnTo>
                      <a:lnTo>
                        <a:pt x="684086" y="310610"/>
                      </a:lnTo>
                      <a:lnTo>
                        <a:pt x="538258" y="252698"/>
                      </a:lnTo>
                      <a:lnTo>
                        <a:pt x="535496" y="258128"/>
                      </a:lnTo>
                      <a:lnTo>
                        <a:pt x="684467" y="317278"/>
                      </a:lnTo>
                      <a:lnTo>
                        <a:pt x="730377" y="334709"/>
                      </a:lnTo>
                      <a:lnTo>
                        <a:pt x="736092" y="336804"/>
                      </a:lnTo>
                      <a:lnTo>
                        <a:pt x="779240" y="352806"/>
                      </a:lnTo>
                      <a:cubicBezTo>
                        <a:pt x="989552" y="428244"/>
                        <a:pt x="1085660" y="462629"/>
                        <a:pt x="1392174" y="563404"/>
                      </a:cubicBezTo>
                      <a:lnTo>
                        <a:pt x="1392174" y="563404"/>
                      </a:lnTo>
                      <a:close/>
                      <a:moveTo>
                        <a:pt x="529781" y="255746"/>
                      </a:moveTo>
                      <a:lnTo>
                        <a:pt x="532543" y="250317"/>
                      </a:lnTo>
                      <a:cubicBezTo>
                        <a:pt x="446246" y="213455"/>
                        <a:pt x="331661" y="163259"/>
                        <a:pt x="246412" y="124301"/>
                      </a:cubicBezTo>
                      <a:lnTo>
                        <a:pt x="249936" y="132588"/>
                      </a:lnTo>
                      <a:cubicBezTo>
                        <a:pt x="333470" y="170497"/>
                        <a:pt x="445389" y="220028"/>
                        <a:pt x="529781" y="255746"/>
                      </a:cubicBezTo>
                      <a:lnTo>
                        <a:pt x="529781" y="255746"/>
                      </a:lnTo>
                      <a:close/>
                      <a:moveTo>
                        <a:pt x="214979" y="115919"/>
                      </a:moveTo>
                      <a:lnTo>
                        <a:pt x="243078" y="129350"/>
                      </a:lnTo>
                      <a:lnTo>
                        <a:pt x="239554" y="121063"/>
                      </a:lnTo>
                      <a:lnTo>
                        <a:pt x="215932" y="109823"/>
                      </a:lnTo>
                      <a:lnTo>
                        <a:pt x="214979" y="115919"/>
                      </a:lnTo>
                      <a:lnTo>
                        <a:pt x="214979" y="115919"/>
                      </a:lnTo>
                      <a:close/>
                      <a:moveTo>
                        <a:pt x="210121" y="113633"/>
                      </a:moveTo>
                      <a:lnTo>
                        <a:pt x="211169" y="107442"/>
                      </a:lnTo>
                      <a:cubicBezTo>
                        <a:pt x="159829" y="81725"/>
                        <a:pt x="91154" y="47911"/>
                        <a:pt x="40291" y="21146"/>
                      </a:cubicBezTo>
                      <a:lnTo>
                        <a:pt x="953" y="0"/>
                      </a:lnTo>
                      <a:lnTo>
                        <a:pt x="0" y="2858"/>
                      </a:lnTo>
                      <a:lnTo>
                        <a:pt x="1810" y="5048"/>
                      </a:lnTo>
                      <a:lnTo>
                        <a:pt x="571" y="6572"/>
                      </a:lnTo>
                      <a:lnTo>
                        <a:pt x="38576" y="26956"/>
                      </a:lnTo>
                      <a:cubicBezTo>
                        <a:pt x="89916" y="53150"/>
                        <a:pt x="158210" y="88392"/>
                        <a:pt x="210121" y="113633"/>
                      </a:cubicBezTo>
                      <a:lnTo>
                        <a:pt x="210121" y="11363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1" name="Freeform: Shape 473"/>
                <p:cNvSpPr/>
                <p:nvPr/>
              </p:nvSpPr>
              <p:spPr>
                <a:xfrm>
                  <a:off x="7027259" y="2591657"/>
                  <a:ext cx="1685925" cy="2724150"/>
                </a:xfrm>
                <a:custGeom>
                  <a:avLst/>
                  <a:gdLst>
                    <a:gd name="connsiteX0" fmla="*/ 624745 w 1685925"/>
                    <a:gd name="connsiteY0" fmla="*/ 2320386 h 2724150"/>
                    <a:gd name="connsiteX1" fmla="*/ 626555 w 1685925"/>
                    <a:gd name="connsiteY1" fmla="*/ 2312861 h 2724150"/>
                    <a:gd name="connsiteX2" fmla="*/ 590836 w 1685925"/>
                    <a:gd name="connsiteY2" fmla="*/ 2340007 h 2724150"/>
                    <a:gd name="connsiteX3" fmla="*/ 83058 w 1685925"/>
                    <a:gd name="connsiteY3" fmla="*/ 2673287 h 2724150"/>
                    <a:gd name="connsiteX4" fmla="*/ 7906 w 1685925"/>
                    <a:gd name="connsiteY4" fmla="*/ 2715863 h 2724150"/>
                    <a:gd name="connsiteX5" fmla="*/ 2762 w 1685925"/>
                    <a:gd name="connsiteY5" fmla="*/ 2723769 h 2724150"/>
                    <a:gd name="connsiteX6" fmla="*/ 0 w 1685925"/>
                    <a:gd name="connsiteY6" fmla="*/ 2723103 h 2724150"/>
                    <a:gd name="connsiteX7" fmla="*/ 1048 w 1685925"/>
                    <a:gd name="connsiteY7" fmla="*/ 2725388 h 2724150"/>
                    <a:gd name="connsiteX8" fmla="*/ 85154 w 1685925"/>
                    <a:gd name="connsiteY8" fmla="*/ 2677859 h 2724150"/>
                    <a:gd name="connsiteX9" fmla="*/ 592550 w 1685925"/>
                    <a:gd name="connsiteY9" fmla="*/ 2344865 h 2724150"/>
                    <a:gd name="connsiteX10" fmla="*/ 624745 w 1685925"/>
                    <a:gd name="connsiteY10" fmla="*/ 2320386 h 2724150"/>
                    <a:gd name="connsiteX11" fmla="*/ 624745 w 1685925"/>
                    <a:gd name="connsiteY11" fmla="*/ 2320386 h 2724150"/>
                    <a:gd name="connsiteX12" fmla="*/ 1431989 w 1685925"/>
                    <a:gd name="connsiteY12" fmla="*/ 1441228 h 2724150"/>
                    <a:gd name="connsiteX13" fmla="*/ 1598676 w 1685925"/>
                    <a:gd name="connsiteY13" fmla="*/ 1080802 h 2724150"/>
                    <a:gd name="connsiteX14" fmla="*/ 1592866 w 1685925"/>
                    <a:gd name="connsiteY14" fmla="*/ 1087469 h 2724150"/>
                    <a:gd name="connsiteX15" fmla="*/ 1433703 w 1685925"/>
                    <a:gd name="connsiteY15" fmla="*/ 1430179 h 2724150"/>
                    <a:gd name="connsiteX16" fmla="*/ 1429226 w 1685925"/>
                    <a:gd name="connsiteY16" fmla="*/ 1437894 h 2724150"/>
                    <a:gd name="connsiteX17" fmla="*/ 664940 w 1685925"/>
                    <a:gd name="connsiteY17" fmla="*/ 2282952 h 2724150"/>
                    <a:gd name="connsiteX18" fmla="*/ 633127 w 1685925"/>
                    <a:gd name="connsiteY18" fmla="*/ 2307717 h 2724150"/>
                    <a:gd name="connsiteX19" fmla="*/ 631317 w 1685925"/>
                    <a:gd name="connsiteY19" fmla="*/ 2315337 h 2724150"/>
                    <a:gd name="connsiteX20" fmla="*/ 666560 w 1685925"/>
                    <a:gd name="connsiteY20" fmla="*/ 2287905 h 2724150"/>
                    <a:gd name="connsiteX21" fmla="*/ 1427512 w 1685925"/>
                    <a:gd name="connsiteY21" fmla="*/ 1448848 h 2724150"/>
                    <a:gd name="connsiteX22" fmla="*/ 1431989 w 1685925"/>
                    <a:gd name="connsiteY22" fmla="*/ 1441228 h 2724150"/>
                    <a:gd name="connsiteX23" fmla="*/ 1431989 w 1685925"/>
                    <a:gd name="connsiteY23" fmla="*/ 1441228 h 2724150"/>
                    <a:gd name="connsiteX24" fmla="*/ 1661636 w 1685925"/>
                    <a:gd name="connsiteY24" fmla="*/ 228029 h 2724150"/>
                    <a:gd name="connsiteX25" fmla="*/ 1659160 w 1685925"/>
                    <a:gd name="connsiteY25" fmla="*/ 219170 h 2724150"/>
                    <a:gd name="connsiteX26" fmla="*/ 1688211 w 1685925"/>
                    <a:gd name="connsiteY26" fmla="*/ 427292 h 2724150"/>
                    <a:gd name="connsiteX27" fmla="*/ 1688687 w 1685925"/>
                    <a:gd name="connsiteY27" fmla="*/ 433959 h 2724150"/>
                    <a:gd name="connsiteX28" fmla="*/ 1597533 w 1685925"/>
                    <a:gd name="connsiteY28" fmla="*/ 1074420 h 2724150"/>
                    <a:gd name="connsiteX29" fmla="*/ 1603248 w 1685925"/>
                    <a:gd name="connsiteY29" fmla="*/ 1067753 h 2724150"/>
                    <a:gd name="connsiteX30" fmla="*/ 1690116 w 1685925"/>
                    <a:gd name="connsiteY30" fmla="*/ 435102 h 2724150"/>
                    <a:gd name="connsiteX31" fmla="*/ 1689640 w 1685925"/>
                    <a:gd name="connsiteY31" fmla="*/ 428435 h 2724150"/>
                    <a:gd name="connsiteX32" fmla="*/ 1661636 w 1685925"/>
                    <a:gd name="connsiteY32" fmla="*/ 228029 h 2724150"/>
                    <a:gd name="connsiteX33" fmla="*/ 1661636 w 1685925"/>
                    <a:gd name="connsiteY33" fmla="*/ 228029 h 2724150"/>
                    <a:gd name="connsiteX34" fmla="*/ 1600105 w 1685925"/>
                    <a:gd name="connsiteY34" fmla="*/ 10573 h 2724150"/>
                    <a:gd name="connsiteX35" fmla="*/ 1596295 w 1685925"/>
                    <a:gd name="connsiteY35" fmla="*/ 0 h 2724150"/>
                    <a:gd name="connsiteX36" fmla="*/ 1657731 w 1685925"/>
                    <a:gd name="connsiteY36" fmla="*/ 212693 h 2724150"/>
                    <a:gd name="connsiteX37" fmla="*/ 1660303 w 1685925"/>
                    <a:gd name="connsiteY37" fmla="*/ 221552 h 2724150"/>
                    <a:gd name="connsiteX38" fmla="*/ 1600105 w 1685925"/>
                    <a:gd name="connsiteY38" fmla="*/ 10573 h 2724150"/>
                    <a:gd name="connsiteX39" fmla="*/ 1600105 w 1685925"/>
                    <a:gd name="connsiteY39" fmla="*/ 10573 h 2724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685925" h="2724150">
                      <a:moveTo>
                        <a:pt x="624745" y="2320386"/>
                      </a:moveTo>
                      <a:lnTo>
                        <a:pt x="626555" y="2312861"/>
                      </a:lnTo>
                      <a:lnTo>
                        <a:pt x="590836" y="2340007"/>
                      </a:lnTo>
                      <a:cubicBezTo>
                        <a:pt x="341757" y="2518124"/>
                        <a:pt x="336995" y="2521553"/>
                        <a:pt x="83058" y="2673287"/>
                      </a:cubicBezTo>
                      <a:lnTo>
                        <a:pt x="7906" y="2715863"/>
                      </a:lnTo>
                      <a:lnTo>
                        <a:pt x="2762" y="2723769"/>
                      </a:lnTo>
                      <a:lnTo>
                        <a:pt x="0" y="2723103"/>
                      </a:lnTo>
                      <a:lnTo>
                        <a:pt x="1048" y="2725388"/>
                      </a:lnTo>
                      <a:lnTo>
                        <a:pt x="85154" y="2677859"/>
                      </a:lnTo>
                      <a:cubicBezTo>
                        <a:pt x="352044" y="2517077"/>
                        <a:pt x="362426" y="2510790"/>
                        <a:pt x="592550" y="2344865"/>
                      </a:cubicBezTo>
                      <a:lnTo>
                        <a:pt x="624745" y="2320386"/>
                      </a:lnTo>
                      <a:lnTo>
                        <a:pt x="624745" y="2320386"/>
                      </a:lnTo>
                      <a:close/>
                      <a:moveTo>
                        <a:pt x="1431989" y="1441228"/>
                      </a:moveTo>
                      <a:cubicBezTo>
                        <a:pt x="1540098" y="1235773"/>
                        <a:pt x="1548956" y="1219010"/>
                        <a:pt x="1598676" y="1080802"/>
                      </a:cubicBezTo>
                      <a:lnTo>
                        <a:pt x="1592866" y="1087469"/>
                      </a:lnTo>
                      <a:cubicBezTo>
                        <a:pt x="1506855" y="1298829"/>
                        <a:pt x="1503521" y="1307116"/>
                        <a:pt x="1433703" y="1430179"/>
                      </a:cubicBezTo>
                      <a:lnTo>
                        <a:pt x="1429226" y="1437894"/>
                      </a:lnTo>
                      <a:cubicBezTo>
                        <a:pt x="1224820" y="1759744"/>
                        <a:pt x="1073468" y="1948244"/>
                        <a:pt x="664940" y="2282952"/>
                      </a:cubicBezTo>
                      <a:lnTo>
                        <a:pt x="633127" y="2307717"/>
                      </a:lnTo>
                      <a:lnTo>
                        <a:pt x="631317" y="2315337"/>
                      </a:lnTo>
                      <a:lnTo>
                        <a:pt x="666560" y="2287905"/>
                      </a:lnTo>
                      <a:cubicBezTo>
                        <a:pt x="1011650" y="2002155"/>
                        <a:pt x="1193578" y="1822418"/>
                        <a:pt x="1427512" y="1448848"/>
                      </a:cubicBezTo>
                      <a:lnTo>
                        <a:pt x="1431989" y="1441228"/>
                      </a:lnTo>
                      <a:lnTo>
                        <a:pt x="1431989" y="1441228"/>
                      </a:lnTo>
                      <a:close/>
                      <a:moveTo>
                        <a:pt x="1661636" y="228029"/>
                      </a:moveTo>
                      <a:lnTo>
                        <a:pt x="1659160" y="219170"/>
                      </a:lnTo>
                      <a:cubicBezTo>
                        <a:pt x="1668875" y="281464"/>
                        <a:pt x="1682782" y="364522"/>
                        <a:pt x="1688211" y="427292"/>
                      </a:cubicBezTo>
                      <a:lnTo>
                        <a:pt x="1688687" y="433959"/>
                      </a:lnTo>
                      <a:cubicBezTo>
                        <a:pt x="1692307" y="718376"/>
                        <a:pt x="1682115" y="790194"/>
                        <a:pt x="1597533" y="1074420"/>
                      </a:cubicBezTo>
                      <a:lnTo>
                        <a:pt x="1603248" y="1067753"/>
                      </a:lnTo>
                      <a:cubicBezTo>
                        <a:pt x="1680877" y="798100"/>
                        <a:pt x="1695640" y="720376"/>
                        <a:pt x="1690116" y="435102"/>
                      </a:cubicBezTo>
                      <a:lnTo>
                        <a:pt x="1689640" y="428435"/>
                      </a:lnTo>
                      <a:cubicBezTo>
                        <a:pt x="1682020" y="368237"/>
                        <a:pt x="1675638" y="287084"/>
                        <a:pt x="1661636" y="228029"/>
                      </a:cubicBezTo>
                      <a:lnTo>
                        <a:pt x="1661636" y="228029"/>
                      </a:lnTo>
                      <a:close/>
                      <a:moveTo>
                        <a:pt x="1600105" y="10573"/>
                      </a:moveTo>
                      <a:lnTo>
                        <a:pt x="1596295" y="0"/>
                      </a:lnTo>
                      <a:cubicBezTo>
                        <a:pt x="1615916" y="63437"/>
                        <a:pt x="1642586" y="148019"/>
                        <a:pt x="1657731" y="212693"/>
                      </a:cubicBezTo>
                      <a:lnTo>
                        <a:pt x="1660303" y="221552"/>
                      </a:lnTo>
                      <a:cubicBezTo>
                        <a:pt x="1643348" y="157925"/>
                        <a:pt x="1621917" y="72676"/>
                        <a:pt x="1600105" y="10573"/>
                      </a:cubicBezTo>
                      <a:lnTo>
                        <a:pt x="1600105" y="1057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2" name="Freeform: Shape 474"/>
                <p:cNvSpPr/>
                <p:nvPr/>
              </p:nvSpPr>
              <p:spPr>
                <a:xfrm>
                  <a:off x="7245001" y="1498759"/>
                  <a:ext cx="923925" cy="295275"/>
                </a:xfrm>
                <a:custGeom>
                  <a:avLst/>
                  <a:gdLst>
                    <a:gd name="connsiteX0" fmla="*/ 931259 w 923925"/>
                    <a:gd name="connsiteY0" fmla="*/ 295656 h 295275"/>
                    <a:gd name="connsiteX1" fmla="*/ 926878 w 923925"/>
                    <a:gd name="connsiteY1" fmla="*/ 290227 h 295275"/>
                    <a:gd name="connsiteX2" fmla="*/ 879443 w 923925"/>
                    <a:gd name="connsiteY2" fmla="*/ 258509 h 295275"/>
                    <a:gd name="connsiteX3" fmla="*/ 861060 w 923925"/>
                    <a:gd name="connsiteY3" fmla="*/ 250317 h 295275"/>
                    <a:gd name="connsiteX4" fmla="*/ 865918 w 923925"/>
                    <a:gd name="connsiteY4" fmla="*/ 255842 h 295275"/>
                    <a:gd name="connsiteX5" fmla="*/ 883825 w 923925"/>
                    <a:gd name="connsiteY5" fmla="*/ 263843 h 295275"/>
                    <a:gd name="connsiteX6" fmla="*/ 931259 w 923925"/>
                    <a:gd name="connsiteY6" fmla="*/ 295656 h 295275"/>
                    <a:gd name="connsiteX7" fmla="*/ 931259 w 923925"/>
                    <a:gd name="connsiteY7" fmla="*/ 295656 h 295275"/>
                    <a:gd name="connsiteX8" fmla="*/ 864394 w 923925"/>
                    <a:gd name="connsiteY8" fmla="*/ 255270 h 295275"/>
                    <a:gd name="connsiteX9" fmla="*/ 859441 w 923925"/>
                    <a:gd name="connsiteY9" fmla="*/ 249746 h 295275"/>
                    <a:gd name="connsiteX10" fmla="*/ 838867 w 923925"/>
                    <a:gd name="connsiteY10" fmla="*/ 241554 h 295275"/>
                    <a:gd name="connsiteX11" fmla="*/ 543211 w 923925"/>
                    <a:gd name="connsiteY11" fmla="*/ 151352 h 295275"/>
                    <a:gd name="connsiteX12" fmla="*/ 547973 w 923925"/>
                    <a:gd name="connsiteY12" fmla="*/ 156591 h 295275"/>
                    <a:gd name="connsiteX13" fmla="*/ 843344 w 923925"/>
                    <a:gd name="connsiteY13" fmla="*/ 246888 h 295275"/>
                    <a:gd name="connsiteX14" fmla="*/ 864394 w 923925"/>
                    <a:gd name="connsiteY14" fmla="*/ 255270 h 295275"/>
                    <a:gd name="connsiteX15" fmla="*/ 864394 w 923925"/>
                    <a:gd name="connsiteY15" fmla="*/ 255270 h 295275"/>
                    <a:gd name="connsiteX16" fmla="*/ 544830 w 923925"/>
                    <a:gd name="connsiteY16" fmla="*/ 155639 h 295275"/>
                    <a:gd name="connsiteX17" fmla="*/ 540067 w 923925"/>
                    <a:gd name="connsiteY17" fmla="*/ 150400 h 295275"/>
                    <a:gd name="connsiteX18" fmla="*/ 36862 w 923925"/>
                    <a:gd name="connsiteY18" fmla="*/ 10763 h 295275"/>
                    <a:gd name="connsiteX19" fmla="*/ 0 w 923925"/>
                    <a:gd name="connsiteY19" fmla="*/ 0 h 295275"/>
                    <a:gd name="connsiteX20" fmla="*/ 1905 w 923925"/>
                    <a:gd name="connsiteY20" fmla="*/ 2381 h 295275"/>
                    <a:gd name="connsiteX21" fmla="*/ 3715 w 923925"/>
                    <a:gd name="connsiteY21" fmla="*/ 2762 h 295275"/>
                    <a:gd name="connsiteX22" fmla="*/ 5905 w 923925"/>
                    <a:gd name="connsiteY22" fmla="*/ 5334 h 295275"/>
                    <a:gd name="connsiteX23" fmla="*/ 40767 w 923925"/>
                    <a:gd name="connsiteY23" fmla="*/ 15526 h 295275"/>
                    <a:gd name="connsiteX24" fmla="*/ 544830 w 923925"/>
                    <a:gd name="connsiteY24" fmla="*/ 155639 h 295275"/>
                    <a:gd name="connsiteX25" fmla="*/ 544830 w 923925"/>
                    <a:gd name="connsiteY25" fmla="*/ 155639 h 295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23925" h="295275">
                      <a:moveTo>
                        <a:pt x="931259" y="295656"/>
                      </a:moveTo>
                      <a:lnTo>
                        <a:pt x="926878" y="290227"/>
                      </a:lnTo>
                      <a:cubicBezTo>
                        <a:pt x="913733" y="279273"/>
                        <a:pt x="894493" y="266605"/>
                        <a:pt x="879443" y="258509"/>
                      </a:cubicBezTo>
                      <a:lnTo>
                        <a:pt x="861060" y="250317"/>
                      </a:lnTo>
                      <a:lnTo>
                        <a:pt x="865918" y="255842"/>
                      </a:lnTo>
                      <a:lnTo>
                        <a:pt x="883825" y="263843"/>
                      </a:lnTo>
                      <a:cubicBezTo>
                        <a:pt x="898779" y="272320"/>
                        <a:pt x="918496" y="284226"/>
                        <a:pt x="931259" y="295656"/>
                      </a:cubicBezTo>
                      <a:lnTo>
                        <a:pt x="931259" y="295656"/>
                      </a:lnTo>
                      <a:close/>
                      <a:moveTo>
                        <a:pt x="864394" y="255270"/>
                      </a:moveTo>
                      <a:lnTo>
                        <a:pt x="859441" y="249746"/>
                      </a:lnTo>
                      <a:lnTo>
                        <a:pt x="838867" y="241554"/>
                      </a:lnTo>
                      <a:cubicBezTo>
                        <a:pt x="766572" y="216027"/>
                        <a:pt x="726853" y="201930"/>
                        <a:pt x="543211" y="151352"/>
                      </a:cubicBezTo>
                      <a:lnTo>
                        <a:pt x="547973" y="156591"/>
                      </a:lnTo>
                      <a:cubicBezTo>
                        <a:pt x="728663" y="207169"/>
                        <a:pt x="753428" y="215075"/>
                        <a:pt x="843344" y="246888"/>
                      </a:cubicBezTo>
                      <a:lnTo>
                        <a:pt x="864394" y="255270"/>
                      </a:lnTo>
                      <a:lnTo>
                        <a:pt x="864394" y="255270"/>
                      </a:lnTo>
                      <a:close/>
                      <a:moveTo>
                        <a:pt x="544830" y="155639"/>
                      </a:moveTo>
                      <a:lnTo>
                        <a:pt x="540067" y="150400"/>
                      </a:lnTo>
                      <a:quadBezTo>
                        <a:pt x="183356" y="52864"/>
                        <a:pt x="36862" y="10763"/>
                      </a:quadBezTo>
                      <a:lnTo>
                        <a:pt x="0" y="0"/>
                      </a:lnTo>
                      <a:lnTo>
                        <a:pt x="1905" y="2381"/>
                      </a:lnTo>
                      <a:lnTo>
                        <a:pt x="3715" y="2762"/>
                      </a:lnTo>
                      <a:lnTo>
                        <a:pt x="5905" y="5334"/>
                      </a:lnTo>
                      <a:lnTo>
                        <a:pt x="40767" y="15526"/>
                      </a:lnTo>
                      <a:quadBezTo>
                        <a:pt x="188404" y="57817"/>
                        <a:pt x="544830" y="155639"/>
                      </a:quadBezTo>
                      <a:lnTo>
                        <a:pt x="544830" y="1556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3" name="Freeform: Shape 475"/>
                <p:cNvSpPr/>
                <p:nvPr/>
              </p:nvSpPr>
              <p:spPr>
                <a:xfrm>
                  <a:off x="6948488" y="1047179"/>
                  <a:ext cx="1047750" cy="542925"/>
                </a:xfrm>
                <a:custGeom>
                  <a:avLst/>
                  <a:gdLst>
                    <a:gd name="connsiteX0" fmla="*/ 1054322 w 1047750"/>
                    <a:gd name="connsiteY0" fmla="*/ 549307 h 542925"/>
                    <a:gd name="connsiteX1" fmla="*/ 1049084 w 1047750"/>
                    <a:gd name="connsiteY1" fmla="*/ 543878 h 542925"/>
                    <a:gd name="connsiteX2" fmla="*/ 731044 w 1047750"/>
                    <a:gd name="connsiteY2" fmla="*/ 306229 h 542925"/>
                    <a:gd name="connsiteX3" fmla="*/ 700088 w 1047750"/>
                    <a:gd name="connsiteY3" fmla="*/ 288798 h 542925"/>
                    <a:gd name="connsiteX4" fmla="*/ 707898 w 1047750"/>
                    <a:gd name="connsiteY4" fmla="*/ 294418 h 542925"/>
                    <a:gd name="connsiteX5" fmla="*/ 735139 w 1047750"/>
                    <a:gd name="connsiteY5" fmla="*/ 309848 h 542925"/>
                    <a:gd name="connsiteX6" fmla="*/ 1054322 w 1047750"/>
                    <a:gd name="connsiteY6" fmla="*/ 549307 h 542925"/>
                    <a:gd name="connsiteX7" fmla="*/ 1054322 w 1047750"/>
                    <a:gd name="connsiteY7" fmla="*/ 549307 h 542925"/>
                    <a:gd name="connsiteX8" fmla="*/ 702373 w 1047750"/>
                    <a:gd name="connsiteY8" fmla="*/ 291370 h 542925"/>
                    <a:gd name="connsiteX9" fmla="*/ 694563 w 1047750"/>
                    <a:gd name="connsiteY9" fmla="*/ 285750 h 542925"/>
                    <a:gd name="connsiteX10" fmla="*/ 676085 w 1047750"/>
                    <a:gd name="connsiteY10" fmla="*/ 275749 h 542925"/>
                    <a:gd name="connsiteX11" fmla="*/ 50959 w 1047750"/>
                    <a:gd name="connsiteY11" fmla="*/ 16383 h 542925"/>
                    <a:gd name="connsiteX12" fmla="*/ 0 w 1047750"/>
                    <a:gd name="connsiteY12" fmla="*/ 0 h 542925"/>
                    <a:gd name="connsiteX13" fmla="*/ 2096 w 1047750"/>
                    <a:gd name="connsiteY13" fmla="*/ 1143 h 542925"/>
                    <a:gd name="connsiteX14" fmla="*/ 3238 w 1047750"/>
                    <a:gd name="connsiteY14" fmla="*/ 1238 h 542925"/>
                    <a:gd name="connsiteX15" fmla="*/ 9239 w 1047750"/>
                    <a:gd name="connsiteY15" fmla="*/ 3905 h 542925"/>
                    <a:gd name="connsiteX16" fmla="*/ 55150 w 1047750"/>
                    <a:gd name="connsiteY16" fmla="*/ 18764 h 542925"/>
                    <a:gd name="connsiteX17" fmla="*/ 680085 w 1047750"/>
                    <a:gd name="connsiteY17" fmla="*/ 279178 h 542925"/>
                    <a:gd name="connsiteX18" fmla="*/ 702373 w 1047750"/>
                    <a:gd name="connsiteY18" fmla="*/ 291370 h 542925"/>
                    <a:gd name="connsiteX19" fmla="*/ 702373 w 1047750"/>
                    <a:gd name="connsiteY19" fmla="*/ 291370 h 54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047750" h="542925">
                      <a:moveTo>
                        <a:pt x="1054322" y="549307"/>
                      </a:moveTo>
                      <a:lnTo>
                        <a:pt x="1049084" y="543878"/>
                      </a:lnTo>
                      <a:cubicBezTo>
                        <a:pt x="946785" y="449390"/>
                        <a:pt x="895445" y="401860"/>
                        <a:pt x="731044" y="306229"/>
                      </a:cubicBezTo>
                      <a:lnTo>
                        <a:pt x="700088" y="288798"/>
                      </a:lnTo>
                      <a:lnTo>
                        <a:pt x="707898" y="294418"/>
                      </a:lnTo>
                      <a:lnTo>
                        <a:pt x="735139" y="309848"/>
                      </a:lnTo>
                      <a:cubicBezTo>
                        <a:pt x="879062" y="399288"/>
                        <a:pt x="951357" y="444246"/>
                        <a:pt x="1054322" y="549307"/>
                      </a:cubicBezTo>
                      <a:lnTo>
                        <a:pt x="1054322" y="549307"/>
                      </a:lnTo>
                      <a:close/>
                      <a:moveTo>
                        <a:pt x="702373" y="291370"/>
                      </a:moveTo>
                      <a:lnTo>
                        <a:pt x="694563" y="285750"/>
                      </a:lnTo>
                      <a:lnTo>
                        <a:pt x="676085" y="275749"/>
                      </a:lnTo>
                      <a:cubicBezTo>
                        <a:pt x="488632" y="181261"/>
                        <a:pt x="358235" y="118205"/>
                        <a:pt x="50959" y="16383"/>
                      </a:cubicBezTo>
                      <a:lnTo>
                        <a:pt x="0" y="0"/>
                      </a:lnTo>
                      <a:lnTo>
                        <a:pt x="2096" y="1143"/>
                      </a:lnTo>
                      <a:lnTo>
                        <a:pt x="3238" y="1238"/>
                      </a:lnTo>
                      <a:lnTo>
                        <a:pt x="9239" y="3905"/>
                      </a:lnTo>
                      <a:lnTo>
                        <a:pt x="55150" y="18764"/>
                      </a:lnTo>
                      <a:cubicBezTo>
                        <a:pt x="288798" y="99632"/>
                        <a:pt x="458534" y="161449"/>
                        <a:pt x="680085" y="279178"/>
                      </a:cubicBezTo>
                      <a:lnTo>
                        <a:pt x="702373" y="291370"/>
                      </a:lnTo>
                      <a:lnTo>
                        <a:pt x="702373" y="29137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4" name="Freeform: Shape 477"/>
                <p:cNvSpPr/>
                <p:nvPr/>
              </p:nvSpPr>
              <p:spPr>
                <a:xfrm>
                  <a:off x="7024306" y="1500854"/>
                  <a:ext cx="714375" cy="3810000"/>
                </a:xfrm>
                <a:custGeom>
                  <a:avLst/>
                  <a:gdLst>
                    <a:gd name="connsiteX0" fmla="*/ 492824 w 714375"/>
                    <a:gd name="connsiteY0" fmla="*/ 2813780 h 3810000"/>
                    <a:gd name="connsiteX1" fmla="*/ 509207 w 714375"/>
                    <a:gd name="connsiteY1" fmla="*/ 2764727 h 3810000"/>
                    <a:gd name="connsiteX2" fmla="*/ 502063 w 714375"/>
                    <a:gd name="connsiteY2" fmla="*/ 2766917 h 3810000"/>
                    <a:gd name="connsiteX3" fmla="*/ 487299 w 714375"/>
                    <a:gd name="connsiteY3" fmla="*/ 2810828 h 3810000"/>
                    <a:gd name="connsiteX4" fmla="*/ 47816 w 714375"/>
                    <a:gd name="connsiteY4" fmla="*/ 3737134 h 3810000"/>
                    <a:gd name="connsiteX5" fmla="*/ 0 w 714375"/>
                    <a:gd name="connsiteY5" fmla="*/ 3813143 h 3810000"/>
                    <a:gd name="connsiteX6" fmla="*/ 2762 w 714375"/>
                    <a:gd name="connsiteY6" fmla="*/ 3813810 h 3810000"/>
                    <a:gd name="connsiteX7" fmla="*/ 5525 w 714375"/>
                    <a:gd name="connsiteY7" fmla="*/ 3814477 h 3810000"/>
                    <a:gd name="connsiteX8" fmla="*/ 10668 w 714375"/>
                    <a:gd name="connsiteY8" fmla="*/ 3806571 h 3810000"/>
                    <a:gd name="connsiteX9" fmla="*/ 53435 w 714375"/>
                    <a:gd name="connsiteY9" fmla="*/ 3738563 h 3810000"/>
                    <a:gd name="connsiteX10" fmla="*/ 492824 w 714375"/>
                    <a:gd name="connsiteY10" fmla="*/ 2813780 h 3810000"/>
                    <a:gd name="connsiteX11" fmla="*/ 492824 w 714375"/>
                    <a:gd name="connsiteY11" fmla="*/ 2813780 h 3810000"/>
                    <a:gd name="connsiteX12" fmla="*/ 694849 w 714375"/>
                    <a:gd name="connsiteY12" fmla="*/ 1962055 h 3810000"/>
                    <a:gd name="connsiteX13" fmla="*/ 691991 w 714375"/>
                    <a:gd name="connsiteY13" fmla="*/ 1939385 h 3810000"/>
                    <a:gd name="connsiteX14" fmla="*/ 518732 w 714375"/>
                    <a:gd name="connsiteY14" fmla="*/ 2715578 h 3810000"/>
                    <a:gd name="connsiteX15" fmla="*/ 504825 w 714375"/>
                    <a:gd name="connsiteY15" fmla="*/ 2758726 h 3810000"/>
                    <a:gd name="connsiteX16" fmla="*/ 511874 w 714375"/>
                    <a:gd name="connsiteY16" fmla="*/ 2756535 h 3810000"/>
                    <a:gd name="connsiteX17" fmla="*/ 524923 w 714375"/>
                    <a:gd name="connsiteY17" fmla="*/ 2715959 h 3810000"/>
                    <a:gd name="connsiteX18" fmla="*/ 694849 w 714375"/>
                    <a:gd name="connsiteY18" fmla="*/ 1962055 h 3810000"/>
                    <a:gd name="connsiteX19" fmla="*/ 694849 w 714375"/>
                    <a:gd name="connsiteY19" fmla="*/ 1962055 h 3810000"/>
                    <a:gd name="connsiteX20" fmla="*/ 226504 w 714375"/>
                    <a:gd name="connsiteY20" fmla="*/ 3334 h 3810000"/>
                    <a:gd name="connsiteX21" fmla="*/ 224314 w 714375"/>
                    <a:gd name="connsiteY21" fmla="*/ 762 h 3810000"/>
                    <a:gd name="connsiteX22" fmla="*/ 222504 w 714375"/>
                    <a:gd name="connsiteY22" fmla="*/ 381 h 3810000"/>
                    <a:gd name="connsiteX23" fmla="*/ 220694 w 714375"/>
                    <a:gd name="connsiteY23" fmla="*/ 0 h 3810000"/>
                    <a:gd name="connsiteX24" fmla="*/ 257270 w 714375"/>
                    <a:gd name="connsiteY24" fmla="*/ 45434 h 3810000"/>
                    <a:gd name="connsiteX25" fmla="*/ 689705 w 714375"/>
                    <a:gd name="connsiteY25" fmla="*/ 1105662 h 3810000"/>
                    <a:gd name="connsiteX26" fmla="*/ 696468 w 714375"/>
                    <a:gd name="connsiteY26" fmla="*/ 1156526 h 3810000"/>
                    <a:gd name="connsiteX27" fmla="*/ 697325 w 714375"/>
                    <a:gd name="connsiteY27" fmla="*/ 1163479 h 3810000"/>
                    <a:gd name="connsiteX28" fmla="*/ 701040 w 714375"/>
                    <a:gd name="connsiteY28" fmla="*/ 1195483 h 3810000"/>
                    <a:gd name="connsiteX29" fmla="*/ 694563 w 714375"/>
                    <a:gd name="connsiteY29" fmla="*/ 1917573 h 3810000"/>
                    <a:gd name="connsiteX30" fmla="*/ 697611 w 714375"/>
                    <a:gd name="connsiteY30" fmla="*/ 1940147 h 3810000"/>
                    <a:gd name="connsiteX31" fmla="*/ 706088 w 714375"/>
                    <a:gd name="connsiteY31" fmla="*/ 1196721 h 3810000"/>
                    <a:gd name="connsiteX32" fmla="*/ 702374 w 714375"/>
                    <a:gd name="connsiteY32" fmla="*/ 1165003 h 3810000"/>
                    <a:gd name="connsiteX33" fmla="*/ 701516 w 714375"/>
                    <a:gd name="connsiteY33" fmla="*/ 1158050 h 3810000"/>
                    <a:gd name="connsiteX34" fmla="*/ 694659 w 714375"/>
                    <a:gd name="connsiteY34" fmla="*/ 1106900 h 3810000"/>
                    <a:gd name="connsiteX35" fmla="*/ 261080 w 714375"/>
                    <a:gd name="connsiteY35" fmla="*/ 46292 h 3810000"/>
                    <a:gd name="connsiteX36" fmla="*/ 226504 w 714375"/>
                    <a:gd name="connsiteY36" fmla="*/ 3334 h 3810000"/>
                    <a:gd name="connsiteX37" fmla="*/ 226504 w 714375"/>
                    <a:gd name="connsiteY37" fmla="*/ 3334 h 38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714375" h="3810000">
                      <a:moveTo>
                        <a:pt x="492824" y="2813780"/>
                      </a:moveTo>
                      <a:lnTo>
                        <a:pt x="509207" y="2764727"/>
                      </a:lnTo>
                      <a:lnTo>
                        <a:pt x="502063" y="2766917"/>
                      </a:lnTo>
                      <a:lnTo>
                        <a:pt x="487299" y="2810828"/>
                      </a:lnTo>
                      <a:cubicBezTo>
                        <a:pt x="347472" y="3187637"/>
                        <a:pt x="264319" y="3374422"/>
                        <a:pt x="47816" y="3737134"/>
                      </a:cubicBezTo>
                      <a:lnTo>
                        <a:pt x="0" y="3813143"/>
                      </a:lnTo>
                      <a:lnTo>
                        <a:pt x="2762" y="3813810"/>
                      </a:lnTo>
                      <a:lnTo>
                        <a:pt x="5525" y="3814477"/>
                      </a:lnTo>
                      <a:lnTo>
                        <a:pt x="10668" y="3806571"/>
                      </a:lnTo>
                      <a:lnTo>
                        <a:pt x="53435" y="3738563"/>
                      </a:lnTo>
                      <a:cubicBezTo>
                        <a:pt x="194786" y="3498437"/>
                        <a:pt x="340805" y="3250121"/>
                        <a:pt x="492824" y="2813780"/>
                      </a:cubicBezTo>
                      <a:lnTo>
                        <a:pt x="492824" y="2813780"/>
                      </a:lnTo>
                      <a:close/>
                      <a:moveTo>
                        <a:pt x="694849" y="1962055"/>
                      </a:moveTo>
                      <a:lnTo>
                        <a:pt x="691991" y="1939385"/>
                      </a:lnTo>
                      <a:cubicBezTo>
                        <a:pt x="647034" y="2233517"/>
                        <a:pt x="628460" y="2355247"/>
                        <a:pt x="518732" y="2715578"/>
                      </a:cubicBezTo>
                      <a:lnTo>
                        <a:pt x="504825" y="2758726"/>
                      </a:lnTo>
                      <a:lnTo>
                        <a:pt x="511874" y="2756535"/>
                      </a:lnTo>
                      <a:lnTo>
                        <a:pt x="524923" y="2715959"/>
                      </a:lnTo>
                      <a:cubicBezTo>
                        <a:pt x="681609" y="2177701"/>
                        <a:pt x="694563" y="2002822"/>
                        <a:pt x="694849" y="1962055"/>
                      </a:cubicBezTo>
                      <a:lnTo>
                        <a:pt x="694849" y="1962055"/>
                      </a:lnTo>
                      <a:close/>
                      <a:moveTo>
                        <a:pt x="226504" y="3334"/>
                      </a:moveTo>
                      <a:lnTo>
                        <a:pt x="224314" y="762"/>
                      </a:lnTo>
                      <a:lnTo>
                        <a:pt x="222504" y="381"/>
                      </a:lnTo>
                      <a:lnTo>
                        <a:pt x="220694" y="0"/>
                      </a:lnTo>
                      <a:lnTo>
                        <a:pt x="257270" y="45434"/>
                      </a:lnTo>
                      <a:cubicBezTo>
                        <a:pt x="513683" y="408718"/>
                        <a:pt x="602552" y="626650"/>
                        <a:pt x="689705" y="1105662"/>
                      </a:cubicBezTo>
                      <a:lnTo>
                        <a:pt x="696468" y="1156526"/>
                      </a:lnTo>
                      <a:lnTo>
                        <a:pt x="697325" y="1163479"/>
                      </a:lnTo>
                      <a:lnTo>
                        <a:pt x="701040" y="1195483"/>
                      </a:lnTo>
                      <a:cubicBezTo>
                        <a:pt x="718757" y="1437894"/>
                        <a:pt x="729425" y="1584293"/>
                        <a:pt x="694563" y="1917573"/>
                      </a:cubicBezTo>
                      <a:lnTo>
                        <a:pt x="697611" y="1940147"/>
                      </a:lnTo>
                      <a:cubicBezTo>
                        <a:pt x="723138" y="1661827"/>
                        <a:pt x="735997" y="1522190"/>
                        <a:pt x="706088" y="1196721"/>
                      </a:cubicBezTo>
                      <a:lnTo>
                        <a:pt x="702374" y="1165003"/>
                      </a:lnTo>
                      <a:lnTo>
                        <a:pt x="701516" y="1158050"/>
                      </a:lnTo>
                      <a:lnTo>
                        <a:pt x="694659" y="1106900"/>
                      </a:lnTo>
                      <a:cubicBezTo>
                        <a:pt x="607028" y="627698"/>
                        <a:pt x="517874" y="409670"/>
                        <a:pt x="261080" y="46292"/>
                      </a:cubicBezTo>
                      <a:lnTo>
                        <a:pt x="226504" y="3334"/>
                      </a:lnTo>
                      <a:lnTo>
                        <a:pt x="226504" y="333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5" name="Freeform: Shape 478"/>
                <p:cNvSpPr/>
                <p:nvPr/>
              </p:nvSpPr>
              <p:spPr>
                <a:xfrm>
                  <a:off x="3645122" y="3244787"/>
                  <a:ext cx="5133975" cy="1352550"/>
                </a:xfrm>
                <a:custGeom>
                  <a:avLst/>
                  <a:gdLst>
                    <a:gd name="connsiteX0" fmla="*/ 762 w 5133975"/>
                    <a:gd name="connsiteY0" fmla="*/ 1233297 h 1352550"/>
                    <a:gd name="connsiteX1" fmla="*/ 1048 w 5133975"/>
                    <a:gd name="connsiteY1" fmla="*/ 1233392 h 1352550"/>
                    <a:gd name="connsiteX2" fmla="*/ 95 w 5133975"/>
                    <a:gd name="connsiteY2" fmla="*/ 1229868 h 1352550"/>
                    <a:gd name="connsiteX3" fmla="*/ 0 w 5133975"/>
                    <a:gd name="connsiteY3" fmla="*/ 1229678 h 1352550"/>
                    <a:gd name="connsiteX4" fmla="*/ 762 w 5133975"/>
                    <a:gd name="connsiteY4" fmla="*/ 1233297 h 1352550"/>
                    <a:gd name="connsiteX5" fmla="*/ 762 w 5133975"/>
                    <a:gd name="connsiteY5" fmla="*/ 1233297 h 1352550"/>
                    <a:gd name="connsiteX6" fmla="*/ 214884 w 5133975"/>
                    <a:gd name="connsiteY6" fmla="*/ 1275683 h 1352550"/>
                    <a:gd name="connsiteX7" fmla="*/ 216313 w 5133975"/>
                    <a:gd name="connsiteY7" fmla="*/ 1269206 h 1352550"/>
                    <a:gd name="connsiteX8" fmla="*/ 54292 w 5133975"/>
                    <a:gd name="connsiteY8" fmla="*/ 1238631 h 1352550"/>
                    <a:gd name="connsiteX9" fmla="*/ 41053 w 5133975"/>
                    <a:gd name="connsiteY9" fmla="*/ 1235773 h 1352550"/>
                    <a:gd name="connsiteX10" fmla="*/ 1333 w 5133975"/>
                    <a:gd name="connsiteY10" fmla="*/ 1233297 h 1352550"/>
                    <a:gd name="connsiteX11" fmla="*/ 55721 w 5133975"/>
                    <a:gd name="connsiteY11" fmla="*/ 1245489 h 1352550"/>
                    <a:gd name="connsiteX12" fmla="*/ 214884 w 5133975"/>
                    <a:gd name="connsiteY12" fmla="*/ 1275683 h 1352550"/>
                    <a:gd name="connsiteX13" fmla="*/ 214884 w 5133975"/>
                    <a:gd name="connsiteY13" fmla="*/ 1275683 h 1352550"/>
                    <a:gd name="connsiteX14" fmla="*/ 824674 w 5133975"/>
                    <a:gd name="connsiteY14" fmla="*/ 1340644 h 1352550"/>
                    <a:gd name="connsiteX15" fmla="*/ 858203 w 5133975"/>
                    <a:gd name="connsiteY15" fmla="*/ 1342549 h 1352550"/>
                    <a:gd name="connsiteX16" fmla="*/ 854678 w 5133975"/>
                    <a:gd name="connsiteY16" fmla="*/ 1335500 h 1352550"/>
                    <a:gd name="connsiteX17" fmla="*/ 825151 w 5133975"/>
                    <a:gd name="connsiteY17" fmla="*/ 1333786 h 1352550"/>
                    <a:gd name="connsiteX18" fmla="*/ 221933 w 5133975"/>
                    <a:gd name="connsiteY18" fmla="*/ 1270159 h 1352550"/>
                    <a:gd name="connsiteX19" fmla="*/ 220504 w 5133975"/>
                    <a:gd name="connsiteY19" fmla="*/ 1276636 h 1352550"/>
                    <a:gd name="connsiteX20" fmla="*/ 824674 w 5133975"/>
                    <a:gd name="connsiteY20" fmla="*/ 1340644 h 1352550"/>
                    <a:gd name="connsiteX21" fmla="*/ 824674 w 5133975"/>
                    <a:gd name="connsiteY21" fmla="*/ 1340644 h 1352550"/>
                    <a:gd name="connsiteX22" fmla="*/ 1915477 w 5133975"/>
                    <a:gd name="connsiteY22" fmla="*/ 1339310 h 1352550"/>
                    <a:gd name="connsiteX23" fmla="*/ 1918145 w 5133975"/>
                    <a:gd name="connsiteY23" fmla="*/ 1332071 h 1352550"/>
                    <a:gd name="connsiteX24" fmla="*/ 902018 w 5133975"/>
                    <a:gd name="connsiteY24" fmla="*/ 1337881 h 1352550"/>
                    <a:gd name="connsiteX25" fmla="*/ 861251 w 5133975"/>
                    <a:gd name="connsiteY25" fmla="*/ 1335786 h 1352550"/>
                    <a:gd name="connsiteX26" fmla="*/ 864775 w 5133975"/>
                    <a:gd name="connsiteY26" fmla="*/ 1342835 h 1352550"/>
                    <a:gd name="connsiteX27" fmla="*/ 904589 w 5133975"/>
                    <a:gd name="connsiteY27" fmla="*/ 1344835 h 1352550"/>
                    <a:gd name="connsiteX28" fmla="*/ 1915477 w 5133975"/>
                    <a:gd name="connsiteY28" fmla="*/ 1339310 h 1352550"/>
                    <a:gd name="connsiteX29" fmla="*/ 1915477 w 5133975"/>
                    <a:gd name="connsiteY29" fmla="*/ 1339310 h 1352550"/>
                    <a:gd name="connsiteX30" fmla="*/ 4104799 w 5133975"/>
                    <a:gd name="connsiteY30" fmla="*/ 949452 h 1352550"/>
                    <a:gd name="connsiteX31" fmla="*/ 4105085 w 5133975"/>
                    <a:gd name="connsiteY31" fmla="*/ 942022 h 1352550"/>
                    <a:gd name="connsiteX32" fmla="*/ 3932301 w 5133975"/>
                    <a:gd name="connsiteY32" fmla="*/ 1000030 h 1352550"/>
                    <a:gd name="connsiteX33" fmla="*/ 3891153 w 5133975"/>
                    <a:gd name="connsiteY33" fmla="*/ 1012793 h 1352550"/>
                    <a:gd name="connsiteX34" fmla="*/ 3884105 w 5133975"/>
                    <a:gd name="connsiteY34" fmla="*/ 1014984 h 1352550"/>
                    <a:gd name="connsiteX35" fmla="*/ 3850100 w 5133975"/>
                    <a:gd name="connsiteY35" fmla="*/ 1025176 h 1352550"/>
                    <a:gd name="connsiteX36" fmla="*/ 2871216 w 5133975"/>
                    <a:gd name="connsiteY36" fmla="*/ 1234821 h 1352550"/>
                    <a:gd name="connsiteX37" fmla="*/ 2863310 w 5133975"/>
                    <a:gd name="connsiteY37" fmla="*/ 1236059 h 1352550"/>
                    <a:gd name="connsiteX38" fmla="*/ 2068640 w 5133975"/>
                    <a:gd name="connsiteY38" fmla="*/ 1322832 h 1352550"/>
                    <a:gd name="connsiteX39" fmla="*/ 2029397 w 5133975"/>
                    <a:gd name="connsiteY39" fmla="*/ 1325499 h 1352550"/>
                    <a:gd name="connsiteX40" fmla="*/ 2018824 w 5133975"/>
                    <a:gd name="connsiteY40" fmla="*/ 1326166 h 1352550"/>
                    <a:gd name="connsiteX41" fmla="*/ 1933670 w 5133975"/>
                    <a:gd name="connsiteY41" fmla="*/ 1331405 h 1352550"/>
                    <a:gd name="connsiteX42" fmla="*/ 1926146 w 5133975"/>
                    <a:gd name="connsiteY42" fmla="*/ 1331786 h 1352550"/>
                    <a:gd name="connsiteX43" fmla="*/ 1923479 w 5133975"/>
                    <a:gd name="connsiteY43" fmla="*/ 1339024 h 1352550"/>
                    <a:gd name="connsiteX44" fmla="*/ 1934242 w 5133975"/>
                    <a:gd name="connsiteY44" fmla="*/ 1338453 h 1352550"/>
                    <a:gd name="connsiteX45" fmla="*/ 2026920 w 5133975"/>
                    <a:gd name="connsiteY45" fmla="*/ 1332738 h 1352550"/>
                    <a:gd name="connsiteX46" fmla="*/ 2037493 w 5133975"/>
                    <a:gd name="connsiteY46" fmla="*/ 1332071 h 1352550"/>
                    <a:gd name="connsiteX47" fmla="*/ 2069402 w 5133975"/>
                    <a:gd name="connsiteY47" fmla="*/ 1329881 h 1352550"/>
                    <a:gd name="connsiteX48" fmla="*/ 2861024 w 5133975"/>
                    <a:gd name="connsiteY48" fmla="*/ 1243679 h 1352550"/>
                    <a:gd name="connsiteX49" fmla="*/ 2868930 w 5133975"/>
                    <a:gd name="connsiteY49" fmla="*/ 1242536 h 1352550"/>
                    <a:gd name="connsiteX50" fmla="*/ 3849815 w 5133975"/>
                    <a:gd name="connsiteY50" fmla="*/ 1032700 h 1352550"/>
                    <a:gd name="connsiteX51" fmla="*/ 3881342 w 5133975"/>
                    <a:gd name="connsiteY51" fmla="*/ 1023271 h 1352550"/>
                    <a:gd name="connsiteX52" fmla="*/ 3888486 w 5133975"/>
                    <a:gd name="connsiteY52" fmla="*/ 1021080 h 1352550"/>
                    <a:gd name="connsiteX53" fmla="*/ 3933635 w 5133975"/>
                    <a:gd name="connsiteY53" fmla="*/ 1007173 h 1352550"/>
                    <a:gd name="connsiteX54" fmla="*/ 4104799 w 5133975"/>
                    <a:gd name="connsiteY54" fmla="*/ 949452 h 1352550"/>
                    <a:gd name="connsiteX55" fmla="*/ 4104799 w 5133975"/>
                    <a:gd name="connsiteY55" fmla="*/ 949452 h 1352550"/>
                    <a:gd name="connsiteX56" fmla="*/ 5131785 w 5133975"/>
                    <a:gd name="connsiteY56" fmla="*/ 8096 h 1352550"/>
                    <a:gd name="connsiteX57" fmla="*/ 5130927 w 5133975"/>
                    <a:gd name="connsiteY57" fmla="*/ 0 h 1352550"/>
                    <a:gd name="connsiteX58" fmla="*/ 5131594 w 5133975"/>
                    <a:gd name="connsiteY58" fmla="*/ 6096 h 1352550"/>
                    <a:gd name="connsiteX59" fmla="*/ 5133785 w 5133975"/>
                    <a:gd name="connsiteY59" fmla="*/ 48673 h 1352550"/>
                    <a:gd name="connsiteX60" fmla="*/ 5133785 w 5133975"/>
                    <a:gd name="connsiteY60" fmla="*/ 51625 h 1352550"/>
                    <a:gd name="connsiteX61" fmla="*/ 5132546 w 5133975"/>
                    <a:gd name="connsiteY61" fmla="*/ 84487 h 1352550"/>
                    <a:gd name="connsiteX62" fmla="*/ 4985290 w 5133975"/>
                    <a:gd name="connsiteY62" fmla="*/ 414528 h 1352550"/>
                    <a:gd name="connsiteX63" fmla="*/ 4979575 w 5133975"/>
                    <a:gd name="connsiteY63" fmla="*/ 421196 h 1352550"/>
                    <a:gd name="connsiteX64" fmla="*/ 4869180 w 5133975"/>
                    <a:gd name="connsiteY64" fmla="*/ 531590 h 1352550"/>
                    <a:gd name="connsiteX65" fmla="*/ 4842034 w 5133975"/>
                    <a:gd name="connsiteY65" fmla="*/ 554546 h 1352550"/>
                    <a:gd name="connsiteX66" fmla="*/ 4838605 w 5133975"/>
                    <a:gd name="connsiteY66" fmla="*/ 557403 h 1352550"/>
                    <a:gd name="connsiteX67" fmla="*/ 4808696 w 5133975"/>
                    <a:gd name="connsiteY67" fmla="*/ 581120 h 1352550"/>
                    <a:gd name="connsiteX68" fmla="*/ 4110800 w 5133975"/>
                    <a:gd name="connsiteY68" fmla="*/ 939737 h 1352550"/>
                    <a:gd name="connsiteX69" fmla="*/ 4110514 w 5133975"/>
                    <a:gd name="connsiteY69" fmla="*/ 947166 h 1352550"/>
                    <a:gd name="connsiteX70" fmla="*/ 4809363 w 5133975"/>
                    <a:gd name="connsiteY70" fmla="*/ 588073 h 1352550"/>
                    <a:gd name="connsiteX71" fmla="*/ 4837938 w 5133975"/>
                    <a:gd name="connsiteY71" fmla="*/ 565404 h 1352550"/>
                    <a:gd name="connsiteX72" fmla="*/ 4841367 w 5133975"/>
                    <a:gd name="connsiteY72" fmla="*/ 562547 h 1352550"/>
                    <a:gd name="connsiteX73" fmla="*/ 4869847 w 5133975"/>
                    <a:gd name="connsiteY73" fmla="*/ 538544 h 1352550"/>
                    <a:gd name="connsiteX74" fmla="*/ 4975003 w 5133975"/>
                    <a:gd name="connsiteY74" fmla="*/ 434149 h 1352550"/>
                    <a:gd name="connsiteX75" fmla="*/ 4980813 w 5133975"/>
                    <a:gd name="connsiteY75" fmla="*/ 427482 h 1352550"/>
                    <a:gd name="connsiteX76" fmla="*/ 5133308 w 5133975"/>
                    <a:gd name="connsiteY76" fmla="*/ 91154 h 1352550"/>
                    <a:gd name="connsiteX77" fmla="*/ 5134547 w 5133975"/>
                    <a:gd name="connsiteY77" fmla="*/ 59055 h 1352550"/>
                    <a:gd name="connsiteX78" fmla="*/ 5134547 w 5133975"/>
                    <a:gd name="connsiteY78" fmla="*/ 56102 h 1352550"/>
                    <a:gd name="connsiteX79" fmla="*/ 5132356 w 5133975"/>
                    <a:gd name="connsiteY79" fmla="*/ 12763 h 1352550"/>
                    <a:gd name="connsiteX80" fmla="*/ 5131785 w 5133975"/>
                    <a:gd name="connsiteY80" fmla="*/ 8096 h 1352550"/>
                    <a:gd name="connsiteX81" fmla="*/ 5131785 w 5133975"/>
                    <a:gd name="connsiteY81" fmla="*/ 8096 h 135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5133975" h="1352550">
                      <a:moveTo>
                        <a:pt x="762" y="1233297"/>
                      </a:moveTo>
                      <a:lnTo>
                        <a:pt x="1048" y="1233392"/>
                      </a:lnTo>
                      <a:lnTo>
                        <a:pt x="95" y="1229868"/>
                      </a:lnTo>
                      <a:lnTo>
                        <a:pt x="0" y="1229678"/>
                      </a:lnTo>
                      <a:lnTo>
                        <a:pt x="762" y="1233297"/>
                      </a:lnTo>
                      <a:lnTo>
                        <a:pt x="762" y="1233297"/>
                      </a:lnTo>
                      <a:close/>
                      <a:moveTo>
                        <a:pt x="214884" y="1275683"/>
                      </a:moveTo>
                      <a:lnTo>
                        <a:pt x="216313" y="1269206"/>
                      </a:lnTo>
                      <a:cubicBezTo>
                        <a:pt x="167640" y="1260253"/>
                        <a:pt x="102680" y="1248823"/>
                        <a:pt x="54292" y="1238631"/>
                      </a:cubicBezTo>
                      <a:lnTo>
                        <a:pt x="41053" y="1235773"/>
                      </a:lnTo>
                      <a:lnTo>
                        <a:pt x="1333" y="1233297"/>
                      </a:lnTo>
                      <a:lnTo>
                        <a:pt x="55721" y="1245489"/>
                      </a:lnTo>
                      <a:cubicBezTo>
                        <a:pt x="103441" y="1254823"/>
                        <a:pt x="166973" y="1267587"/>
                        <a:pt x="214884" y="1275683"/>
                      </a:cubicBezTo>
                      <a:lnTo>
                        <a:pt x="214884" y="1275683"/>
                      </a:lnTo>
                      <a:close/>
                      <a:moveTo>
                        <a:pt x="824674" y="1340644"/>
                      </a:moveTo>
                      <a:lnTo>
                        <a:pt x="858203" y="1342549"/>
                      </a:lnTo>
                      <a:lnTo>
                        <a:pt x="854678" y="1335500"/>
                      </a:lnTo>
                      <a:lnTo>
                        <a:pt x="825151" y="1333786"/>
                      </a:lnTo>
                      <a:cubicBezTo>
                        <a:pt x="563975" y="1315403"/>
                        <a:pt x="469487" y="1307782"/>
                        <a:pt x="221933" y="1270159"/>
                      </a:cubicBezTo>
                      <a:lnTo>
                        <a:pt x="220504" y="1276636"/>
                      </a:lnTo>
                      <a:cubicBezTo>
                        <a:pt x="407003" y="1304163"/>
                        <a:pt x="530257" y="1322261"/>
                        <a:pt x="824674" y="1340644"/>
                      </a:cubicBezTo>
                      <a:lnTo>
                        <a:pt x="824674" y="1340644"/>
                      </a:lnTo>
                      <a:close/>
                      <a:moveTo>
                        <a:pt x="1915477" y="1339310"/>
                      </a:moveTo>
                      <a:lnTo>
                        <a:pt x="1918145" y="1332071"/>
                      </a:lnTo>
                      <a:cubicBezTo>
                        <a:pt x="1699641" y="1342073"/>
                        <a:pt x="1333881" y="1358837"/>
                        <a:pt x="902018" y="1337881"/>
                      </a:cubicBezTo>
                      <a:lnTo>
                        <a:pt x="861251" y="1335786"/>
                      </a:lnTo>
                      <a:lnTo>
                        <a:pt x="864775" y="1342835"/>
                      </a:lnTo>
                      <a:lnTo>
                        <a:pt x="904589" y="1344835"/>
                      </a:lnTo>
                      <a:cubicBezTo>
                        <a:pt x="1107091" y="1352550"/>
                        <a:pt x="1445990" y="1365314"/>
                        <a:pt x="1915477" y="1339310"/>
                      </a:cubicBezTo>
                      <a:lnTo>
                        <a:pt x="1915477" y="1339310"/>
                      </a:lnTo>
                      <a:close/>
                      <a:moveTo>
                        <a:pt x="4104799" y="949452"/>
                      </a:moveTo>
                      <a:lnTo>
                        <a:pt x="4105085" y="942022"/>
                      </a:lnTo>
                      <a:lnTo>
                        <a:pt x="3932301" y="1000030"/>
                      </a:lnTo>
                      <a:lnTo>
                        <a:pt x="3891153" y="1012793"/>
                      </a:lnTo>
                      <a:lnTo>
                        <a:pt x="3884105" y="1014984"/>
                      </a:lnTo>
                      <a:lnTo>
                        <a:pt x="3850100" y="1025176"/>
                      </a:lnTo>
                      <a:cubicBezTo>
                        <a:pt x="3504819" y="1120045"/>
                        <a:pt x="3305080" y="1165955"/>
                        <a:pt x="2871216" y="1234821"/>
                      </a:cubicBezTo>
                      <a:lnTo>
                        <a:pt x="2863310" y="1236059"/>
                      </a:lnTo>
                      <a:cubicBezTo>
                        <a:pt x="2575560" y="1275874"/>
                        <a:pt x="2444115" y="1294066"/>
                        <a:pt x="2068640" y="1322832"/>
                      </a:cubicBezTo>
                      <a:lnTo>
                        <a:pt x="2029397" y="1325499"/>
                      </a:lnTo>
                      <a:lnTo>
                        <a:pt x="2018824" y="1326166"/>
                      </a:lnTo>
                      <a:lnTo>
                        <a:pt x="1933670" y="1331405"/>
                      </a:lnTo>
                      <a:lnTo>
                        <a:pt x="1926146" y="1331786"/>
                      </a:lnTo>
                      <a:lnTo>
                        <a:pt x="1923479" y="1339024"/>
                      </a:lnTo>
                      <a:lnTo>
                        <a:pt x="1934242" y="1338453"/>
                      </a:lnTo>
                      <a:lnTo>
                        <a:pt x="2026920" y="1332738"/>
                      </a:lnTo>
                      <a:lnTo>
                        <a:pt x="2037493" y="1332071"/>
                      </a:lnTo>
                      <a:lnTo>
                        <a:pt x="2069402" y="1329881"/>
                      </a:lnTo>
                      <a:cubicBezTo>
                        <a:pt x="2387251" y="1304354"/>
                        <a:pt x="2514791" y="1292923"/>
                        <a:pt x="2861024" y="1243679"/>
                      </a:cubicBezTo>
                      <a:lnTo>
                        <a:pt x="2868930" y="1242536"/>
                      </a:lnTo>
                      <a:cubicBezTo>
                        <a:pt x="3256312" y="1179386"/>
                        <a:pt x="3489865" y="1134142"/>
                        <a:pt x="3849815" y="1032700"/>
                      </a:cubicBezTo>
                      <a:lnTo>
                        <a:pt x="3881342" y="1023271"/>
                      </a:lnTo>
                      <a:lnTo>
                        <a:pt x="3888486" y="1021080"/>
                      </a:lnTo>
                      <a:lnTo>
                        <a:pt x="3933635" y="1007173"/>
                      </a:lnTo>
                      <a:lnTo>
                        <a:pt x="4104799" y="949452"/>
                      </a:lnTo>
                      <a:lnTo>
                        <a:pt x="4104799" y="949452"/>
                      </a:lnTo>
                      <a:close/>
                      <a:moveTo>
                        <a:pt x="5131785" y="8096"/>
                      </a:moveTo>
                      <a:lnTo>
                        <a:pt x="5130927" y="0"/>
                      </a:lnTo>
                      <a:lnTo>
                        <a:pt x="5131594" y="6096"/>
                      </a:lnTo>
                      <a:lnTo>
                        <a:pt x="5133785" y="48673"/>
                      </a:lnTo>
                      <a:lnTo>
                        <a:pt x="5133785" y="51625"/>
                      </a:lnTo>
                      <a:lnTo>
                        <a:pt x="5132546" y="84487"/>
                      </a:lnTo>
                      <a:cubicBezTo>
                        <a:pt x="5109401" y="221266"/>
                        <a:pt x="5098637" y="263271"/>
                        <a:pt x="4985290" y="414528"/>
                      </a:cubicBezTo>
                      <a:lnTo>
                        <a:pt x="4979575" y="421196"/>
                      </a:lnTo>
                      <a:cubicBezTo>
                        <a:pt x="4947095" y="455009"/>
                        <a:pt x="4903946" y="500253"/>
                        <a:pt x="4869180" y="531590"/>
                      </a:cubicBezTo>
                      <a:lnTo>
                        <a:pt x="4842034" y="554546"/>
                      </a:lnTo>
                      <a:lnTo>
                        <a:pt x="4838605" y="557403"/>
                      </a:lnTo>
                      <a:lnTo>
                        <a:pt x="4808696" y="581120"/>
                      </a:lnTo>
                      <a:cubicBezTo>
                        <a:pt x="4694015" y="662369"/>
                        <a:pt x="4501991" y="798290"/>
                        <a:pt x="4110800" y="939737"/>
                      </a:cubicBezTo>
                      <a:lnTo>
                        <a:pt x="4110514" y="947166"/>
                      </a:lnTo>
                      <a:cubicBezTo>
                        <a:pt x="4284536" y="880015"/>
                        <a:pt x="4575715" y="767715"/>
                        <a:pt x="4809363" y="588073"/>
                      </a:cubicBezTo>
                      <a:lnTo>
                        <a:pt x="4837938" y="565404"/>
                      </a:lnTo>
                      <a:lnTo>
                        <a:pt x="4841367" y="562547"/>
                      </a:lnTo>
                      <a:lnTo>
                        <a:pt x="4869847" y="538544"/>
                      </a:lnTo>
                      <a:cubicBezTo>
                        <a:pt x="4901851" y="507682"/>
                        <a:pt x="4945285" y="467201"/>
                        <a:pt x="4975003" y="434149"/>
                      </a:cubicBezTo>
                      <a:lnTo>
                        <a:pt x="4980813" y="427482"/>
                      </a:lnTo>
                      <a:cubicBezTo>
                        <a:pt x="5085303" y="287941"/>
                        <a:pt x="5107972" y="246983"/>
                        <a:pt x="5133308" y="91154"/>
                      </a:cubicBezTo>
                      <a:lnTo>
                        <a:pt x="5134547" y="59055"/>
                      </a:lnTo>
                      <a:lnTo>
                        <a:pt x="5134547" y="56102"/>
                      </a:lnTo>
                      <a:lnTo>
                        <a:pt x="5132356" y="12763"/>
                      </a:lnTo>
                      <a:lnTo>
                        <a:pt x="5131785" y="8096"/>
                      </a:lnTo>
                      <a:lnTo>
                        <a:pt x="5131785" y="809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6" name="Freeform: Shape 479"/>
                <p:cNvSpPr/>
                <p:nvPr/>
              </p:nvSpPr>
              <p:spPr>
                <a:xfrm>
                  <a:off x="3643313" y="2037017"/>
                  <a:ext cx="2486025" cy="2428875"/>
                </a:xfrm>
                <a:custGeom>
                  <a:avLst/>
                  <a:gdLst>
                    <a:gd name="connsiteX0" fmla="*/ 372142 w 2486025"/>
                    <a:gd name="connsiteY0" fmla="*/ 1984248 h 2428875"/>
                    <a:gd name="connsiteX1" fmla="*/ 379190 w 2486025"/>
                    <a:gd name="connsiteY1" fmla="*/ 1966532 h 2428875"/>
                    <a:gd name="connsiteX2" fmla="*/ 31147 w 2486025"/>
                    <a:gd name="connsiteY2" fmla="*/ 2385917 h 2428875"/>
                    <a:gd name="connsiteX3" fmla="*/ 0 w 2486025"/>
                    <a:gd name="connsiteY3" fmla="*/ 2434400 h 2428875"/>
                    <a:gd name="connsiteX4" fmla="*/ 1810 w 2486025"/>
                    <a:gd name="connsiteY4" fmla="*/ 2437352 h 2428875"/>
                    <a:gd name="connsiteX5" fmla="*/ 1905 w 2486025"/>
                    <a:gd name="connsiteY5" fmla="*/ 2437543 h 2428875"/>
                    <a:gd name="connsiteX6" fmla="*/ 953 w 2486025"/>
                    <a:gd name="connsiteY6" fmla="*/ 2434019 h 2428875"/>
                    <a:gd name="connsiteX7" fmla="*/ 7620 w 2486025"/>
                    <a:gd name="connsiteY7" fmla="*/ 2434495 h 2428875"/>
                    <a:gd name="connsiteX8" fmla="*/ 34862 w 2486025"/>
                    <a:gd name="connsiteY8" fmla="*/ 2392204 h 2428875"/>
                    <a:gd name="connsiteX9" fmla="*/ 321278 w 2486025"/>
                    <a:gd name="connsiteY9" fmla="*/ 2038541 h 2428875"/>
                    <a:gd name="connsiteX10" fmla="*/ 372142 w 2486025"/>
                    <a:gd name="connsiteY10" fmla="*/ 1984248 h 2428875"/>
                    <a:gd name="connsiteX11" fmla="*/ 372142 w 2486025"/>
                    <a:gd name="connsiteY11" fmla="*/ 1984248 h 2428875"/>
                    <a:gd name="connsiteX12" fmla="*/ 542449 w 2486025"/>
                    <a:gd name="connsiteY12" fmla="*/ 1814322 h 2428875"/>
                    <a:gd name="connsiteX13" fmla="*/ 560832 w 2486025"/>
                    <a:gd name="connsiteY13" fmla="*/ 1796796 h 2428875"/>
                    <a:gd name="connsiteX14" fmla="*/ 558546 w 2486025"/>
                    <a:gd name="connsiteY14" fmla="*/ 1789176 h 2428875"/>
                    <a:gd name="connsiteX15" fmla="*/ 536448 w 2486025"/>
                    <a:gd name="connsiteY15" fmla="*/ 1810131 h 2428875"/>
                    <a:gd name="connsiteX16" fmla="*/ 390430 w 2486025"/>
                    <a:gd name="connsiteY16" fmla="*/ 1954816 h 2428875"/>
                    <a:gd name="connsiteX17" fmla="*/ 383286 w 2486025"/>
                    <a:gd name="connsiteY17" fmla="*/ 1972437 h 2428875"/>
                    <a:gd name="connsiteX18" fmla="*/ 542449 w 2486025"/>
                    <a:gd name="connsiteY18" fmla="*/ 1814322 h 2428875"/>
                    <a:gd name="connsiteX19" fmla="*/ 542449 w 2486025"/>
                    <a:gd name="connsiteY19" fmla="*/ 1814322 h 2428875"/>
                    <a:gd name="connsiteX20" fmla="*/ 1925193 w 2486025"/>
                    <a:gd name="connsiteY20" fmla="*/ 603123 h 2428875"/>
                    <a:gd name="connsiteX21" fmla="*/ 1970723 w 2486025"/>
                    <a:gd name="connsiteY21" fmla="*/ 560356 h 2428875"/>
                    <a:gd name="connsiteX22" fmla="*/ 1966722 w 2486025"/>
                    <a:gd name="connsiteY22" fmla="*/ 555688 h 2428875"/>
                    <a:gd name="connsiteX23" fmla="*/ 1921669 w 2486025"/>
                    <a:gd name="connsiteY23" fmla="*/ 597980 h 2428875"/>
                    <a:gd name="connsiteX24" fmla="*/ 967835 w 2486025"/>
                    <a:gd name="connsiteY24" fmla="*/ 1424464 h 2428875"/>
                    <a:gd name="connsiteX25" fmla="*/ 932117 w 2486025"/>
                    <a:gd name="connsiteY25" fmla="*/ 1455134 h 2428875"/>
                    <a:gd name="connsiteX26" fmla="*/ 926973 w 2486025"/>
                    <a:gd name="connsiteY26" fmla="*/ 1459611 h 2428875"/>
                    <a:gd name="connsiteX27" fmla="*/ 899732 w 2486025"/>
                    <a:gd name="connsiteY27" fmla="*/ 1483138 h 2428875"/>
                    <a:gd name="connsiteX28" fmla="*/ 592550 w 2486025"/>
                    <a:gd name="connsiteY28" fmla="*/ 1757553 h 2428875"/>
                    <a:gd name="connsiteX29" fmla="*/ 563404 w 2486025"/>
                    <a:gd name="connsiteY29" fmla="*/ 1784890 h 2428875"/>
                    <a:gd name="connsiteX30" fmla="*/ 565690 w 2486025"/>
                    <a:gd name="connsiteY30" fmla="*/ 1792510 h 2428875"/>
                    <a:gd name="connsiteX31" fmla="*/ 593693 w 2486025"/>
                    <a:gd name="connsiteY31" fmla="*/ 1766221 h 2428875"/>
                    <a:gd name="connsiteX32" fmla="*/ 903732 w 2486025"/>
                    <a:gd name="connsiteY32" fmla="*/ 1488948 h 2428875"/>
                    <a:gd name="connsiteX33" fmla="*/ 931259 w 2486025"/>
                    <a:gd name="connsiteY33" fmla="*/ 1465135 h 2428875"/>
                    <a:gd name="connsiteX34" fmla="*/ 936403 w 2486025"/>
                    <a:gd name="connsiteY34" fmla="*/ 1460659 h 2428875"/>
                    <a:gd name="connsiteX35" fmla="*/ 970883 w 2486025"/>
                    <a:gd name="connsiteY35" fmla="*/ 1431036 h 2428875"/>
                    <a:gd name="connsiteX36" fmla="*/ 1925193 w 2486025"/>
                    <a:gd name="connsiteY36" fmla="*/ 603123 h 2428875"/>
                    <a:gd name="connsiteX37" fmla="*/ 1925193 w 2486025"/>
                    <a:gd name="connsiteY37" fmla="*/ 603123 h 2428875"/>
                    <a:gd name="connsiteX38" fmla="*/ 2486978 w 2486025"/>
                    <a:gd name="connsiteY38" fmla="*/ 5810 h 2428875"/>
                    <a:gd name="connsiteX39" fmla="*/ 2488216 w 2486025"/>
                    <a:gd name="connsiteY39" fmla="*/ 4286 h 2428875"/>
                    <a:gd name="connsiteX40" fmla="*/ 2486406 w 2486025"/>
                    <a:gd name="connsiteY40" fmla="*/ 2096 h 2428875"/>
                    <a:gd name="connsiteX41" fmla="*/ 2484596 w 2486025"/>
                    <a:gd name="connsiteY41" fmla="*/ 0 h 2428875"/>
                    <a:gd name="connsiteX42" fmla="*/ 2455259 w 2486025"/>
                    <a:gd name="connsiteY42" fmla="*/ 37147 h 2428875"/>
                    <a:gd name="connsiteX43" fmla="*/ 2004155 w 2486025"/>
                    <a:gd name="connsiteY43" fmla="*/ 519970 h 2428875"/>
                    <a:gd name="connsiteX44" fmla="*/ 1971485 w 2486025"/>
                    <a:gd name="connsiteY44" fmla="*/ 551021 h 2428875"/>
                    <a:gd name="connsiteX45" fmla="*/ 1975485 w 2486025"/>
                    <a:gd name="connsiteY45" fmla="*/ 555688 h 2428875"/>
                    <a:gd name="connsiteX46" fmla="*/ 2007680 w 2486025"/>
                    <a:gd name="connsiteY46" fmla="*/ 525018 h 2428875"/>
                    <a:gd name="connsiteX47" fmla="*/ 2458784 w 2486025"/>
                    <a:gd name="connsiteY47" fmla="*/ 41434 h 2428875"/>
                    <a:gd name="connsiteX48" fmla="*/ 2486978 w 2486025"/>
                    <a:gd name="connsiteY48" fmla="*/ 5810 h 2428875"/>
                    <a:gd name="connsiteX49" fmla="*/ 2486978 w 2486025"/>
                    <a:gd name="connsiteY49" fmla="*/ 5810 h 2428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2486025" h="2428875">
                      <a:moveTo>
                        <a:pt x="372142" y="1984248"/>
                      </a:moveTo>
                      <a:lnTo>
                        <a:pt x="379190" y="1966532"/>
                      </a:lnTo>
                      <a:cubicBezTo>
                        <a:pt x="217265" y="2141982"/>
                        <a:pt x="150209" y="2214658"/>
                        <a:pt x="31147" y="2385917"/>
                      </a:cubicBezTo>
                      <a:lnTo>
                        <a:pt x="0" y="2434400"/>
                      </a:lnTo>
                      <a:lnTo>
                        <a:pt x="1810" y="2437352"/>
                      </a:lnTo>
                      <a:lnTo>
                        <a:pt x="1905" y="2437543"/>
                      </a:lnTo>
                      <a:lnTo>
                        <a:pt x="953" y="2434019"/>
                      </a:lnTo>
                      <a:lnTo>
                        <a:pt x="7620" y="2434495"/>
                      </a:lnTo>
                      <a:lnTo>
                        <a:pt x="34862" y="2392204"/>
                      </a:lnTo>
                      <a:cubicBezTo>
                        <a:pt x="124206" y="2268188"/>
                        <a:pt x="183166" y="2186274"/>
                        <a:pt x="321278" y="2038541"/>
                      </a:cubicBezTo>
                      <a:cubicBezTo>
                        <a:pt x="336614" y="2022348"/>
                        <a:pt x="360236" y="2003108"/>
                        <a:pt x="372142" y="1984248"/>
                      </a:cubicBezTo>
                      <a:lnTo>
                        <a:pt x="372142" y="1984248"/>
                      </a:lnTo>
                      <a:close/>
                      <a:moveTo>
                        <a:pt x="542449" y="1814322"/>
                      </a:moveTo>
                      <a:lnTo>
                        <a:pt x="560832" y="1796796"/>
                      </a:lnTo>
                      <a:lnTo>
                        <a:pt x="558546" y="1789176"/>
                      </a:lnTo>
                      <a:lnTo>
                        <a:pt x="536448" y="1810131"/>
                      </a:lnTo>
                      <a:cubicBezTo>
                        <a:pt x="492538" y="1853470"/>
                        <a:pt x="433483" y="1910620"/>
                        <a:pt x="390430" y="1954816"/>
                      </a:cubicBezTo>
                      <a:lnTo>
                        <a:pt x="383286" y="1972437"/>
                      </a:lnTo>
                      <a:cubicBezTo>
                        <a:pt x="430911" y="1924907"/>
                        <a:pt x="493776" y="1860804"/>
                        <a:pt x="542449" y="1814322"/>
                      </a:cubicBezTo>
                      <a:lnTo>
                        <a:pt x="542449" y="1814322"/>
                      </a:lnTo>
                      <a:close/>
                      <a:moveTo>
                        <a:pt x="1925193" y="603123"/>
                      </a:moveTo>
                      <a:lnTo>
                        <a:pt x="1970723" y="560356"/>
                      </a:lnTo>
                      <a:lnTo>
                        <a:pt x="1966722" y="555688"/>
                      </a:lnTo>
                      <a:lnTo>
                        <a:pt x="1921669" y="597980"/>
                      </a:lnTo>
                      <a:quadBezTo>
                        <a:pt x="1743456" y="760667"/>
                        <a:pt x="967835" y="1424464"/>
                      </a:quadBezTo>
                      <a:lnTo>
                        <a:pt x="932117" y="1455134"/>
                      </a:lnTo>
                      <a:lnTo>
                        <a:pt x="926973" y="1459611"/>
                      </a:lnTo>
                      <a:lnTo>
                        <a:pt x="899732" y="1483138"/>
                      </a:lnTo>
                      <a:cubicBezTo>
                        <a:pt x="709232" y="1650016"/>
                        <a:pt x="689324" y="1667447"/>
                        <a:pt x="592550" y="1757553"/>
                      </a:cubicBezTo>
                      <a:lnTo>
                        <a:pt x="563404" y="1784890"/>
                      </a:lnTo>
                      <a:lnTo>
                        <a:pt x="565690" y="1792510"/>
                      </a:lnTo>
                      <a:lnTo>
                        <a:pt x="593693" y="1766221"/>
                      </a:lnTo>
                      <a:quadBezTo>
                        <a:pt x="778955" y="1597057"/>
                        <a:pt x="903732" y="1488948"/>
                      </a:quadBezTo>
                      <a:lnTo>
                        <a:pt x="931259" y="1465135"/>
                      </a:lnTo>
                      <a:lnTo>
                        <a:pt x="936403" y="1460659"/>
                      </a:lnTo>
                      <a:lnTo>
                        <a:pt x="970883" y="1431036"/>
                      </a:lnTo>
                      <a:quadBezTo>
                        <a:pt x="1745361" y="771049"/>
                        <a:pt x="1925193" y="603123"/>
                      </a:quadBezTo>
                      <a:lnTo>
                        <a:pt x="1925193" y="603123"/>
                      </a:lnTo>
                      <a:close/>
                      <a:moveTo>
                        <a:pt x="2486978" y="5810"/>
                      </a:moveTo>
                      <a:lnTo>
                        <a:pt x="2488216" y="4286"/>
                      </a:lnTo>
                      <a:lnTo>
                        <a:pt x="2486406" y="2096"/>
                      </a:lnTo>
                      <a:lnTo>
                        <a:pt x="2484596" y="0"/>
                      </a:lnTo>
                      <a:lnTo>
                        <a:pt x="2455259" y="37147"/>
                      </a:lnTo>
                      <a:cubicBezTo>
                        <a:pt x="2305431" y="215075"/>
                        <a:pt x="2249329" y="281750"/>
                        <a:pt x="2004155" y="519970"/>
                      </a:cubicBezTo>
                      <a:lnTo>
                        <a:pt x="1971485" y="551021"/>
                      </a:lnTo>
                      <a:lnTo>
                        <a:pt x="1975485" y="555688"/>
                      </a:lnTo>
                      <a:lnTo>
                        <a:pt x="2007680" y="525018"/>
                      </a:lnTo>
                      <a:cubicBezTo>
                        <a:pt x="2201609" y="334328"/>
                        <a:pt x="2281904" y="255460"/>
                        <a:pt x="2458784" y="41434"/>
                      </a:cubicBezTo>
                      <a:lnTo>
                        <a:pt x="2486978" y="5810"/>
                      </a:lnTo>
                      <a:lnTo>
                        <a:pt x="2486978" y="58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7" name="Freeform: Shape 481"/>
                <p:cNvSpPr/>
                <p:nvPr/>
              </p:nvSpPr>
              <p:spPr>
                <a:xfrm>
                  <a:off x="7124224" y="4395692"/>
                  <a:ext cx="1543050" cy="1571625"/>
                </a:xfrm>
                <a:custGeom>
                  <a:avLst/>
                  <a:gdLst>
                    <a:gd name="connsiteX0" fmla="*/ 1540193 w 1543050"/>
                    <a:gd name="connsiteY0" fmla="*/ 11335 h 1571625"/>
                    <a:gd name="connsiteX1" fmla="*/ 1543717 w 1543050"/>
                    <a:gd name="connsiteY1" fmla="*/ 0 h 1571625"/>
                    <a:gd name="connsiteX2" fmla="*/ 1425131 w 1543050"/>
                    <a:gd name="connsiteY2" fmla="*/ 291275 h 1571625"/>
                    <a:gd name="connsiteX3" fmla="*/ 1407414 w 1543050"/>
                    <a:gd name="connsiteY3" fmla="*/ 325279 h 1571625"/>
                    <a:gd name="connsiteX4" fmla="*/ 1401985 w 1543050"/>
                    <a:gd name="connsiteY4" fmla="*/ 335375 h 1571625"/>
                    <a:gd name="connsiteX5" fmla="*/ 1389221 w 1543050"/>
                    <a:gd name="connsiteY5" fmla="*/ 358521 h 1571625"/>
                    <a:gd name="connsiteX6" fmla="*/ 71628 w 1543050"/>
                    <a:gd name="connsiteY6" fmla="*/ 1537431 h 1571625"/>
                    <a:gd name="connsiteX7" fmla="*/ 5620 w 1543050"/>
                    <a:gd name="connsiteY7" fmla="*/ 1571149 h 1571625"/>
                    <a:gd name="connsiteX8" fmla="*/ 2381 w 1543050"/>
                    <a:gd name="connsiteY8" fmla="*/ 1574578 h 1571625"/>
                    <a:gd name="connsiteX9" fmla="*/ 286 w 1543050"/>
                    <a:gd name="connsiteY9" fmla="*/ 1574959 h 1571625"/>
                    <a:gd name="connsiteX10" fmla="*/ 0 w 1543050"/>
                    <a:gd name="connsiteY10" fmla="*/ 1576388 h 1571625"/>
                    <a:gd name="connsiteX11" fmla="*/ 70961 w 1543050"/>
                    <a:gd name="connsiteY11" fmla="*/ 1540193 h 1571625"/>
                    <a:gd name="connsiteX12" fmla="*/ 1387697 w 1543050"/>
                    <a:gd name="connsiteY12" fmla="*/ 362998 h 1571625"/>
                    <a:gd name="connsiteX13" fmla="*/ 1405128 w 1543050"/>
                    <a:gd name="connsiteY13" fmla="*/ 331089 h 1571625"/>
                    <a:gd name="connsiteX14" fmla="*/ 1410462 w 1543050"/>
                    <a:gd name="connsiteY14" fmla="*/ 320993 h 1571625"/>
                    <a:gd name="connsiteX15" fmla="*/ 1423606 w 1543050"/>
                    <a:gd name="connsiteY15" fmla="*/ 295656 h 1571625"/>
                    <a:gd name="connsiteX16" fmla="*/ 1540193 w 1543050"/>
                    <a:gd name="connsiteY16" fmla="*/ 11335 h 1571625"/>
                    <a:gd name="connsiteX17" fmla="*/ 1540193 w 1543050"/>
                    <a:gd name="connsiteY17" fmla="*/ 11335 h 1571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43050" h="1571625">
                      <a:moveTo>
                        <a:pt x="1540193" y="11335"/>
                      </a:moveTo>
                      <a:lnTo>
                        <a:pt x="1543717" y="0"/>
                      </a:lnTo>
                      <a:cubicBezTo>
                        <a:pt x="1511618" y="88678"/>
                        <a:pt x="1464754" y="205645"/>
                        <a:pt x="1425131" y="291275"/>
                      </a:cubicBezTo>
                      <a:lnTo>
                        <a:pt x="1407414" y="325279"/>
                      </a:lnTo>
                      <a:lnTo>
                        <a:pt x="1401985" y="335375"/>
                      </a:lnTo>
                      <a:lnTo>
                        <a:pt x="1389221" y="358521"/>
                      </a:lnTo>
                      <a:cubicBezTo>
                        <a:pt x="1133475" y="774859"/>
                        <a:pt x="811530" y="1134713"/>
                        <a:pt x="71628" y="1537431"/>
                      </a:cubicBezTo>
                      <a:lnTo>
                        <a:pt x="5620" y="1571149"/>
                      </a:lnTo>
                      <a:lnTo>
                        <a:pt x="2381" y="1574578"/>
                      </a:lnTo>
                      <a:cubicBezTo>
                        <a:pt x="1714" y="1574673"/>
                        <a:pt x="952" y="1574864"/>
                        <a:pt x="286" y="1574959"/>
                      </a:cubicBezTo>
                      <a:lnTo>
                        <a:pt x="0" y="1576388"/>
                      </a:lnTo>
                      <a:lnTo>
                        <a:pt x="70961" y="1540193"/>
                      </a:lnTo>
                      <a:cubicBezTo>
                        <a:pt x="718375" y="1186339"/>
                        <a:pt x="1087564" y="856202"/>
                        <a:pt x="1387697" y="362998"/>
                      </a:cubicBezTo>
                      <a:lnTo>
                        <a:pt x="1405128" y="331089"/>
                      </a:lnTo>
                      <a:lnTo>
                        <a:pt x="1410462" y="320993"/>
                      </a:lnTo>
                      <a:lnTo>
                        <a:pt x="1423606" y="295656"/>
                      </a:lnTo>
                      <a:cubicBezTo>
                        <a:pt x="1461802" y="211741"/>
                        <a:pt x="1511046" y="98870"/>
                        <a:pt x="1540193" y="11335"/>
                      </a:cubicBezTo>
                      <a:lnTo>
                        <a:pt x="1540193" y="1133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8" name="Freeform: Shape 482"/>
                <p:cNvSpPr/>
                <p:nvPr/>
              </p:nvSpPr>
              <p:spPr>
                <a:xfrm>
                  <a:off x="6768084" y="1308830"/>
                  <a:ext cx="990600" cy="4657725"/>
                </a:xfrm>
                <a:custGeom>
                  <a:avLst/>
                  <a:gdLst>
                    <a:gd name="connsiteX0" fmla="*/ 57055 w 990600"/>
                    <a:gd name="connsiteY0" fmla="*/ 58960 h 4657725"/>
                    <a:gd name="connsiteX1" fmla="*/ 757047 w 990600"/>
                    <a:gd name="connsiteY1" fmla="*/ 1285304 h 4657725"/>
                    <a:gd name="connsiteX2" fmla="*/ 759619 w 990600"/>
                    <a:gd name="connsiteY2" fmla="*/ 1292733 h 4657725"/>
                    <a:gd name="connsiteX3" fmla="*/ 950881 w 990600"/>
                    <a:gd name="connsiteY3" fmla="*/ 2109502 h 4657725"/>
                    <a:gd name="connsiteX4" fmla="*/ 953929 w 990600"/>
                    <a:gd name="connsiteY4" fmla="*/ 2132076 h 4657725"/>
                    <a:gd name="connsiteX5" fmla="*/ 988028 w 990600"/>
                    <a:gd name="connsiteY5" fmla="*/ 2875979 h 4657725"/>
                    <a:gd name="connsiteX6" fmla="*/ 987743 w 990600"/>
                    <a:gd name="connsiteY6" fmla="*/ 2883408 h 4657725"/>
                    <a:gd name="connsiteX7" fmla="*/ 901160 w 990600"/>
                    <a:gd name="connsiteY7" fmla="*/ 3552921 h 4657725"/>
                    <a:gd name="connsiteX8" fmla="*/ 892397 w 990600"/>
                    <a:gd name="connsiteY8" fmla="*/ 3590639 h 4657725"/>
                    <a:gd name="connsiteX9" fmla="*/ 890588 w 990600"/>
                    <a:gd name="connsiteY9" fmla="*/ 3598259 h 4657725"/>
                    <a:gd name="connsiteX10" fmla="*/ 880396 w 990600"/>
                    <a:gd name="connsiteY10" fmla="*/ 3639598 h 4657725"/>
                    <a:gd name="connsiteX11" fmla="*/ 404146 w 990600"/>
                    <a:gd name="connsiteY11" fmla="*/ 4611053 h 4657725"/>
                    <a:gd name="connsiteX12" fmla="*/ 361950 w 990600"/>
                    <a:gd name="connsiteY12" fmla="*/ 4658011 h 4657725"/>
                    <a:gd name="connsiteX13" fmla="*/ 358712 w 990600"/>
                    <a:gd name="connsiteY13" fmla="*/ 4661440 h 4657725"/>
                    <a:gd name="connsiteX14" fmla="*/ 356616 w 990600"/>
                    <a:gd name="connsiteY14" fmla="*/ 4661821 h 4657725"/>
                    <a:gd name="connsiteX15" fmla="*/ 354616 w 990600"/>
                    <a:gd name="connsiteY15" fmla="*/ 4662202 h 4657725"/>
                    <a:gd name="connsiteX16" fmla="*/ 400050 w 990600"/>
                    <a:gd name="connsiteY16" fmla="*/ 4611720 h 4657725"/>
                    <a:gd name="connsiteX17" fmla="*/ 874967 w 990600"/>
                    <a:gd name="connsiteY17" fmla="*/ 3640455 h 4657725"/>
                    <a:gd name="connsiteX18" fmla="*/ 884206 w 990600"/>
                    <a:gd name="connsiteY18" fmla="*/ 3603212 h 4657725"/>
                    <a:gd name="connsiteX19" fmla="*/ 886015 w 990600"/>
                    <a:gd name="connsiteY19" fmla="*/ 3595688 h 4657725"/>
                    <a:gd name="connsiteX20" fmla="*/ 895731 w 990600"/>
                    <a:gd name="connsiteY20" fmla="*/ 3553873 h 4657725"/>
                    <a:gd name="connsiteX21" fmla="*/ 982123 w 990600"/>
                    <a:gd name="connsiteY21" fmla="*/ 2885504 h 4657725"/>
                    <a:gd name="connsiteX22" fmla="*/ 982409 w 990600"/>
                    <a:gd name="connsiteY22" fmla="*/ 2878074 h 4657725"/>
                    <a:gd name="connsiteX23" fmla="*/ 951357 w 990600"/>
                    <a:gd name="connsiteY23" fmla="*/ 2154269 h 4657725"/>
                    <a:gd name="connsiteX24" fmla="*/ 948500 w 990600"/>
                    <a:gd name="connsiteY24" fmla="*/ 2131600 h 4657725"/>
                    <a:gd name="connsiteX25" fmla="*/ 754285 w 990600"/>
                    <a:gd name="connsiteY25" fmla="*/ 1290923 h 4657725"/>
                    <a:gd name="connsiteX26" fmla="*/ 751713 w 990600"/>
                    <a:gd name="connsiteY26" fmla="*/ 1283494 h 4657725"/>
                    <a:gd name="connsiteX27" fmla="*/ 54959 w 990600"/>
                    <a:gd name="connsiteY27" fmla="*/ 59436 h 4657725"/>
                    <a:gd name="connsiteX28" fmla="*/ 4667 w 990600"/>
                    <a:gd name="connsiteY28" fmla="*/ 6191 h 4657725"/>
                    <a:gd name="connsiteX29" fmla="*/ 2286 w 990600"/>
                    <a:gd name="connsiteY29" fmla="*/ 1333 h 4657725"/>
                    <a:gd name="connsiteX30" fmla="*/ 0 w 990600"/>
                    <a:gd name="connsiteY30" fmla="*/ 95 h 4657725"/>
                    <a:gd name="connsiteX31" fmla="*/ 1143 w 990600"/>
                    <a:gd name="connsiteY31" fmla="*/ 0 h 4657725"/>
                    <a:gd name="connsiteX32" fmla="*/ 57055 w 990600"/>
                    <a:gd name="connsiteY32" fmla="*/ 58960 h 4657725"/>
                    <a:gd name="connsiteX33" fmla="*/ 57055 w 990600"/>
                    <a:gd name="connsiteY33" fmla="*/ 58960 h 4657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990600" h="4657725">
                      <a:moveTo>
                        <a:pt x="57055" y="58960"/>
                      </a:moveTo>
                      <a:cubicBezTo>
                        <a:pt x="208217" y="235363"/>
                        <a:pt x="522922" y="602361"/>
                        <a:pt x="757047" y="1285304"/>
                      </a:cubicBezTo>
                      <a:lnTo>
                        <a:pt x="759619" y="1292733"/>
                      </a:lnTo>
                      <a:cubicBezTo>
                        <a:pt x="864394" y="1630109"/>
                        <a:pt x="892397" y="1737551"/>
                        <a:pt x="950881" y="2109502"/>
                      </a:cubicBezTo>
                      <a:lnTo>
                        <a:pt x="953929" y="2132076"/>
                      </a:lnTo>
                      <a:cubicBezTo>
                        <a:pt x="980694" y="2385536"/>
                        <a:pt x="998411" y="2552986"/>
                        <a:pt x="988028" y="2875979"/>
                      </a:cubicBezTo>
                      <a:lnTo>
                        <a:pt x="987743" y="2883408"/>
                      </a:lnTo>
                      <a:cubicBezTo>
                        <a:pt x="973264" y="3091910"/>
                        <a:pt x="959548" y="3288792"/>
                        <a:pt x="901160" y="3552921"/>
                      </a:cubicBezTo>
                      <a:lnTo>
                        <a:pt x="892397" y="3590639"/>
                      </a:lnTo>
                      <a:lnTo>
                        <a:pt x="890588" y="3598259"/>
                      </a:lnTo>
                      <a:lnTo>
                        <a:pt x="880396" y="3639598"/>
                      </a:lnTo>
                      <a:cubicBezTo>
                        <a:pt x="804863" y="3901821"/>
                        <a:pt x="701516" y="4260818"/>
                        <a:pt x="404146" y="4611053"/>
                      </a:cubicBezTo>
                      <a:lnTo>
                        <a:pt x="361950" y="4658011"/>
                      </a:lnTo>
                      <a:lnTo>
                        <a:pt x="358712" y="4661440"/>
                      </a:lnTo>
                      <a:cubicBezTo>
                        <a:pt x="358045" y="4661535"/>
                        <a:pt x="357283" y="4661726"/>
                        <a:pt x="356616" y="4661821"/>
                      </a:cubicBezTo>
                      <a:cubicBezTo>
                        <a:pt x="355949" y="4661916"/>
                        <a:pt x="355282" y="4662107"/>
                        <a:pt x="354616" y="4662202"/>
                      </a:cubicBezTo>
                      <a:lnTo>
                        <a:pt x="400050" y="4611720"/>
                      </a:lnTo>
                      <a:cubicBezTo>
                        <a:pt x="532162" y="4443794"/>
                        <a:pt x="731806" y="4189952"/>
                        <a:pt x="874967" y="3640455"/>
                      </a:cubicBezTo>
                      <a:lnTo>
                        <a:pt x="884206" y="3603212"/>
                      </a:lnTo>
                      <a:lnTo>
                        <a:pt x="886015" y="3595688"/>
                      </a:lnTo>
                      <a:lnTo>
                        <a:pt x="895731" y="3553873"/>
                      </a:lnTo>
                      <a:cubicBezTo>
                        <a:pt x="933164" y="3360515"/>
                        <a:pt x="968597" y="3177826"/>
                        <a:pt x="982123" y="2885504"/>
                      </a:cubicBezTo>
                      <a:lnTo>
                        <a:pt x="982409" y="2878074"/>
                      </a:lnTo>
                      <a:cubicBezTo>
                        <a:pt x="985742" y="2645950"/>
                        <a:pt x="988314" y="2462594"/>
                        <a:pt x="951357" y="2154269"/>
                      </a:cubicBezTo>
                      <a:lnTo>
                        <a:pt x="948500" y="2131600"/>
                      </a:lnTo>
                      <a:cubicBezTo>
                        <a:pt x="891635" y="1767078"/>
                        <a:pt x="870299" y="1663256"/>
                        <a:pt x="754285" y="1290923"/>
                      </a:cubicBezTo>
                      <a:lnTo>
                        <a:pt x="751713" y="1283494"/>
                      </a:lnTo>
                      <a:cubicBezTo>
                        <a:pt x="659225" y="1032701"/>
                        <a:pt x="466820" y="510731"/>
                        <a:pt x="54959" y="59436"/>
                      </a:cubicBezTo>
                      <a:lnTo>
                        <a:pt x="4667" y="6191"/>
                      </a:lnTo>
                      <a:lnTo>
                        <a:pt x="2286" y="1333"/>
                      </a:lnTo>
                      <a:lnTo>
                        <a:pt x="0" y="95"/>
                      </a:lnTo>
                      <a:lnTo>
                        <a:pt x="1143" y="0"/>
                      </a:lnTo>
                      <a:lnTo>
                        <a:pt x="57055" y="58960"/>
                      </a:lnTo>
                      <a:lnTo>
                        <a:pt x="57055" y="5896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9" name="Freeform: Shape 485"/>
                <p:cNvSpPr/>
                <p:nvPr/>
              </p:nvSpPr>
              <p:spPr>
                <a:xfrm>
                  <a:off x="4045645" y="1632871"/>
                  <a:ext cx="1162050" cy="4029075"/>
                </a:xfrm>
                <a:custGeom>
                  <a:avLst/>
                  <a:gdLst>
                    <a:gd name="connsiteX0" fmla="*/ 1165292 w 1162050"/>
                    <a:gd name="connsiteY0" fmla="*/ 4033647 h 4029075"/>
                    <a:gd name="connsiteX1" fmla="*/ 1167578 w 1162050"/>
                    <a:gd name="connsiteY1" fmla="*/ 4032790 h 4029075"/>
                    <a:gd name="connsiteX2" fmla="*/ 1164720 w 1162050"/>
                    <a:gd name="connsiteY2" fmla="*/ 4031742 h 4029075"/>
                    <a:gd name="connsiteX3" fmla="*/ 1165768 w 1162050"/>
                    <a:gd name="connsiteY3" fmla="*/ 4026884 h 4029075"/>
                    <a:gd name="connsiteX4" fmla="*/ 1130430 w 1162050"/>
                    <a:gd name="connsiteY4" fmla="*/ 3983164 h 4029075"/>
                    <a:gd name="connsiteX5" fmla="*/ 490160 w 1162050"/>
                    <a:gd name="connsiteY5" fmla="*/ 3005804 h 4029075"/>
                    <a:gd name="connsiteX6" fmla="*/ 464347 w 1162050"/>
                    <a:gd name="connsiteY6" fmla="*/ 2954846 h 4029075"/>
                    <a:gd name="connsiteX7" fmla="*/ 460823 w 1162050"/>
                    <a:gd name="connsiteY7" fmla="*/ 2947797 h 4029075"/>
                    <a:gd name="connsiteX8" fmla="*/ 445773 w 1162050"/>
                    <a:gd name="connsiteY8" fmla="*/ 2917412 h 4029075"/>
                    <a:gd name="connsiteX9" fmla="*/ 408721 w 1162050"/>
                    <a:gd name="connsiteY9" fmla="*/ 2840164 h 4029075"/>
                    <a:gd name="connsiteX10" fmla="*/ 402434 w 1162050"/>
                    <a:gd name="connsiteY10" fmla="*/ 2840546 h 4029075"/>
                    <a:gd name="connsiteX11" fmla="*/ 440439 w 1162050"/>
                    <a:gd name="connsiteY11" fmla="*/ 2919794 h 4029075"/>
                    <a:gd name="connsiteX12" fmla="*/ 454060 w 1162050"/>
                    <a:gd name="connsiteY12" fmla="*/ 2947416 h 4029075"/>
                    <a:gd name="connsiteX13" fmla="*/ 457584 w 1162050"/>
                    <a:gd name="connsiteY13" fmla="*/ 2954464 h 4029075"/>
                    <a:gd name="connsiteX14" fmla="*/ 484826 w 1162050"/>
                    <a:gd name="connsiteY14" fmla="*/ 3008090 h 4029075"/>
                    <a:gd name="connsiteX15" fmla="*/ 1125763 w 1162050"/>
                    <a:gd name="connsiteY15" fmla="*/ 3984974 h 4029075"/>
                    <a:gd name="connsiteX16" fmla="*/ 1165292 w 1162050"/>
                    <a:gd name="connsiteY16" fmla="*/ 4033647 h 4029075"/>
                    <a:gd name="connsiteX17" fmla="*/ 1165292 w 1162050"/>
                    <a:gd name="connsiteY17" fmla="*/ 4033647 h 4029075"/>
                    <a:gd name="connsiteX18" fmla="*/ 399101 w 1162050"/>
                    <a:gd name="connsiteY18" fmla="*/ 2833402 h 4029075"/>
                    <a:gd name="connsiteX19" fmla="*/ 405387 w 1162050"/>
                    <a:gd name="connsiteY19" fmla="*/ 2833021 h 4029075"/>
                    <a:gd name="connsiteX20" fmla="*/ 170024 w 1162050"/>
                    <a:gd name="connsiteY20" fmla="*/ 2218563 h 4029075"/>
                    <a:gd name="connsiteX21" fmla="*/ 163357 w 1162050"/>
                    <a:gd name="connsiteY21" fmla="*/ 2196465 h 4029075"/>
                    <a:gd name="connsiteX22" fmla="*/ 161071 w 1162050"/>
                    <a:gd name="connsiteY22" fmla="*/ 2188845 h 4029075"/>
                    <a:gd name="connsiteX23" fmla="*/ 141926 w 1162050"/>
                    <a:gd name="connsiteY23" fmla="*/ 2122742 h 4029075"/>
                    <a:gd name="connsiteX24" fmla="*/ 124781 w 1162050"/>
                    <a:gd name="connsiteY24" fmla="*/ 2060067 h 4029075"/>
                    <a:gd name="connsiteX25" fmla="*/ 122399 w 1162050"/>
                    <a:gd name="connsiteY25" fmla="*/ 2051113 h 4029075"/>
                    <a:gd name="connsiteX26" fmla="*/ 25625 w 1162050"/>
                    <a:gd name="connsiteY26" fmla="*/ 1548575 h 4029075"/>
                    <a:gd name="connsiteX27" fmla="*/ 20768 w 1162050"/>
                    <a:gd name="connsiteY27" fmla="*/ 1504474 h 4029075"/>
                    <a:gd name="connsiteX28" fmla="*/ 20006 w 1162050"/>
                    <a:gd name="connsiteY28" fmla="*/ 1496949 h 4029075"/>
                    <a:gd name="connsiteX29" fmla="*/ 16100 w 1162050"/>
                    <a:gd name="connsiteY29" fmla="*/ 1455706 h 4029075"/>
                    <a:gd name="connsiteX30" fmla="*/ 12195 w 1162050"/>
                    <a:gd name="connsiteY30" fmla="*/ 1003459 h 4029075"/>
                    <a:gd name="connsiteX31" fmla="*/ 18386 w 1162050"/>
                    <a:gd name="connsiteY31" fmla="*/ 935545 h 4029075"/>
                    <a:gd name="connsiteX32" fmla="*/ 20101 w 1162050"/>
                    <a:gd name="connsiteY32" fmla="*/ 919734 h 4029075"/>
                    <a:gd name="connsiteX33" fmla="*/ 28007 w 1162050"/>
                    <a:gd name="connsiteY33" fmla="*/ 856202 h 4029075"/>
                    <a:gd name="connsiteX34" fmla="*/ 296612 w 1162050"/>
                    <a:gd name="connsiteY34" fmla="*/ 83629 h 4029075"/>
                    <a:gd name="connsiteX35" fmla="*/ 350904 w 1162050"/>
                    <a:gd name="connsiteY35" fmla="*/ 0 h 4029075"/>
                    <a:gd name="connsiteX36" fmla="*/ 350428 w 1162050"/>
                    <a:gd name="connsiteY36" fmla="*/ 95 h 4029075"/>
                    <a:gd name="connsiteX37" fmla="*/ 340903 w 1162050"/>
                    <a:gd name="connsiteY37" fmla="*/ 9239 h 4029075"/>
                    <a:gd name="connsiteX38" fmla="*/ 292040 w 1162050"/>
                    <a:gd name="connsiteY38" fmla="*/ 84963 h 4029075"/>
                    <a:gd name="connsiteX39" fmla="*/ 22958 w 1162050"/>
                    <a:gd name="connsiteY39" fmla="*/ 858488 h 4029075"/>
                    <a:gd name="connsiteX40" fmla="*/ 16672 w 1162050"/>
                    <a:gd name="connsiteY40" fmla="*/ 907161 h 4029075"/>
                    <a:gd name="connsiteX41" fmla="*/ 14862 w 1162050"/>
                    <a:gd name="connsiteY41" fmla="*/ 922973 h 4029075"/>
                    <a:gd name="connsiteX42" fmla="*/ 7147 w 1162050"/>
                    <a:gd name="connsiteY42" fmla="*/ 1005173 h 4029075"/>
                    <a:gd name="connsiteX43" fmla="*/ 10862 w 1162050"/>
                    <a:gd name="connsiteY43" fmla="*/ 1457992 h 4029075"/>
                    <a:gd name="connsiteX44" fmla="*/ 15053 w 1162050"/>
                    <a:gd name="connsiteY44" fmla="*/ 1502093 h 4029075"/>
                    <a:gd name="connsiteX45" fmla="*/ 15815 w 1162050"/>
                    <a:gd name="connsiteY45" fmla="*/ 1509617 h 4029075"/>
                    <a:gd name="connsiteX46" fmla="*/ 20387 w 1162050"/>
                    <a:gd name="connsiteY46" fmla="*/ 1550956 h 4029075"/>
                    <a:gd name="connsiteX47" fmla="*/ 118494 w 1162050"/>
                    <a:gd name="connsiteY47" fmla="*/ 2059114 h 4029075"/>
                    <a:gd name="connsiteX48" fmla="*/ 120875 w 1162050"/>
                    <a:gd name="connsiteY48" fmla="*/ 2068068 h 4029075"/>
                    <a:gd name="connsiteX49" fmla="*/ 136592 w 1162050"/>
                    <a:gd name="connsiteY49" fmla="*/ 2125313 h 4029075"/>
                    <a:gd name="connsiteX50" fmla="*/ 156404 w 1162050"/>
                    <a:gd name="connsiteY50" fmla="*/ 2193512 h 4029075"/>
                    <a:gd name="connsiteX51" fmla="*/ 158690 w 1162050"/>
                    <a:gd name="connsiteY51" fmla="*/ 2201132 h 4029075"/>
                    <a:gd name="connsiteX52" fmla="*/ 164786 w 1162050"/>
                    <a:gd name="connsiteY52" fmla="*/ 2221135 h 4029075"/>
                    <a:gd name="connsiteX53" fmla="*/ 399101 w 1162050"/>
                    <a:gd name="connsiteY53" fmla="*/ 2833402 h 4029075"/>
                    <a:gd name="connsiteX54" fmla="*/ 399101 w 1162050"/>
                    <a:gd name="connsiteY54" fmla="*/ 2833402 h 402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1162050" h="4029075">
                      <a:moveTo>
                        <a:pt x="1165292" y="4033647"/>
                      </a:moveTo>
                      <a:lnTo>
                        <a:pt x="1167578" y="4032790"/>
                      </a:lnTo>
                      <a:lnTo>
                        <a:pt x="1164720" y="4031742"/>
                      </a:lnTo>
                      <a:lnTo>
                        <a:pt x="1165768" y="4026884"/>
                      </a:lnTo>
                      <a:lnTo>
                        <a:pt x="1130430" y="3983164"/>
                      </a:lnTo>
                      <a:cubicBezTo>
                        <a:pt x="839823" y="3609880"/>
                        <a:pt x="696281" y="3390614"/>
                        <a:pt x="490160" y="3005804"/>
                      </a:cubicBezTo>
                      <a:lnTo>
                        <a:pt x="464347" y="2954846"/>
                      </a:lnTo>
                      <a:lnTo>
                        <a:pt x="460823" y="2947797"/>
                      </a:lnTo>
                      <a:lnTo>
                        <a:pt x="445773" y="2917412"/>
                      </a:lnTo>
                      <a:lnTo>
                        <a:pt x="408721" y="2840164"/>
                      </a:lnTo>
                      <a:lnTo>
                        <a:pt x="402434" y="2840546"/>
                      </a:lnTo>
                      <a:lnTo>
                        <a:pt x="440439" y="2919794"/>
                      </a:lnTo>
                      <a:lnTo>
                        <a:pt x="454060" y="2947416"/>
                      </a:lnTo>
                      <a:lnTo>
                        <a:pt x="457584" y="2954464"/>
                      </a:lnTo>
                      <a:lnTo>
                        <a:pt x="484826" y="3008090"/>
                      </a:lnTo>
                      <a:cubicBezTo>
                        <a:pt x="630368" y="3276219"/>
                        <a:pt x="767814" y="3529394"/>
                        <a:pt x="1125763" y="3984974"/>
                      </a:cubicBezTo>
                      <a:lnTo>
                        <a:pt x="1165292" y="4033647"/>
                      </a:lnTo>
                      <a:lnTo>
                        <a:pt x="1165292" y="4033647"/>
                      </a:lnTo>
                      <a:close/>
                      <a:moveTo>
                        <a:pt x="399101" y="2833402"/>
                      </a:moveTo>
                      <a:lnTo>
                        <a:pt x="405387" y="2833021"/>
                      </a:lnTo>
                      <a:cubicBezTo>
                        <a:pt x="296898" y="2584895"/>
                        <a:pt x="271180" y="2525935"/>
                        <a:pt x="170024" y="2218563"/>
                      </a:cubicBezTo>
                      <a:lnTo>
                        <a:pt x="163357" y="2196465"/>
                      </a:lnTo>
                      <a:lnTo>
                        <a:pt x="161071" y="2188845"/>
                      </a:lnTo>
                      <a:lnTo>
                        <a:pt x="141926" y="2122742"/>
                      </a:lnTo>
                      <a:lnTo>
                        <a:pt x="124781" y="2060067"/>
                      </a:lnTo>
                      <a:lnTo>
                        <a:pt x="122399" y="2051113"/>
                      </a:lnTo>
                      <a:cubicBezTo>
                        <a:pt x="59534" y="1782032"/>
                        <a:pt x="51438" y="1747457"/>
                        <a:pt x="25625" y="1548575"/>
                      </a:cubicBezTo>
                      <a:lnTo>
                        <a:pt x="20768" y="1504474"/>
                      </a:lnTo>
                      <a:lnTo>
                        <a:pt x="20006" y="1496949"/>
                      </a:lnTo>
                      <a:lnTo>
                        <a:pt x="16100" y="1455706"/>
                      </a:lnTo>
                      <a:cubicBezTo>
                        <a:pt x="2099" y="1191482"/>
                        <a:pt x="860" y="1169861"/>
                        <a:pt x="12195" y="1003459"/>
                      </a:cubicBezTo>
                      <a:lnTo>
                        <a:pt x="18386" y="935545"/>
                      </a:lnTo>
                      <a:lnTo>
                        <a:pt x="20101" y="919734"/>
                      </a:lnTo>
                      <a:lnTo>
                        <a:pt x="28007" y="856202"/>
                      </a:lnTo>
                      <a:cubicBezTo>
                        <a:pt x="79632" y="573405"/>
                        <a:pt x="123542" y="380238"/>
                        <a:pt x="296612" y="83629"/>
                      </a:cubicBezTo>
                      <a:lnTo>
                        <a:pt x="350904" y="0"/>
                      </a:lnTo>
                      <a:lnTo>
                        <a:pt x="350428" y="95"/>
                      </a:lnTo>
                      <a:cubicBezTo>
                        <a:pt x="347285" y="3143"/>
                        <a:pt x="344142" y="6191"/>
                        <a:pt x="340903" y="9239"/>
                      </a:cubicBezTo>
                      <a:lnTo>
                        <a:pt x="292040" y="84963"/>
                      </a:lnTo>
                      <a:cubicBezTo>
                        <a:pt x="150784" y="344424"/>
                        <a:pt x="78203" y="505301"/>
                        <a:pt x="22958" y="858488"/>
                      </a:cubicBezTo>
                      <a:lnTo>
                        <a:pt x="16672" y="907161"/>
                      </a:lnTo>
                      <a:lnTo>
                        <a:pt x="14862" y="922973"/>
                      </a:lnTo>
                      <a:lnTo>
                        <a:pt x="7147" y="1005173"/>
                      </a:lnTo>
                      <a:cubicBezTo>
                        <a:pt x="-2664" y="1265682"/>
                        <a:pt x="-3235" y="1281208"/>
                        <a:pt x="10862" y="1457992"/>
                      </a:cubicBezTo>
                      <a:lnTo>
                        <a:pt x="15053" y="1502093"/>
                      </a:lnTo>
                      <a:lnTo>
                        <a:pt x="15815" y="1509617"/>
                      </a:lnTo>
                      <a:lnTo>
                        <a:pt x="20387" y="1550956"/>
                      </a:lnTo>
                      <a:cubicBezTo>
                        <a:pt x="60773" y="1819561"/>
                        <a:pt x="64964" y="1847660"/>
                        <a:pt x="118494" y="2059114"/>
                      </a:cubicBezTo>
                      <a:lnTo>
                        <a:pt x="120875" y="2068068"/>
                      </a:lnTo>
                      <a:lnTo>
                        <a:pt x="136592" y="2125313"/>
                      </a:lnTo>
                      <a:lnTo>
                        <a:pt x="156404" y="2193512"/>
                      </a:lnTo>
                      <a:lnTo>
                        <a:pt x="158690" y="2201132"/>
                      </a:lnTo>
                      <a:lnTo>
                        <a:pt x="164786" y="2221135"/>
                      </a:lnTo>
                      <a:cubicBezTo>
                        <a:pt x="247844" y="2471547"/>
                        <a:pt x="272990" y="2547176"/>
                        <a:pt x="399101" y="2833402"/>
                      </a:cubicBezTo>
                      <a:lnTo>
                        <a:pt x="399101" y="283340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0" name="Freeform: Shape 486"/>
                <p:cNvSpPr/>
                <p:nvPr/>
              </p:nvSpPr>
              <p:spPr>
                <a:xfrm>
                  <a:off x="5210461" y="1184148"/>
                  <a:ext cx="1171575" cy="4476750"/>
                </a:xfrm>
                <a:custGeom>
                  <a:avLst/>
                  <a:gdLst>
                    <a:gd name="connsiteX0" fmla="*/ 432911 w 1171575"/>
                    <a:gd name="connsiteY0" fmla="*/ 3196018 h 4476750"/>
                    <a:gd name="connsiteX1" fmla="*/ 450628 w 1171575"/>
                    <a:gd name="connsiteY1" fmla="*/ 3147727 h 4476750"/>
                    <a:gd name="connsiteX2" fmla="*/ 442341 w 1171575"/>
                    <a:gd name="connsiteY2" fmla="*/ 3149156 h 4476750"/>
                    <a:gd name="connsiteX3" fmla="*/ 426530 w 1171575"/>
                    <a:gd name="connsiteY3" fmla="*/ 3192399 h 4476750"/>
                    <a:gd name="connsiteX4" fmla="*/ 380333 w 1171575"/>
                    <a:gd name="connsiteY4" fmla="*/ 3318129 h 4476750"/>
                    <a:gd name="connsiteX5" fmla="*/ 377762 w 1171575"/>
                    <a:gd name="connsiteY5" fmla="*/ 3325273 h 4476750"/>
                    <a:gd name="connsiteX6" fmla="*/ 352901 w 1171575"/>
                    <a:gd name="connsiteY6" fmla="*/ 3392710 h 4476750"/>
                    <a:gd name="connsiteX7" fmla="*/ 350234 w 1171575"/>
                    <a:gd name="connsiteY7" fmla="*/ 3399949 h 4476750"/>
                    <a:gd name="connsiteX8" fmla="*/ 10478 w 1171575"/>
                    <a:gd name="connsiteY8" fmla="*/ 4433507 h 4476750"/>
                    <a:gd name="connsiteX9" fmla="*/ 1048 w 1171575"/>
                    <a:gd name="connsiteY9" fmla="*/ 4475607 h 4476750"/>
                    <a:gd name="connsiteX10" fmla="*/ 0 w 1171575"/>
                    <a:gd name="connsiteY10" fmla="*/ 4480465 h 4476750"/>
                    <a:gd name="connsiteX11" fmla="*/ 2858 w 1171575"/>
                    <a:gd name="connsiteY11" fmla="*/ 4481513 h 4476750"/>
                    <a:gd name="connsiteX12" fmla="*/ 5715 w 1171575"/>
                    <a:gd name="connsiteY12" fmla="*/ 4482560 h 4476750"/>
                    <a:gd name="connsiteX13" fmla="*/ 16288 w 1171575"/>
                    <a:gd name="connsiteY13" fmla="*/ 4435602 h 4476750"/>
                    <a:gd name="connsiteX14" fmla="*/ 358140 w 1171575"/>
                    <a:gd name="connsiteY14" fmla="*/ 3399473 h 4476750"/>
                    <a:gd name="connsiteX15" fmla="*/ 360807 w 1171575"/>
                    <a:gd name="connsiteY15" fmla="*/ 3392234 h 4476750"/>
                    <a:gd name="connsiteX16" fmla="*/ 383762 w 1171575"/>
                    <a:gd name="connsiteY16" fmla="*/ 3330035 h 4476750"/>
                    <a:gd name="connsiteX17" fmla="*/ 386334 w 1171575"/>
                    <a:gd name="connsiteY17" fmla="*/ 3322987 h 4476750"/>
                    <a:gd name="connsiteX18" fmla="*/ 432911 w 1171575"/>
                    <a:gd name="connsiteY18" fmla="*/ 3196018 h 4476750"/>
                    <a:gd name="connsiteX19" fmla="*/ 432911 w 1171575"/>
                    <a:gd name="connsiteY19" fmla="*/ 3196018 h 4476750"/>
                    <a:gd name="connsiteX20" fmla="*/ 892207 w 1171575"/>
                    <a:gd name="connsiteY20" fmla="*/ 1913096 h 4476750"/>
                    <a:gd name="connsiteX21" fmla="*/ 892207 w 1171575"/>
                    <a:gd name="connsiteY21" fmla="*/ 1913096 h 4476750"/>
                    <a:gd name="connsiteX22" fmla="*/ 886873 w 1171575"/>
                    <a:gd name="connsiteY22" fmla="*/ 1908143 h 4476750"/>
                    <a:gd name="connsiteX23" fmla="*/ 866013 w 1171575"/>
                    <a:gd name="connsiteY23" fmla="*/ 1972056 h 4476750"/>
                    <a:gd name="connsiteX24" fmla="*/ 460058 w 1171575"/>
                    <a:gd name="connsiteY24" fmla="*/ 3101150 h 4476750"/>
                    <a:gd name="connsiteX25" fmla="*/ 445484 w 1171575"/>
                    <a:gd name="connsiteY25" fmla="*/ 3140964 h 4476750"/>
                    <a:gd name="connsiteX26" fmla="*/ 453771 w 1171575"/>
                    <a:gd name="connsiteY26" fmla="*/ 3139535 h 4476750"/>
                    <a:gd name="connsiteX27" fmla="*/ 467106 w 1171575"/>
                    <a:gd name="connsiteY27" fmla="*/ 3103055 h 4476750"/>
                    <a:gd name="connsiteX28" fmla="*/ 872014 w 1171575"/>
                    <a:gd name="connsiteY28" fmla="*/ 1975295 h 4476750"/>
                    <a:gd name="connsiteX29" fmla="*/ 886682 w 1171575"/>
                    <a:gd name="connsiteY29" fmla="*/ 1930527 h 4476750"/>
                    <a:gd name="connsiteX30" fmla="*/ 886301 w 1171575"/>
                    <a:gd name="connsiteY30" fmla="*/ 1930908 h 4476750"/>
                    <a:gd name="connsiteX31" fmla="*/ 881348 w 1171575"/>
                    <a:gd name="connsiteY31" fmla="*/ 1926050 h 4476750"/>
                    <a:gd name="connsiteX32" fmla="*/ 892207 w 1171575"/>
                    <a:gd name="connsiteY32" fmla="*/ 1913096 h 4476750"/>
                    <a:gd name="connsiteX33" fmla="*/ 892207 w 1171575"/>
                    <a:gd name="connsiteY33" fmla="*/ 1913096 h 4476750"/>
                    <a:gd name="connsiteX34" fmla="*/ 1135380 w 1171575"/>
                    <a:gd name="connsiteY34" fmla="*/ 961930 h 4476750"/>
                    <a:gd name="connsiteX35" fmla="*/ 1140523 w 1171575"/>
                    <a:gd name="connsiteY35" fmla="*/ 929640 h 4476750"/>
                    <a:gd name="connsiteX36" fmla="*/ 1136714 w 1171575"/>
                    <a:gd name="connsiteY36" fmla="*/ 920591 h 4476750"/>
                    <a:gd name="connsiteX37" fmla="*/ 1130427 w 1171575"/>
                    <a:gd name="connsiteY37" fmla="*/ 959644 h 4476750"/>
                    <a:gd name="connsiteX38" fmla="*/ 1129379 w 1171575"/>
                    <a:gd name="connsiteY38" fmla="*/ 965835 h 4476750"/>
                    <a:gd name="connsiteX39" fmla="*/ 906780 w 1171575"/>
                    <a:gd name="connsiteY39" fmla="*/ 1845850 h 4476750"/>
                    <a:gd name="connsiteX40" fmla="*/ 889159 w 1171575"/>
                    <a:gd name="connsiteY40" fmla="*/ 1901000 h 4476750"/>
                    <a:gd name="connsiteX41" fmla="*/ 894493 w 1171575"/>
                    <a:gd name="connsiteY41" fmla="*/ 1905953 h 4476750"/>
                    <a:gd name="connsiteX42" fmla="*/ 913162 w 1171575"/>
                    <a:gd name="connsiteY42" fmla="*/ 1847374 h 4476750"/>
                    <a:gd name="connsiteX43" fmla="*/ 1134332 w 1171575"/>
                    <a:gd name="connsiteY43" fmla="*/ 968216 h 4476750"/>
                    <a:gd name="connsiteX44" fmla="*/ 1135380 w 1171575"/>
                    <a:gd name="connsiteY44" fmla="*/ 961930 h 4476750"/>
                    <a:gd name="connsiteX45" fmla="*/ 1135380 w 1171575"/>
                    <a:gd name="connsiteY45" fmla="*/ 961930 h 4476750"/>
                    <a:gd name="connsiteX46" fmla="*/ 1121950 w 1171575"/>
                    <a:gd name="connsiteY46" fmla="*/ 43339 h 4476750"/>
                    <a:gd name="connsiteX47" fmla="*/ 1107853 w 1171575"/>
                    <a:gd name="connsiteY47" fmla="*/ 572 h 4476750"/>
                    <a:gd name="connsiteX48" fmla="*/ 1106424 w 1171575"/>
                    <a:gd name="connsiteY48" fmla="*/ 0 h 4476750"/>
                    <a:gd name="connsiteX49" fmla="*/ 1108043 w 1171575"/>
                    <a:gd name="connsiteY49" fmla="*/ 1524 h 4476750"/>
                    <a:gd name="connsiteX50" fmla="*/ 1107948 w 1171575"/>
                    <a:gd name="connsiteY50" fmla="*/ 7525 h 4476750"/>
                    <a:gd name="connsiteX51" fmla="*/ 1119092 w 1171575"/>
                    <a:gd name="connsiteY51" fmla="*/ 42196 h 4476750"/>
                    <a:gd name="connsiteX52" fmla="*/ 1138047 w 1171575"/>
                    <a:gd name="connsiteY52" fmla="*/ 911352 h 4476750"/>
                    <a:gd name="connsiteX53" fmla="*/ 1141857 w 1171575"/>
                    <a:gd name="connsiteY53" fmla="*/ 920401 h 4476750"/>
                    <a:gd name="connsiteX54" fmla="*/ 1121950 w 1171575"/>
                    <a:gd name="connsiteY54" fmla="*/ 43339 h 4476750"/>
                    <a:gd name="connsiteX55" fmla="*/ 1121950 w 1171575"/>
                    <a:gd name="connsiteY55" fmla="*/ 43339 h 447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171575" h="4476750">
                      <a:moveTo>
                        <a:pt x="432911" y="3196018"/>
                      </a:moveTo>
                      <a:lnTo>
                        <a:pt x="450628" y="3147727"/>
                      </a:lnTo>
                      <a:lnTo>
                        <a:pt x="442341" y="3149156"/>
                      </a:lnTo>
                      <a:lnTo>
                        <a:pt x="426530" y="3192399"/>
                      </a:lnTo>
                      <a:lnTo>
                        <a:pt x="380333" y="3318129"/>
                      </a:lnTo>
                      <a:lnTo>
                        <a:pt x="377762" y="3325273"/>
                      </a:lnTo>
                      <a:lnTo>
                        <a:pt x="352901" y="3392710"/>
                      </a:lnTo>
                      <a:lnTo>
                        <a:pt x="350234" y="3399949"/>
                      </a:lnTo>
                      <a:cubicBezTo>
                        <a:pt x="212026" y="3776948"/>
                        <a:pt x="81439" y="4133088"/>
                        <a:pt x="10478" y="4433507"/>
                      </a:cubicBezTo>
                      <a:lnTo>
                        <a:pt x="1048" y="4475607"/>
                      </a:lnTo>
                      <a:lnTo>
                        <a:pt x="0" y="4480465"/>
                      </a:lnTo>
                      <a:lnTo>
                        <a:pt x="2858" y="4481513"/>
                      </a:lnTo>
                      <a:lnTo>
                        <a:pt x="5715" y="4482560"/>
                      </a:lnTo>
                      <a:lnTo>
                        <a:pt x="16288" y="4435602"/>
                      </a:lnTo>
                      <a:cubicBezTo>
                        <a:pt x="75629" y="4204716"/>
                        <a:pt x="108299" y="4077557"/>
                        <a:pt x="358140" y="3399473"/>
                      </a:cubicBezTo>
                      <a:lnTo>
                        <a:pt x="360807" y="3392234"/>
                      </a:lnTo>
                      <a:lnTo>
                        <a:pt x="383762" y="3330035"/>
                      </a:lnTo>
                      <a:lnTo>
                        <a:pt x="386334" y="3322987"/>
                      </a:lnTo>
                      <a:lnTo>
                        <a:pt x="432911" y="3196018"/>
                      </a:lnTo>
                      <a:lnTo>
                        <a:pt x="432911" y="3196018"/>
                      </a:lnTo>
                      <a:close/>
                      <a:moveTo>
                        <a:pt x="892207" y="1913096"/>
                      </a:moveTo>
                      <a:lnTo>
                        <a:pt x="892207" y="1913096"/>
                      </a:lnTo>
                      <a:lnTo>
                        <a:pt x="886873" y="1908143"/>
                      </a:lnTo>
                      <a:lnTo>
                        <a:pt x="866013" y="1972056"/>
                      </a:lnTo>
                      <a:quadBezTo>
                        <a:pt x="754856" y="2300668"/>
                        <a:pt x="460058" y="3101150"/>
                      </a:quadBezTo>
                      <a:lnTo>
                        <a:pt x="445484" y="3140964"/>
                      </a:lnTo>
                      <a:lnTo>
                        <a:pt x="453771" y="3139535"/>
                      </a:lnTo>
                      <a:lnTo>
                        <a:pt x="467106" y="3103055"/>
                      </a:lnTo>
                      <a:cubicBezTo>
                        <a:pt x="723138" y="2409539"/>
                        <a:pt x="769239" y="2284572"/>
                        <a:pt x="872014" y="1975295"/>
                      </a:cubicBezTo>
                      <a:lnTo>
                        <a:pt x="886682" y="1930527"/>
                      </a:lnTo>
                      <a:lnTo>
                        <a:pt x="886301" y="1930908"/>
                      </a:lnTo>
                      <a:lnTo>
                        <a:pt x="881348" y="1926050"/>
                      </a:lnTo>
                      <a:lnTo>
                        <a:pt x="892207" y="1913096"/>
                      </a:lnTo>
                      <a:lnTo>
                        <a:pt x="892207" y="1913096"/>
                      </a:lnTo>
                      <a:close/>
                      <a:moveTo>
                        <a:pt x="1135380" y="961930"/>
                      </a:moveTo>
                      <a:lnTo>
                        <a:pt x="1140523" y="929640"/>
                      </a:lnTo>
                      <a:lnTo>
                        <a:pt x="1136714" y="920591"/>
                      </a:lnTo>
                      <a:lnTo>
                        <a:pt x="1130427" y="959644"/>
                      </a:lnTo>
                      <a:lnTo>
                        <a:pt x="1129379" y="965835"/>
                      </a:lnTo>
                      <a:cubicBezTo>
                        <a:pt x="1072706" y="1264444"/>
                        <a:pt x="1036701" y="1427702"/>
                        <a:pt x="906780" y="1845850"/>
                      </a:cubicBezTo>
                      <a:lnTo>
                        <a:pt x="889159" y="1901000"/>
                      </a:lnTo>
                      <a:lnTo>
                        <a:pt x="894493" y="1905953"/>
                      </a:lnTo>
                      <a:lnTo>
                        <a:pt x="913162" y="1847374"/>
                      </a:lnTo>
                      <a:cubicBezTo>
                        <a:pt x="1022604" y="1487615"/>
                        <a:pt x="1077563" y="1285875"/>
                        <a:pt x="1134332" y="968216"/>
                      </a:cubicBezTo>
                      <a:lnTo>
                        <a:pt x="1135380" y="961930"/>
                      </a:lnTo>
                      <a:lnTo>
                        <a:pt x="1135380" y="961930"/>
                      </a:lnTo>
                      <a:close/>
                      <a:moveTo>
                        <a:pt x="1121950" y="43339"/>
                      </a:moveTo>
                      <a:lnTo>
                        <a:pt x="1107853" y="572"/>
                      </a:lnTo>
                      <a:lnTo>
                        <a:pt x="1106424" y="0"/>
                      </a:lnTo>
                      <a:lnTo>
                        <a:pt x="1108043" y="1524"/>
                      </a:lnTo>
                      <a:lnTo>
                        <a:pt x="1107948" y="7525"/>
                      </a:lnTo>
                      <a:lnTo>
                        <a:pt x="1119092" y="42196"/>
                      </a:lnTo>
                      <a:cubicBezTo>
                        <a:pt x="1173575" y="269081"/>
                        <a:pt x="1201960" y="440722"/>
                        <a:pt x="1138047" y="911352"/>
                      </a:cubicBezTo>
                      <a:lnTo>
                        <a:pt x="1141857" y="920401"/>
                      </a:lnTo>
                      <a:cubicBezTo>
                        <a:pt x="1174337" y="670274"/>
                        <a:pt x="1214533" y="358997"/>
                        <a:pt x="1121950" y="43339"/>
                      </a:cubicBezTo>
                      <a:lnTo>
                        <a:pt x="1121950" y="433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1" name="Freeform: Shape 487"/>
                <p:cNvSpPr/>
                <p:nvPr/>
              </p:nvSpPr>
              <p:spPr>
                <a:xfrm>
                  <a:off x="5117608" y="1151858"/>
                  <a:ext cx="2047875" cy="2800350"/>
                </a:xfrm>
                <a:custGeom>
                  <a:avLst/>
                  <a:gdLst>
                    <a:gd name="connsiteX0" fmla="*/ 2048336 w 2047875"/>
                    <a:gd name="connsiteY0" fmla="*/ 2800826 h 2800350"/>
                    <a:gd name="connsiteX1" fmla="*/ 2048431 w 2047875"/>
                    <a:gd name="connsiteY1" fmla="*/ 2800731 h 2800350"/>
                    <a:gd name="connsiteX2" fmla="*/ 2048336 w 2047875"/>
                    <a:gd name="connsiteY2" fmla="*/ 2800826 h 2800350"/>
                    <a:gd name="connsiteX3" fmla="*/ 2048336 w 2047875"/>
                    <a:gd name="connsiteY3" fmla="*/ 2800826 h 2800350"/>
                    <a:gd name="connsiteX4" fmla="*/ 2048336 w 2047875"/>
                    <a:gd name="connsiteY4" fmla="*/ 2800826 h 2800350"/>
                    <a:gd name="connsiteX5" fmla="*/ 2040525 w 2047875"/>
                    <a:gd name="connsiteY5" fmla="*/ 2799493 h 2800350"/>
                    <a:gd name="connsiteX6" fmla="*/ 2043668 w 2047875"/>
                    <a:gd name="connsiteY6" fmla="*/ 2798445 h 2800350"/>
                    <a:gd name="connsiteX7" fmla="*/ 2040335 w 2047875"/>
                    <a:gd name="connsiteY7" fmla="*/ 2789777 h 2800350"/>
                    <a:gd name="connsiteX8" fmla="*/ 1998139 w 2047875"/>
                    <a:gd name="connsiteY8" fmla="*/ 2757964 h 2800350"/>
                    <a:gd name="connsiteX9" fmla="*/ 1621235 w 2047875"/>
                    <a:gd name="connsiteY9" fmla="*/ 2469071 h 2800350"/>
                    <a:gd name="connsiteX10" fmla="*/ 1615043 w 2047875"/>
                    <a:gd name="connsiteY10" fmla="*/ 2464213 h 2800350"/>
                    <a:gd name="connsiteX11" fmla="*/ 1040305 w 2047875"/>
                    <a:gd name="connsiteY11" fmla="*/ 1985867 h 2800350"/>
                    <a:gd name="connsiteX12" fmla="*/ 994680 w 2047875"/>
                    <a:gd name="connsiteY12" fmla="*/ 1944624 h 2800350"/>
                    <a:gd name="connsiteX13" fmla="*/ 990203 w 2047875"/>
                    <a:gd name="connsiteY13" fmla="*/ 1949958 h 2800350"/>
                    <a:gd name="connsiteX14" fmla="*/ 1036019 w 2047875"/>
                    <a:gd name="connsiteY14" fmla="*/ 1991487 h 2800350"/>
                    <a:gd name="connsiteX15" fmla="*/ 1613329 w 2047875"/>
                    <a:gd name="connsiteY15" fmla="*/ 2472214 h 2800350"/>
                    <a:gd name="connsiteX16" fmla="*/ 1619520 w 2047875"/>
                    <a:gd name="connsiteY16" fmla="*/ 2477072 h 2800350"/>
                    <a:gd name="connsiteX17" fmla="*/ 1993853 w 2047875"/>
                    <a:gd name="connsiteY17" fmla="*/ 2764155 h 2800350"/>
                    <a:gd name="connsiteX18" fmla="*/ 2040525 w 2047875"/>
                    <a:gd name="connsiteY18" fmla="*/ 2799493 h 2800350"/>
                    <a:gd name="connsiteX19" fmla="*/ 2040525 w 2047875"/>
                    <a:gd name="connsiteY19" fmla="*/ 2799493 h 2800350"/>
                    <a:gd name="connsiteX20" fmla="*/ 985060 w 2047875"/>
                    <a:gd name="connsiteY20" fmla="*/ 1945386 h 2800350"/>
                    <a:gd name="connsiteX21" fmla="*/ 989537 w 2047875"/>
                    <a:gd name="connsiteY21" fmla="*/ 1940052 h 2800350"/>
                    <a:gd name="connsiteX22" fmla="*/ 987346 w 2047875"/>
                    <a:gd name="connsiteY22" fmla="*/ 1938052 h 2800350"/>
                    <a:gd name="connsiteX23" fmla="*/ 982012 w 2047875"/>
                    <a:gd name="connsiteY23" fmla="*/ 1933099 h 2800350"/>
                    <a:gd name="connsiteX24" fmla="*/ 944293 w 2047875"/>
                    <a:gd name="connsiteY24" fmla="*/ 1898333 h 2800350"/>
                    <a:gd name="connsiteX25" fmla="*/ 532337 w 2047875"/>
                    <a:gd name="connsiteY25" fmla="*/ 1477042 h 2800350"/>
                    <a:gd name="connsiteX26" fmla="*/ 501190 w 2047875"/>
                    <a:gd name="connsiteY26" fmla="*/ 1440847 h 2800350"/>
                    <a:gd name="connsiteX27" fmla="*/ 497189 w 2047875"/>
                    <a:gd name="connsiteY27" fmla="*/ 1436180 h 2800350"/>
                    <a:gd name="connsiteX28" fmla="*/ 465566 w 2047875"/>
                    <a:gd name="connsiteY28" fmla="*/ 1398365 h 2800350"/>
                    <a:gd name="connsiteX29" fmla="*/ 325454 w 2047875"/>
                    <a:gd name="connsiteY29" fmla="*/ 1216628 h 2800350"/>
                    <a:gd name="connsiteX30" fmla="*/ 320596 w 2047875"/>
                    <a:gd name="connsiteY30" fmla="*/ 1220819 h 2800350"/>
                    <a:gd name="connsiteX31" fmla="*/ 460613 w 2047875"/>
                    <a:gd name="connsiteY31" fmla="*/ 1402652 h 2800350"/>
                    <a:gd name="connsiteX32" fmla="*/ 492427 w 2047875"/>
                    <a:gd name="connsiteY32" fmla="*/ 1440752 h 2800350"/>
                    <a:gd name="connsiteX33" fmla="*/ 496427 w 2047875"/>
                    <a:gd name="connsiteY33" fmla="*/ 1445419 h 2800350"/>
                    <a:gd name="connsiteX34" fmla="*/ 528527 w 2047875"/>
                    <a:gd name="connsiteY34" fmla="*/ 1482852 h 2800350"/>
                    <a:gd name="connsiteX35" fmla="*/ 940007 w 2047875"/>
                    <a:gd name="connsiteY35" fmla="*/ 1903857 h 2800350"/>
                    <a:gd name="connsiteX36" fmla="*/ 979631 w 2047875"/>
                    <a:gd name="connsiteY36" fmla="*/ 1940433 h 2800350"/>
                    <a:gd name="connsiteX37" fmla="*/ 985060 w 2047875"/>
                    <a:gd name="connsiteY37" fmla="*/ 1945386 h 2800350"/>
                    <a:gd name="connsiteX38" fmla="*/ 985060 w 2047875"/>
                    <a:gd name="connsiteY38" fmla="*/ 1945386 h 2800350"/>
                    <a:gd name="connsiteX39" fmla="*/ 985060 w 2047875"/>
                    <a:gd name="connsiteY39" fmla="*/ 1945386 h 2800350"/>
                    <a:gd name="connsiteX40" fmla="*/ 317357 w 2047875"/>
                    <a:gd name="connsiteY40" fmla="*/ 1216247 h 2800350"/>
                    <a:gd name="connsiteX41" fmla="*/ 322215 w 2047875"/>
                    <a:gd name="connsiteY41" fmla="*/ 1212056 h 2800350"/>
                    <a:gd name="connsiteX42" fmla="*/ 134668 w 2047875"/>
                    <a:gd name="connsiteY42" fmla="*/ 901922 h 2800350"/>
                    <a:gd name="connsiteX43" fmla="*/ 132477 w 2047875"/>
                    <a:gd name="connsiteY43" fmla="*/ 897446 h 2800350"/>
                    <a:gd name="connsiteX44" fmla="*/ 116285 w 2047875"/>
                    <a:gd name="connsiteY44" fmla="*/ 43148 h 2800350"/>
                    <a:gd name="connsiteX45" fmla="*/ 149336 w 2047875"/>
                    <a:gd name="connsiteY45" fmla="*/ 0 h 2800350"/>
                    <a:gd name="connsiteX46" fmla="*/ 146765 w 2047875"/>
                    <a:gd name="connsiteY46" fmla="*/ 1143 h 2800350"/>
                    <a:gd name="connsiteX47" fmla="*/ 148098 w 2047875"/>
                    <a:gd name="connsiteY47" fmla="*/ 1143 h 2800350"/>
                    <a:gd name="connsiteX48" fmla="*/ 140859 w 2047875"/>
                    <a:gd name="connsiteY48" fmla="*/ 6191 h 2800350"/>
                    <a:gd name="connsiteX49" fmla="*/ 111046 w 2047875"/>
                    <a:gd name="connsiteY49" fmla="*/ 45625 h 2800350"/>
                    <a:gd name="connsiteX50" fmla="*/ 128477 w 2047875"/>
                    <a:gd name="connsiteY50" fmla="*/ 902970 h 2800350"/>
                    <a:gd name="connsiteX51" fmla="*/ 130667 w 2047875"/>
                    <a:gd name="connsiteY51" fmla="*/ 907447 h 2800350"/>
                    <a:gd name="connsiteX52" fmla="*/ 317357 w 2047875"/>
                    <a:gd name="connsiteY52" fmla="*/ 1216247 h 2800350"/>
                    <a:gd name="connsiteX53" fmla="*/ 317357 w 2047875"/>
                    <a:gd name="connsiteY53" fmla="*/ 1216247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2047875" h="2800350">
                      <a:moveTo>
                        <a:pt x="2048336" y="2800826"/>
                      </a:moveTo>
                      <a:lnTo>
                        <a:pt x="2048431" y="2800731"/>
                      </a:lnTo>
                      <a:lnTo>
                        <a:pt x="2048336" y="2800826"/>
                      </a:lnTo>
                      <a:lnTo>
                        <a:pt x="2048336" y="2800826"/>
                      </a:lnTo>
                      <a:lnTo>
                        <a:pt x="2048336" y="2800826"/>
                      </a:lnTo>
                      <a:close/>
                      <a:moveTo>
                        <a:pt x="2040525" y="2799493"/>
                      </a:moveTo>
                      <a:lnTo>
                        <a:pt x="2043668" y="2798445"/>
                      </a:lnTo>
                      <a:lnTo>
                        <a:pt x="2040335" y="2789777"/>
                      </a:lnTo>
                      <a:lnTo>
                        <a:pt x="1998139" y="2757964"/>
                      </a:lnTo>
                      <a:cubicBezTo>
                        <a:pt x="1794494" y="2603564"/>
                        <a:pt x="1752108" y="2571369"/>
                        <a:pt x="1621235" y="2469071"/>
                      </a:cubicBezTo>
                      <a:lnTo>
                        <a:pt x="1615043" y="2464213"/>
                      </a:lnTo>
                      <a:cubicBezTo>
                        <a:pt x="1373490" y="2272094"/>
                        <a:pt x="1266428" y="2186083"/>
                        <a:pt x="1040305" y="1985867"/>
                      </a:cubicBezTo>
                      <a:lnTo>
                        <a:pt x="994680" y="1944624"/>
                      </a:lnTo>
                      <a:lnTo>
                        <a:pt x="990203" y="1949958"/>
                      </a:lnTo>
                      <a:lnTo>
                        <a:pt x="1036019" y="1991487"/>
                      </a:lnTo>
                      <a:cubicBezTo>
                        <a:pt x="1226995" y="2158841"/>
                        <a:pt x="1322912" y="2242757"/>
                        <a:pt x="1613329" y="2472214"/>
                      </a:cubicBezTo>
                      <a:lnTo>
                        <a:pt x="1619520" y="2477072"/>
                      </a:lnTo>
                      <a:quadBezTo>
                        <a:pt x="1838405" y="2646712"/>
                        <a:pt x="1993853" y="2764155"/>
                      </a:quadBezTo>
                      <a:lnTo>
                        <a:pt x="2040525" y="2799493"/>
                      </a:lnTo>
                      <a:lnTo>
                        <a:pt x="2040525" y="2799493"/>
                      </a:lnTo>
                      <a:close/>
                      <a:moveTo>
                        <a:pt x="985060" y="1945386"/>
                      </a:moveTo>
                      <a:lnTo>
                        <a:pt x="989537" y="1940052"/>
                      </a:lnTo>
                      <a:lnTo>
                        <a:pt x="987346" y="1938052"/>
                      </a:lnTo>
                      <a:lnTo>
                        <a:pt x="982012" y="1933099"/>
                      </a:lnTo>
                      <a:lnTo>
                        <a:pt x="944293" y="1898333"/>
                      </a:lnTo>
                      <a:cubicBezTo>
                        <a:pt x="824183" y="1783556"/>
                        <a:pt x="674640" y="1640586"/>
                        <a:pt x="532337" y="1477042"/>
                      </a:cubicBezTo>
                      <a:lnTo>
                        <a:pt x="501190" y="1440847"/>
                      </a:lnTo>
                      <a:lnTo>
                        <a:pt x="497189" y="1436180"/>
                      </a:lnTo>
                      <a:lnTo>
                        <a:pt x="465566" y="1398365"/>
                      </a:lnTo>
                      <a:cubicBezTo>
                        <a:pt x="423085" y="1344168"/>
                        <a:pt x="366030" y="1272254"/>
                        <a:pt x="325454" y="1216628"/>
                      </a:cubicBezTo>
                      <a:lnTo>
                        <a:pt x="320596" y="1220819"/>
                      </a:lnTo>
                      <a:cubicBezTo>
                        <a:pt x="362125" y="1275683"/>
                        <a:pt x="417179" y="1349216"/>
                        <a:pt x="460613" y="1402652"/>
                      </a:cubicBezTo>
                      <a:lnTo>
                        <a:pt x="492427" y="1440752"/>
                      </a:lnTo>
                      <a:lnTo>
                        <a:pt x="496427" y="1445419"/>
                      </a:lnTo>
                      <a:lnTo>
                        <a:pt x="528527" y="1482852"/>
                      </a:lnTo>
                      <a:cubicBezTo>
                        <a:pt x="633587" y="1598676"/>
                        <a:pt x="752650" y="1729931"/>
                        <a:pt x="940007" y="1903857"/>
                      </a:cubicBezTo>
                      <a:lnTo>
                        <a:pt x="979631" y="1940433"/>
                      </a:lnTo>
                      <a:lnTo>
                        <a:pt x="985060" y="1945386"/>
                      </a:lnTo>
                      <a:lnTo>
                        <a:pt x="985060" y="1945386"/>
                      </a:lnTo>
                      <a:lnTo>
                        <a:pt x="985060" y="1945386"/>
                      </a:lnTo>
                      <a:close/>
                      <a:moveTo>
                        <a:pt x="317357" y="1216247"/>
                      </a:moveTo>
                      <a:lnTo>
                        <a:pt x="322215" y="1212056"/>
                      </a:lnTo>
                      <a:cubicBezTo>
                        <a:pt x="207344" y="1039749"/>
                        <a:pt x="195342" y="1021747"/>
                        <a:pt x="134668" y="901922"/>
                      </a:cubicBezTo>
                      <a:lnTo>
                        <a:pt x="132477" y="897446"/>
                      </a:lnTo>
                      <a:cubicBezTo>
                        <a:pt x="-9350" y="570833"/>
                        <a:pt x="-57451" y="326327"/>
                        <a:pt x="116285" y="43148"/>
                      </a:cubicBezTo>
                      <a:lnTo>
                        <a:pt x="149336" y="0"/>
                      </a:lnTo>
                      <a:lnTo>
                        <a:pt x="146765" y="1143"/>
                      </a:lnTo>
                      <a:lnTo>
                        <a:pt x="148098" y="1143"/>
                      </a:lnTo>
                      <a:lnTo>
                        <a:pt x="140859" y="6191"/>
                      </a:lnTo>
                      <a:lnTo>
                        <a:pt x="111046" y="45625"/>
                      </a:lnTo>
                      <a:cubicBezTo>
                        <a:pt x="-20113" y="272415"/>
                        <a:pt x="-59356" y="485394"/>
                        <a:pt x="128477" y="902970"/>
                      </a:cubicBezTo>
                      <a:lnTo>
                        <a:pt x="130667" y="907447"/>
                      </a:lnTo>
                      <a:cubicBezTo>
                        <a:pt x="222774" y="1077468"/>
                        <a:pt x="230299" y="1091375"/>
                        <a:pt x="317357" y="1216247"/>
                      </a:cubicBezTo>
                      <a:lnTo>
                        <a:pt x="317357" y="121624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2" name="Freeform: Shape 488"/>
                <p:cNvSpPr/>
                <p:nvPr/>
              </p:nvSpPr>
              <p:spPr>
                <a:xfrm>
                  <a:off x="3644265" y="3950398"/>
                  <a:ext cx="3514725" cy="533400"/>
                </a:xfrm>
                <a:custGeom>
                  <a:avLst/>
                  <a:gdLst>
                    <a:gd name="connsiteX0" fmla="*/ 3458337 w 3514725"/>
                    <a:gd name="connsiteY0" fmla="*/ 27527 h 533400"/>
                    <a:gd name="connsiteX1" fmla="*/ 2974181 w 3514725"/>
                    <a:gd name="connsiteY1" fmla="*/ 172784 h 533400"/>
                    <a:gd name="connsiteX2" fmla="*/ 2966085 w 3514725"/>
                    <a:gd name="connsiteY2" fmla="*/ 174879 h 533400"/>
                    <a:gd name="connsiteX3" fmla="*/ 2065115 w 3514725"/>
                    <a:gd name="connsiteY3" fmla="*/ 372999 h 533400"/>
                    <a:gd name="connsiteX4" fmla="*/ 2016824 w 3514725"/>
                    <a:gd name="connsiteY4" fmla="*/ 381476 h 533400"/>
                    <a:gd name="connsiteX5" fmla="*/ 2008537 w 3514725"/>
                    <a:gd name="connsiteY5" fmla="*/ 382905 h 533400"/>
                    <a:gd name="connsiteX6" fmla="*/ 1970151 w 3514725"/>
                    <a:gd name="connsiteY6" fmla="*/ 389477 h 533400"/>
                    <a:gd name="connsiteX7" fmla="*/ 1827371 w 3514725"/>
                    <a:gd name="connsiteY7" fmla="*/ 412623 h 533400"/>
                    <a:gd name="connsiteX8" fmla="*/ 1788319 w 3514725"/>
                    <a:gd name="connsiteY8" fmla="*/ 418624 h 533400"/>
                    <a:gd name="connsiteX9" fmla="*/ 1778984 w 3514725"/>
                    <a:gd name="connsiteY9" fmla="*/ 420053 h 533400"/>
                    <a:gd name="connsiteX10" fmla="*/ 1734026 w 3514725"/>
                    <a:gd name="connsiteY10" fmla="*/ 426720 h 533400"/>
                    <a:gd name="connsiteX11" fmla="*/ 810006 w 3514725"/>
                    <a:gd name="connsiteY11" fmla="*/ 522732 h 533400"/>
                    <a:gd name="connsiteX12" fmla="*/ 803720 w 3514725"/>
                    <a:gd name="connsiteY12" fmla="*/ 523113 h 533400"/>
                    <a:gd name="connsiteX13" fmla="*/ 228790 w 3514725"/>
                    <a:gd name="connsiteY13" fmla="*/ 537020 h 533400"/>
                    <a:gd name="connsiteX14" fmla="*/ 223076 w 3514725"/>
                    <a:gd name="connsiteY14" fmla="*/ 536924 h 533400"/>
                    <a:gd name="connsiteX15" fmla="*/ 54578 w 3514725"/>
                    <a:gd name="connsiteY15" fmla="*/ 531114 h 533400"/>
                    <a:gd name="connsiteX16" fmla="*/ 41910 w 3514725"/>
                    <a:gd name="connsiteY16" fmla="*/ 530257 h 533400"/>
                    <a:gd name="connsiteX17" fmla="*/ 2191 w 3514725"/>
                    <a:gd name="connsiteY17" fmla="*/ 527780 h 533400"/>
                    <a:gd name="connsiteX18" fmla="*/ 1905 w 3514725"/>
                    <a:gd name="connsiteY18" fmla="*/ 527780 h 533400"/>
                    <a:gd name="connsiteX19" fmla="*/ 1905 w 3514725"/>
                    <a:gd name="connsiteY19" fmla="*/ 527685 h 533400"/>
                    <a:gd name="connsiteX20" fmla="*/ 953 w 3514725"/>
                    <a:gd name="connsiteY20" fmla="*/ 524161 h 533400"/>
                    <a:gd name="connsiteX21" fmla="*/ 0 w 3514725"/>
                    <a:gd name="connsiteY21" fmla="*/ 520637 h 533400"/>
                    <a:gd name="connsiteX22" fmla="*/ 6667 w 3514725"/>
                    <a:gd name="connsiteY22" fmla="*/ 521113 h 533400"/>
                    <a:gd name="connsiteX23" fmla="*/ 52673 w 3514725"/>
                    <a:gd name="connsiteY23" fmla="*/ 523875 h 533400"/>
                    <a:gd name="connsiteX24" fmla="*/ 224695 w 3514725"/>
                    <a:gd name="connsiteY24" fmla="*/ 529780 h 533400"/>
                    <a:gd name="connsiteX25" fmla="*/ 230410 w 3514725"/>
                    <a:gd name="connsiteY25" fmla="*/ 529876 h 533400"/>
                    <a:gd name="connsiteX26" fmla="*/ 800386 w 3514725"/>
                    <a:gd name="connsiteY26" fmla="*/ 515969 h 533400"/>
                    <a:gd name="connsiteX27" fmla="*/ 806672 w 3514725"/>
                    <a:gd name="connsiteY27" fmla="*/ 515588 h 533400"/>
                    <a:gd name="connsiteX28" fmla="*/ 1732693 w 3514725"/>
                    <a:gd name="connsiteY28" fmla="*/ 419386 h 533400"/>
                    <a:gd name="connsiteX29" fmla="*/ 1771555 w 3514725"/>
                    <a:gd name="connsiteY29" fmla="*/ 413576 h 533400"/>
                    <a:gd name="connsiteX30" fmla="*/ 1780889 w 3514725"/>
                    <a:gd name="connsiteY30" fmla="*/ 412147 h 533400"/>
                    <a:gd name="connsiteX31" fmla="*/ 1826038 w 3514725"/>
                    <a:gd name="connsiteY31" fmla="*/ 405194 h 533400"/>
                    <a:gd name="connsiteX32" fmla="*/ 1969770 w 3514725"/>
                    <a:gd name="connsiteY32" fmla="*/ 381953 h 533400"/>
                    <a:gd name="connsiteX33" fmla="*/ 2011490 w 3514725"/>
                    <a:gd name="connsiteY33" fmla="*/ 374809 h 533400"/>
                    <a:gd name="connsiteX34" fmla="*/ 2019776 w 3514725"/>
                    <a:gd name="connsiteY34" fmla="*/ 373380 h 533400"/>
                    <a:gd name="connsiteX35" fmla="*/ 2062829 w 3514725"/>
                    <a:gd name="connsiteY35" fmla="*/ 365855 h 533400"/>
                    <a:gd name="connsiteX36" fmla="*/ 2968276 w 3514725"/>
                    <a:gd name="connsiteY36" fmla="*/ 166688 h 533400"/>
                    <a:gd name="connsiteX37" fmla="*/ 2976372 w 3514725"/>
                    <a:gd name="connsiteY37" fmla="*/ 164497 h 533400"/>
                    <a:gd name="connsiteX38" fmla="*/ 3456718 w 3514725"/>
                    <a:gd name="connsiteY38" fmla="*/ 20384 h 533400"/>
                    <a:gd name="connsiteX39" fmla="*/ 3513963 w 3514725"/>
                    <a:gd name="connsiteY39" fmla="*/ 1048 h 533400"/>
                    <a:gd name="connsiteX40" fmla="*/ 3517106 w 3514725"/>
                    <a:gd name="connsiteY40" fmla="*/ 0 h 533400"/>
                    <a:gd name="connsiteX41" fmla="*/ 3518630 w 3514725"/>
                    <a:gd name="connsiteY41" fmla="*/ 3810 h 533400"/>
                    <a:gd name="connsiteX42" fmla="*/ 3521774 w 3514725"/>
                    <a:gd name="connsiteY42" fmla="*/ 2286 h 533400"/>
                    <a:gd name="connsiteX43" fmla="*/ 3521774 w 3514725"/>
                    <a:gd name="connsiteY43" fmla="*/ 2381 h 533400"/>
                    <a:gd name="connsiteX44" fmla="*/ 3522536 w 3514725"/>
                    <a:gd name="connsiteY44" fmla="*/ 5810 h 533400"/>
                    <a:gd name="connsiteX45" fmla="*/ 3458337 w 3514725"/>
                    <a:gd name="connsiteY45" fmla="*/ 27527 h 533400"/>
                    <a:gd name="connsiteX46" fmla="*/ 3458337 w 3514725"/>
                    <a:gd name="connsiteY46" fmla="*/ 27527 h 533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3514725" h="533400">
                      <a:moveTo>
                        <a:pt x="3458337" y="27527"/>
                      </a:moveTo>
                      <a:cubicBezTo>
                        <a:pt x="3192494" y="112300"/>
                        <a:pt x="3170777" y="119158"/>
                        <a:pt x="2974181" y="172784"/>
                      </a:cubicBezTo>
                      <a:lnTo>
                        <a:pt x="2966085" y="174879"/>
                      </a:lnTo>
                      <a:cubicBezTo>
                        <a:pt x="2705291" y="241363"/>
                        <a:pt x="2480120" y="298799"/>
                        <a:pt x="2065115" y="372999"/>
                      </a:cubicBezTo>
                      <a:lnTo>
                        <a:pt x="2016824" y="381476"/>
                      </a:lnTo>
                      <a:lnTo>
                        <a:pt x="2008537" y="382905"/>
                      </a:lnTo>
                      <a:lnTo>
                        <a:pt x="1970151" y="389477"/>
                      </a:lnTo>
                      <a:lnTo>
                        <a:pt x="1827371" y="412623"/>
                      </a:lnTo>
                      <a:lnTo>
                        <a:pt x="1788319" y="418624"/>
                      </a:lnTo>
                      <a:lnTo>
                        <a:pt x="1778984" y="420053"/>
                      </a:lnTo>
                      <a:lnTo>
                        <a:pt x="1734026" y="426720"/>
                      </a:lnTo>
                      <a:cubicBezTo>
                        <a:pt x="1364647" y="477298"/>
                        <a:pt x="1179386" y="498348"/>
                        <a:pt x="810006" y="522732"/>
                      </a:cubicBezTo>
                      <a:lnTo>
                        <a:pt x="803720" y="523113"/>
                      </a:lnTo>
                      <a:cubicBezTo>
                        <a:pt x="584168" y="533972"/>
                        <a:pt x="473869" y="539305"/>
                        <a:pt x="228790" y="537020"/>
                      </a:cubicBezTo>
                      <a:lnTo>
                        <a:pt x="223076" y="536924"/>
                      </a:lnTo>
                      <a:cubicBezTo>
                        <a:pt x="172498" y="535400"/>
                        <a:pt x="105061" y="533591"/>
                        <a:pt x="54578" y="531114"/>
                      </a:cubicBezTo>
                      <a:lnTo>
                        <a:pt x="41910" y="530257"/>
                      </a:lnTo>
                      <a:lnTo>
                        <a:pt x="2191" y="527780"/>
                      </a:lnTo>
                      <a:lnTo>
                        <a:pt x="1905" y="527780"/>
                      </a:lnTo>
                      <a:lnTo>
                        <a:pt x="1905" y="527685"/>
                      </a:lnTo>
                      <a:lnTo>
                        <a:pt x="953" y="524161"/>
                      </a:lnTo>
                      <a:lnTo>
                        <a:pt x="0" y="520637"/>
                      </a:lnTo>
                      <a:lnTo>
                        <a:pt x="6667" y="521113"/>
                      </a:lnTo>
                      <a:lnTo>
                        <a:pt x="52673" y="523875"/>
                      </a:lnTo>
                      <a:cubicBezTo>
                        <a:pt x="104299" y="525875"/>
                        <a:pt x="173069" y="528638"/>
                        <a:pt x="224695" y="529780"/>
                      </a:cubicBezTo>
                      <a:lnTo>
                        <a:pt x="230410" y="529876"/>
                      </a:lnTo>
                      <a:cubicBezTo>
                        <a:pt x="434245" y="530733"/>
                        <a:pt x="527875" y="530447"/>
                        <a:pt x="800386" y="515969"/>
                      </a:cubicBezTo>
                      <a:lnTo>
                        <a:pt x="806672" y="515588"/>
                      </a:lnTo>
                      <a:cubicBezTo>
                        <a:pt x="1135952" y="493014"/>
                        <a:pt x="1337405" y="474631"/>
                        <a:pt x="1732693" y="419386"/>
                      </a:cubicBezTo>
                      <a:lnTo>
                        <a:pt x="1771555" y="413576"/>
                      </a:lnTo>
                      <a:lnTo>
                        <a:pt x="1780889" y="412147"/>
                      </a:lnTo>
                      <a:lnTo>
                        <a:pt x="1826038" y="405194"/>
                      </a:lnTo>
                      <a:lnTo>
                        <a:pt x="1969770" y="381953"/>
                      </a:lnTo>
                      <a:lnTo>
                        <a:pt x="2011490" y="374809"/>
                      </a:lnTo>
                      <a:lnTo>
                        <a:pt x="2019776" y="373380"/>
                      </a:lnTo>
                      <a:lnTo>
                        <a:pt x="2062829" y="365855"/>
                      </a:lnTo>
                      <a:cubicBezTo>
                        <a:pt x="2330577" y="315944"/>
                        <a:pt x="2583561" y="268796"/>
                        <a:pt x="2968276" y="166688"/>
                      </a:cubicBezTo>
                      <a:lnTo>
                        <a:pt x="2976372" y="164497"/>
                      </a:lnTo>
                      <a:cubicBezTo>
                        <a:pt x="3246501" y="88392"/>
                        <a:pt x="3274695" y="80391"/>
                        <a:pt x="3456718" y="20384"/>
                      </a:cubicBezTo>
                      <a:lnTo>
                        <a:pt x="3513963" y="1048"/>
                      </a:lnTo>
                      <a:lnTo>
                        <a:pt x="3517106" y="0"/>
                      </a:lnTo>
                      <a:lnTo>
                        <a:pt x="3518630" y="3810"/>
                      </a:lnTo>
                      <a:lnTo>
                        <a:pt x="3521774" y="2286"/>
                      </a:lnTo>
                      <a:lnTo>
                        <a:pt x="3521774" y="2381"/>
                      </a:lnTo>
                      <a:lnTo>
                        <a:pt x="3522536" y="5810"/>
                      </a:lnTo>
                      <a:lnTo>
                        <a:pt x="3458337" y="27527"/>
                      </a:lnTo>
                      <a:lnTo>
                        <a:pt x="3458337" y="2752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3" name="Freeform: Shape 489"/>
                <p:cNvSpPr/>
                <p:nvPr/>
              </p:nvSpPr>
              <p:spPr>
                <a:xfrm>
                  <a:off x="5348288" y="1182815"/>
                  <a:ext cx="962025" cy="1257300"/>
                </a:xfrm>
                <a:custGeom>
                  <a:avLst/>
                  <a:gdLst>
                    <a:gd name="connsiteX0" fmla="*/ 94869 w 962025"/>
                    <a:gd name="connsiteY0" fmla="*/ 1185672 h 1257300"/>
                    <a:gd name="connsiteX1" fmla="*/ 811149 w 962025"/>
                    <a:gd name="connsiteY1" fmla="*/ 430435 h 1257300"/>
                    <a:gd name="connsiteX2" fmla="*/ 809339 w 962025"/>
                    <a:gd name="connsiteY2" fmla="*/ 425006 h 1257300"/>
                    <a:gd name="connsiteX3" fmla="*/ 91630 w 962025"/>
                    <a:gd name="connsiteY3" fmla="*/ 1181100 h 1257300"/>
                    <a:gd name="connsiteX4" fmla="*/ 86773 w 962025"/>
                    <a:gd name="connsiteY4" fmla="*/ 1185291 h 1257300"/>
                    <a:gd name="connsiteX5" fmla="*/ 36957 w 962025"/>
                    <a:gd name="connsiteY5" fmla="*/ 1227582 h 1257300"/>
                    <a:gd name="connsiteX6" fmla="*/ 0 w 962025"/>
                    <a:gd name="connsiteY6" fmla="*/ 1258634 h 1257300"/>
                    <a:gd name="connsiteX7" fmla="*/ 2572 w 962025"/>
                    <a:gd name="connsiteY7" fmla="*/ 1263872 h 1257300"/>
                    <a:gd name="connsiteX8" fmla="*/ 39719 w 962025"/>
                    <a:gd name="connsiteY8" fmla="*/ 1232630 h 1257300"/>
                    <a:gd name="connsiteX9" fmla="*/ 90011 w 962025"/>
                    <a:gd name="connsiteY9" fmla="*/ 1189863 h 1257300"/>
                    <a:gd name="connsiteX10" fmla="*/ 94869 w 962025"/>
                    <a:gd name="connsiteY10" fmla="*/ 1185672 h 1257300"/>
                    <a:gd name="connsiteX11" fmla="*/ 94869 w 962025"/>
                    <a:gd name="connsiteY11" fmla="*/ 1185672 h 1257300"/>
                    <a:gd name="connsiteX12" fmla="*/ 970216 w 962025"/>
                    <a:gd name="connsiteY12" fmla="*/ 8858 h 1257300"/>
                    <a:gd name="connsiteX13" fmla="*/ 970312 w 962025"/>
                    <a:gd name="connsiteY13" fmla="*/ 2857 h 1257300"/>
                    <a:gd name="connsiteX14" fmla="*/ 968693 w 962025"/>
                    <a:gd name="connsiteY14" fmla="*/ 1333 h 1257300"/>
                    <a:gd name="connsiteX15" fmla="*/ 967264 w 962025"/>
                    <a:gd name="connsiteY15" fmla="*/ 0 h 1257300"/>
                    <a:gd name="connsiteX16" fmla="*/ 966121 w 962025"/>
                    <a:gd name="connsiteY16" fmla="*/ 31432 h 1257300"/>
                    <a:gd name="connsiteX17" fmla="*/ 811911 w 962025"/>
                    <a:gd name="connsiteY17" fmla="*/ 421196 h 1257300"/>
                    <a:gd name="connsiteX18" fmla="*/ 813721 w 962025"/>
                    <a:gd name="connsiteY18" fmla="*/ 426625 h 1257300"/>
                    <a:gd name="connsiteX19" fmla="*/ 969073 w 962025"/>
                    <a:gd name="connsiteY19" fmla="*/ 34576 h 1257300"/>
                    <a:gd name="connsiteX20" fmla="*/ 970216 w 962025"/>
                    <a:gd name="connsiteY20" fmla="*/ 8858 h 1257300"/>
                    <a:gd name="connsiteX21" fmla="*/ 970216 w 962025"/>
                    <a:gd name="connsiteY21" fmla="*/ 8858 h 1257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962025" h="1257300">
                      <a:moveTo>
                        <a:pt x="94869" y="1185672"/>
                      </a:moveTo>
                      <a:cubicBezTo>
                        <a:pt x="362521" y="950786"/>
                        <a:pt x="618744" y="716280"/>
                        <a:pt x="811149" y="430435"/>
                      </a:cubicBezTo>
                      <a:lnTo>
                        <a:pt x="809339" y="425006"/>
                      </a:lnTo>
                      <a:cubicBezTo>
                        <a:pt x="692182" y="590169"/>
                        <a:pt x="559498" y="777335"/>
                        <a:pt x="91630" y="1181100"/>
                      </a:cubicBezTo>
                      <a:lnTo>
                        <a:pt x="86773" y="1185291"/>
                      </a:lnTo>
                      <a:lnTo>
                        <a:pt x="36957" y="1227582"/>
                      </a:lnTo>
                      <a:lnTo>
                        <a:pt x="0" y="1258634"/>
                      </a:lnTo>
                      <a:lnTo>
                        <a:pt x="2572" y="1263872"/>
                      </a:lnTo>
                      <a:lnTo>
                        <a:pt x="39719" y="1232630"/>
                      </a:lnTo>
                      <a:lnTo>
                        <a:pt x="90011" y="1189863"/>
                      </a:lnTo>
                      <a:lnTo>
                        <a:pt x="94869" y="1185672"/>
                      </a:lnTo>
                      <a:lnTo>
                        <a:pt x="94869" y="1185672"/>
                      </a:lnTo>
                      <a:close/>
                      <a:moveTo>
                        <a:pt x="970216" y="8858"/>
                      </a:moveTo>
                      <a:lnTo>
                        <a:pt x="970312" y="2857"/>
                      </a:lnTo>
                      <a:lnTo>
                        <a:pt x="968693" y="1333"/>
                      </a:lnTo>
                      <a:lnTo>
                        <a:pt x="967264" y="0"/>
                      </a:lnTo>
                      <a:lnTo>
                        <a:pt x="966121" y="31432"/>
                      </a:lnTo>
                      <a:cubicBezTo>
                        <a:pt x="942118" y="176117"/>
                        <a:pt x="930878" y="222218"/>
                        <a:pt x="811911" y="421196"/>
                      </a:cubicBezTo>
                      <a:lnTo>
                        <a:pt x="813721" y="426625"/>
                      </a:lnTo>
                      <a:cubicBezTo>
                        <a:pt x="920877" y="245173"/>
                        <a:pt x="944023" y="195644"/>
                        <a:pt x="969073" y="34576"/>
                      </a:cubicBezTo>
                      <a:lnTo>
                        <a:pt x="970216" y="8858"/>
                      </a:lnTo>
                      <a:lnTo>
                        <a:pt x="970216" y="885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4" name="Freeform: Shape 490"/>
                <p:cNvSpPr/>
                <p:nvPr/>
              </p:nvSpPr>
              <p:spPr>
                <a:xfrm>
                  <a:off x="3598640" y="2831497"/>
                  <a:ext cx="447675" cy="352425"/>
                </a:xfrm>
                <a:custGeom>
                  <a:avLst/>
                  <a:gdLst>
                    <a:gd name="connsiteX0" fmla="*/ 451961 w 447675"/>
                    <a:gd name="connsiteY0" fmla="*/ 352330 h 352425"/>
                    <a:gd name="connsiteX1" fmla="*/ 453295 w 447675"/>
                    <a:gd name="connsiteY1" fmla="*/ 348901 h 352425"/>
                    <a:gd name="connsiteX2" fmla="*/ 436245 w 447675"/>
                    <a:gd name="connsiteY2" fmla="*/ 338804 h 352425"/>
                    <a:gd name="connsiteX3" fmla="*/ 435864 w 447675"/>
                    <a:gd name="connsiteY3" fmla="*/ 338614 h 352425"/>
                    <a:gd name="connsiteX4" fmla="*/ 430721 w 447675"/>
                    <a:gd name="connsiteY4" fmla="*/ 335566 h 352425"/>
                    <a:gd name="connsiteX5" fmla="*/ 2667 w 447675"/>
                    <a:gd name="connsiteY5" fmla="*/ 0 h 352425"/>
                    <a:gd name="connsiteX6" fmla="*/ 0 w 447675"/>
                    <a:gd name="connsiteY6" fmla="*/ 7048 h 352425"/>
                    <a:gd name="connsiteX7" fmla="*/ 425482 w 447675"/>
                    <a:gd name="connsiteY7" fmla="*/ 340995 h 352425"/>
                    <a:gd name="connsiteX8" fmla="*/ 430625 w 447675"/>
                    <a:gd name="connsiteY8" fmla="*/ 344043 h 352425"/>
                    <a:gd name="connsiteX9" fmla="*/ 450628 w 447675"/>
                    <a:gd name="connsiteY9" fmla="*/ 355854 h 352425"/>
                    <a:gd name="connsiteX10" fmla="*/ 451961 w 447675"/>
                    <a:gd name="connsiteY10" fmla="*/ 352330 h 352425"/>
                    <a:gd name="connsiteX11" fmla="*/ 451961 w 447675"/>
                    <a:gd name="connsiteY11" fmla="*/ 352330 h 352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7675" h="352425">
                      <a:moveTo>
                        <a:pt x="451961" y="352330"/>
                      </a:moveTo>
                      <a:lnTo>
                        <a:pt x="453295" y="348901"/>
                      </a:lnTo>
                      <a:lnTo>
                        <a:pt x="436245" y="338804"/>
                      </a:lnTo>
                      <a:lnTo>
                        <a:pt x="435864" y="338614"/>
                      </a:lnTo>
                      <a:lnTo>
                        <a:pt x="430721" y="335566"/>
                      </a:lnTo>
                      <a:cubicBezTo>
                        <a:pt x="203264" y="190405"/>
                        <a:pt x="151257" y="149638"/>
                        <a:pt x="2667" y="0"/>
                      </a:cubicBezTo>
                      <a:cubicBezTo>
                        <a:pt x="1810" y="2381"/>
                        <a:pt x="857" y="4667"/>
                        <a:pt x="0" y="7048"/>
                      </a:cubicBezTo>
                      <a:cubicBezTo>
                        <a:pt x="146209" y="153067"/>
                        <a:pt x="194882" y="194405"/>
                        <a:pt x="425482" y="340995"/>
                      </a:cubicBezTo>
                      <a:lnTo>
                        <a:pt x="430625" y="344043"/>
                      </a:lnTo>
                      <a:lnTo>
                        <a:pt x="450628" y="355854"/>
                      </a:lnTo>
                      <a:lnTo>
                        <a:pt x="451961" y="352330"/>
                      </a:lnTo>
                      <a:lnTo>
                        <a:pt x="451961" y="35233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5" name="Freeform: Shape 491"/>
                <p:cNvSpPr/>
                <p:nvPr/>
              </p:nvSpPr>
              <p:spPr>
                <a:xfrm>
                  <a:off x="4237006" y="1152906"/>
                  <a:ext cx="1028700" cy="1838325"/>
                </a:xfrm>
                <a:custGeom>
                  <a:avLst/>
                  <a:gdLst>
                    <a:gd name="connsiteX0" fmla="*/ 0 w 1028700"/>
                    <a:gd name="connsiteY0" fmla="*/ 1838516 h 1838325"/>
                    <a:gd name="connsiteX1" fmla="*/ 1333 w 1028700"/>
                    <a:gd name="connsiteY1" fmla="*/ 1829181 h 1838325"/>
                    <a:gd name="connsiteX2" fmla="*/ 4000 w 1028700"/>
                    <a:gd name="connsiteY2" fmla="*/ 1811846 h 1838325"/>
                    <a:gd name="connsiteX3" fmla="*/ 5429 w 1028700"/>
                    <a:gd name="connsiteY3" fmla="*/ 1802511 h 1838325"/>
                    <a:gd name="connsiteX4" fmla="*/ 950881 w 1028700"/>
                    <a:gd name="connsiteY4" fmla="*/ 54673 h 1838325"/>
                    <a:gd name="connsiteX5" fmla="*/ 1026224 w 1028700"/>
                    <a:gd name="connsiteY5" fmla="*/ 0 h 1838325"/>
                    <a:gd name="connsiteX6" fmla="*/ 1027557 w 1028700"/>
                    <a:gd name="connsiteY6" fmla="*/ 0 h 1838325"/>
                    <a:gd name="connsiteX7" fmla="*/ 1028891 w 1028700"/>
                    <a:gd name="connsiteY7" fmla="*/ 0 h 1838325"/>
                    <a:gd name="connsiteX8" fmla="*/ 1021651 w 1028700"/>
                    <a:gd name="connsiteY8" fmla="*/ 5048 h 1838325"/>
                    <a:gd name="connsiteX9" fmla="*/ 953262 w 1028700"/>
                    <a:gd name="connsiteY9" fmla="*/ 55054 h 1838325"/>
                    <a:gd name="connsiteX10" fmla="*/ 11811 w 1028700"/>
                    <a:gd name="connsiteY10" fmla="*/ 1796510 h 1838325"/>
                    <a:gd name="connsiteX11" fmla="*/ 10382 w 1028700"/>
                    <a:gd name="connsiteY11" fmla="*/ 1805845 h 1838325"/>
                    <a:gd name="connsiteX12" fmla="*/ 5715 w 1028700"/>
                    <a:gd name="connsiteY12" fmla="*/ 1837087 h 1838325"/>
                    <a:gd name="connsiteX13" fmla="*/ 5525 w 1028700"/>
                    <a:gd name="connsiteY13" fmla="*/ 1838611 h 1838325"/>
                    <a:gd name="connsiteX14" fmla="*/ 0 w 1028700"/>
                    <a:gd name="connsiteY14" fmla="*/ 1838516 h 1838325"/>
                    <a:gd name="connsiteX15" fmla="*/ 0 w 1028700"/>
                    <a:gd name="connsiteY15" fmla="*/ 1838516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28700" h="1838325">
                      <a:moveTo>
                        <a:pt x="0" y="1838516"/>
                      </a:moveTo>
                      <a:lnTo>
                        <a:pt x="1333" y="1829181"/>
                      </a:lnTo>
                      <a:lnTo>
                        <a:pt x="4000" y="1811846"/>
                      </a:lnTo>
                      <a:lnTo>
                        <a:pt x="5429" y="1802511"/>
                      </a:lnTo>
                      <a:cubicBezTo>
                        <a:pt x="71628" y="1447133"/>
                        <a:pt x="226790" y="614934"/>
                        <a:pt x="950881" y="54673"/>
                      </a:cubicBezTo>
                      <a:lnTo>
                        <a:pt x="1026224" y="0"/>
                      </a:lnTo>
                      <a:lnTo>
                        <a:pt x="1027557" y="0"/>
                      </a:lnTo>
                      <a:lnTo>
                        <a:pt x="1028891" y="0"/>
                      </a:lnTo>
                      <a:lnTo>
                        <a:pt x="1021651" y="5048"/>
                      </a:lnTo>
                      <a:lnTo>
                        <a:pt x="953262" y="55054"/>
                      </a:lnTo>
                      <a:cubicBezTo>
                        <a:pt x="724376" y="247460"/>
                        <a:pt x="188309" y="697992"/>
                        <a:pt x="11811" y="1796510"/>
                      </a:cubicBezTo>
                      <a:lnTo>
                        <a:pt x="10382" y="1805845"/>
                      </a:lnTo>
                      <a:lnTo>
                        <a:pt x="5715" y="1837087"/>
                      </a:lnTo>
                      <a:lnTo>
                        <a:pt x="5525" y="1838611"/>
                      </a:lnTo>
                      <a:lnTo>
                        <a:pt x="0" y="1838516"/>
                      </a:lnTo>
                      <a:lnTo>
                        <a:pt x="0" y="183851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6" name="Freeform: Shape 492"/>
                <p:cNvSpPr/>
                <p:nvPr/>
              </p:nvSpPr>
              <p:spPr>
                <a:xfrm>
                  <a:off x="6219158" y="841058"/>
                  <a:ext cx="1552575" cy="542925"/>
                </a:xfrm>
                <a:custGeom>
                  <a:avLst/>
                  <a:gdLst>
                    <a:gd name="connsiteX0" fmla="*/ 1561624 w 1552575"/>
                    <a:gd name="connsiteY0" fmla="*/ 547878 h 542925"/>
                    <a:gd name="connsiteX1" fmla="*/ 98774 w 1552575"/>
                    <a:gd name="connsiteY1" fmla="*/ 5525 h 542925"/>
                    <a:gd name="connsiteX2" fmla="*/ 20384 w 1552575"/>
                    <a:gd name="connsiteY2" fmla="*/ 952 h 542925"/>
                    <a:gd name="connsiteX3" fmla="*/ 1905 w 1552575"/>
                    <a:gd name="connsiteY3" fmla="*/ 190 h 542925"/>
                    <a:gd name="connsiteX4" fmla="*/ 953 w 1552575"/>
                    <a:gd name="connsiteY4" fmla="*/ 95 h 542925"/>
                    <a:gd name="connsiteX5" fmla="*/ 0 w 1552575"/>
                    <a:gd name="connsiteY5" fmla="*/ 0 h 542925"/>
                    <a:gd name="connsiteX6" fmla="*/ 96869 w 1552575"/>
                    <a:gd name="connsiteY6" fmla="*/ 5239 h 542925"/>
                    <a:gd name="connsiteX7" fmla="*/ 1555337 w 1552575"/>
                    <a:gd name="connsiteY7" fmla="*/ 542639 h 542925"/>
                    <a:gd name="connsiteX8" fmla="*/ 1561624 w 1552575"/>
                    <a:gd name="connsiteY8" fmla="*/ 547878 h 542925"/>
                    <a:gd name="connsiteX9" fmla="*/ 1561624 w 1552575"/>
                    <a:gd name="connsiteY9" fmla="*/ 547878 h 54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52575" h="542925">
                      <a:moveTo>
                        <a:pt x="1561624" y="547878"/>
                      </a:moveTo>
                      <a:cubicBezTo>
                        <a:pt x="1360361" y="392621"/>
                        <a:pt x="941546" y="69628"/>
                        <a:pt x="98774" y="5525"/>
                      </a:cubicBezTo>
                      <a:lnTo>
                        <a:pt x="20384" y="952"/>
                      </a:lnTo>
                      <a:lnTo>
                        <a:pt x="1905" y="190"/>
                      </a:lnTo>
                      <a:lnTo>
                        <a:pt x="953" y="95"/>
                      </a:lnTo>
                      <a:lnTo>
                        <a:pt x="0" y="0"/>
                      </a:lnTo>
                      <a:lnTo>
                        <a:pt x="96869" y="5239"/>
                      </a:lnTo>
                      <a:cubicBezTo>
                        <a:pt x="396812" y="35814"/>
                        <a:pt x="1020889" y="99346"/>
                        <a:pt x="1555337" y="542639"/>
                      </a:cubicBezTo>
                      <a:lnTo>
                        <a:pt x="1561624" y="547878"/>
                      </a:lnTo>
                      <a:lnTo>
                        <a:pt x="1561624" y="54787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7" name="Freeform: Shape 493"/>
                <p:cNvSpPr/>
                <p:nvPr/>
              </p:nvSpPr>
              <p:spPr>
                <a:xfrm>
                  <a:off x="6949630" y="1048321"/>
                  <a:ext cx="1133475" cy="1000125"/>
                </a:xfrm>
                <a:custGeom>
                  <a:avLst/>
                  <a:gdLst>
                    <a:gd name="connsiteX0" fmla="*/ 8192 w 1133475"/>
                    <a:gd name="connsiteY0" fmla="*/ 2762 h 1000125"/>
                    <a:gd name="connsiteX1" fmla="*/ 62960 w 1133475"/>
                    <a:gd name="connsiteY1" fmla="*/ 27908 h 1000125"/>
                    <a:gd name="connsiteX2" fmla="*/ 838676 w 1133475"/>
                    <a:gd name="connsiteY2" fmla="*/ 601790 h 1000125"/>
                    <a:gd name="connsiteX3" fmla="*/ 843439 w 1133475"/>
                    <a:gd name="connsiteY3" fmla="*/ 607028 h 1000125"/>
                    <a:gd name="connsiteX4" fmla="*/ 1094042 w 1133475"/>
                    <a:gd name="connsiteY4" fmla="*/ 931450 h 1000125"/>
                    <a:gd name="connsiteX5" fmla="*/ 1141286 w 1133475"/>
                    <a:gd name="connsiteY5" fmla="*/ 1006602 h 1000125"/>
                    <a:gd name="connsiteX6" fmla="*/ 1138523 w 1133475"/>
                    <a:gd name="connsiteY6" fmla="*/ 1006316 h 1000125"/>
                    <a:gd name="connsiteX7" fmla="*/ 1091375 w 1133475"/>
                    <a:gd name="connsiteY7" fmla="*/ 931259 h 1000125"/>
                    <a:gd name="connsiteX8" fmla="*/ 840296 w 1133475"/>
                    <a:gd name="connsiteY8" fmla="*/ 606171 h 1000125"/>
                    <a:gd name="connsiteX9" fmla="*/ 835533 w 1133475"/>
                    <a:gd name="connsiteY9" fmla="*/ 600932 h 1000125"/>
                    <a:gd name="connsiteX10" fmla="*/ 60770 w 1133475"/>
                    <a:gd name="connsiteY10" fmla="*/ 27718 h 1000125"/>
                    <a:gd name="connsiteX11" fmla="*/ 0 w 1133475"/>
                    <a:gd name="connsiteY11" fmla="*/ 0 h 1000125"/>
                    <a:gd name="connsiteX12" fmla="*/ 1143 w 1133475"/>
                    <a:gd name="connsiteY12" fmla="*/ 95 h 1000125"/>
                    <a:gd name="connsiteX13" fmla="*/ 2286 w 1133475"/>
                    <a:gd name="connsiteY13" fmla="*/ 191 h 1000125"/>
                    <a:gd name="connsiteX14" fmla="*/ 8192 w 1133475"/>
                    <a:gd name="connsiteY14" fmla="*/ 2762 h 1000125"/>
                    <a:gd name="connsiteX15" fmla="*/ 8192 w 1133475"/>
                    <a:gd name="connsiteY15" fmla="*/ 2762 h 1000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33475" h="1000125">
                      <a:moveTo>
                        <a:pt x="8192" y="2762"/>
                      </a:moveTo>
                      <a:lnTo>
                        <a:pt x="62960" y="27908"/>
                      </a:lnTo>
                      <a:cubicBezTo>
                        <a:pt x="352711" y="180499"/>
                        <a:pt x="531590" y="282416"/>
                        <a:pt x="838676" y="601790"/>
                      </a:cubicBezTo>
                      <a:lnTo>
                        <a:pt x="843439" y="607028"/>
                      </a:lnTo>
                      <a:cubicBezTo>
                        <a:pt x="922306" y="701326"/>
                        <a:pt x="1022890" y="831152"/>
                        <a:pt x="1094042" y="931450"/>
                      </a:cubicBezTo>
                      <a:lnTo>
                        <a:pt x="1141286" y="1006602"/>
                      </a:lnTo>
                      <a:lnTo>
                        <a:pt x="1138523" y="1006316"/>
                      </a:lnTo>
                      <a:lnTo>
                        <a:pt x="1091375" y="931259"/>
                      </a:lnTo>
                      <a:cubicBezTo>
                        <a:pt x="1019937" y="830866"/>
                        <a:pt x="919544" y="700564"/>
                        <a:pt x="840296" y="606171"/>
                      </a:cubicBezTo>
                      <a:lnTo>
                        <a:pt x="835533" y="600932"/>
                      </a:lnTo>
                      <a:cubicBezTo>
                        <a:pt x="604266" y="368141"/>
                        <a:pt x="454247" y="226695"/>
                        <a:pt x="60770" y="27718"/>
                      </a:cubicBezTo>
                      <a:lnTo>
                        <a:pt x="0" y="0"/>
                      </a:lnTo>
                      <a:lnTo>
                        <a:pt x="1143" y="95"/>
                      </a:lnTo>
                      <a:lnTo>
                        <a:pt x="2286" y="191"/>
                      </a:lnTo>
                      <a:lnTo>
                        <a:pt x="8192" y="2762"/>
                      </a:lnTo>
                      <a:lnTo>
                        <a:pt x="8192" y="276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8" name="Freeform: Shape 494"/>
                <p:cNvSpPr/>
                <p:nvPr/>
              </p:nvSpPr>
              <p:spPr>
                <a:xfrm>
                  <a:off x="6034017" y="868585"/>
                  <a:ext cx="1133475" cy="3076575"/>
                </a:xfrm>
                <a:custGeom>
                  <a:avLst/>
                  <a:gdLst>
                    <a:gd name="connsiteX0" fmla="*/ 1132021 w 1133475"/>
                    <a:gd name="connsiteY0" fmla="*/ 3084005 h 3076575"/>
                    <a:gd name="connsiteX1" fmla="*/ 1135260 w 1133475"/>
                    <a:gd name="connsiteY1" fmla="*/ 3082385 h 3076575"/>
                    <a:gd name="connsiteX2" fmla="*/ 1110019 w 1133475"/>
                    <a:gd name="connsiteY2" fmla="*/ 3018568 h 3076575"/>
                    <a:gd name="connsiteX3" fmla="*/ 787407 w 1133475"/>
                    <a:gd name="connsiteY3" fmla="*/ 2275427 h 3076575"/>
                    <a:gd name="connsiteX4" fmla="*/ 782168 w 1133475"/>
                    <a:gd name="connsiteY4" fmla="*/ 2263997 h 3076575"/>
                    <a:gd name="connsiteX5" fmla="*/ 502228 w 1133475"/>
                    <a:gd name="connsiteY5" fmla="*/ 1654112 h 3076575"/>
                    <a:gd name="connsiteX6" fmla="*/ 498609 w 1133475"/>
                    <a:gd name="connsiteY6" fmla="*/ 1659922 h 3076575"/>
                    <a:gd name="connsiteX7" fmla="*/ 780549 w 1133475"/>
                    <a:gd name="connsiteY7" fmla="*/ 2276094 h 3076575"/>
                    <a:gd name="connsiteX8" fmla="*/ 785788 w 1133475"/>
                    <a:gd name="connsiteY8" fmla="*/ 2287524 h 3076575"/>
                    <a:gd name="connsiteX9" fmla="*/ 1103637 w 1133475"/>
                    <a:gd name="connsiteY9" fmla="*/ 3021806 h 3076575"/>
                    <a:gd name="connsiteX10" fmla="*/ 1123830 w 1133475"/>
                    <a:gd name="connsiteY10" fmla="*/ 3073051 h 3076575"/>
                    <a:gd name="connsiteX11" fmla="*/ 1127164 w 1133475"/>
                    <a:gd name="connsiteY11" fmla="*/ 3081719 h 3076575"/>
                    <a:gd name="connsiteX12" fmla="*/ 1128688 w 1133475"/>
                    <a:gd name="connsiteY12" fmla="*/ 3085529 h 3076575"/>
                    <a:gd name="connsiteX13" fmla="*/ 1131831 w 1133475"/>
                    <a:gd name="connsiteY13" fmla="*/ 3084005 h 3076575"/>
                    <a:gd name="connsiteX14" fmla="*/ 1132021 w 1133475"/>
                    <a:gd name="connsiteY14" fmla="*/ 3084005 h 3076575"/>
                    <a:gd name="connsiteX15" fmla="*/ 1132021 w 1133475"/>
                    <a:gd name="connsiteY15" fmla="*/ 3084005 h 3076575"/>
                    <a:gd name="connsiteX16" fmla="*/ 495466 w 1133475"/>
                    <a:gd name="connsiteY16" fmla="*/ 1652873 h 3076575"/>
                    <a:gd name="connsiteX17" fmla="*/ 499085 w 1133475"/>
                    <a:gd name="connsiteY17" fmla="*/ 1647063 h 3076575"/>
                    <a:gd name="connsiteX18" fmla="*/ 345828 w 1133475"/>
                    <a:gd name="connsiteY18" fmla="*/ 1300258 h 3076575"/>
                    <a:gd name="connsiteX19" fmla="*/ 342304 w 1133475"/>
                    <a:gd name="connsiteY19" fmla="*/ 1291971 h 3076575"/>
                    <a:gd name="connsiteX20" fmla="*/ 318491 w 1133475"/>
                    <a:gd name="connsiteY20" fmla="*/ 1235964 h 3076575"/>
                    <a:gd name="connsiteX21" fmla="*/ 314681 w 1133475"/>
                    <a:gd name="connsiteY21" fmla="*/ 1226915 h 3076575"/>
                    <a:gd name="connsiteX22" fmla="*/ 127991 w 1133475"/>
                    <a:gd name="connsiteY22" fmla="*/ 740855 h 3076575"/>
                    <a:gd name="connsiteX23" fmla="*/ 126181 w 1133475"/>
                    <a:gd name="connsiteY23" fmla="*/ 735425 h 3076575"/>
                    <a:gd name="connsiteX24" fmla="*/ 9595 w 1133475"/>
                    <a:gd name="connsiteY24" fmla="*/ 31242 h 3076575"/>
                    <a:gd name="connsiteX25" fmla="*/ 17501 w 1133475"/>
                    <a:gd name="connsiteY25" fmla="*/ 0 h 3076575"/>
                    <a:gd name="connsiteX26" fmla="*/ 17215 w 1133475"/>
                    <a:gd name="connsiteY26" fmla="*/ 381 h 3076575"/>
                    <a:gd name="connsiteX27" fmla="*/ 16929 w 1133475"/>
                    <a:gd name="connsiteY27" fmla="*/ 762 h 3076575"/>
                    <a:gd name="connsiteX28" fmla="*/ 16072 w 1133475"/>
                    <a:gd name="connsiteY28" fmla="*/ 3429 h 3076575"/>
                    <a:gd name="connsiteX29" fmla="*/ 8833 w 1133475"/>
                    <a:gd name="connsiteY29" fmla="*/ 32004 h 3076575"/>
                    <a:gd name="connsiteX30" fmla="*/ 123514 w 1133475"/>
                    <a:gd name="connsiteY30" fmla="*/ 739235 h 3076575"/>
                    <a:gd name="connsiteX31" fmla="*/ 125324 w 1133475"/>
                    <a:gd name="connsiteY31" fmla="*/ 744665 h 3076575"/>
                    <a:gd name="connsiteX32" fmla="*/ 313157 w 1133475"/>
                    <a:gd name="connsiteY32" fmla="*/ 1236059 h 3076575"/>
                    <a:gd name="connsiteX33" fmla="*/ 316967 w 1133475"/>
                    <a:gd name="connsiteY33" fmla="*/ 1245108 h 3076575"/>
                    <a:gd name="connsiteX34" fmla="*/ 335350 w 1133475"/>
                    <a:gd name="connsiteY34" fmla="*/ 1288637 h 3076575"/>
                    <a:gd name="connsiteX35" fmla="*/ 338875 w 1133475"/>
                    <a:gd name="connsiteY35" fmla="*/ 1296924 h 3076575"/>
                    <a:gd name="connsiteX36" fmla="*/ 495466 w 1133475"/>
                    <a:gd name="connsiteY36" fmla="*/ 1652873 h 3076575"/>
                    <a:gd name="connsiteX37" fmla="*/ 495466 w 1133475"/>
                    <a:gd name="connsiteY37" fmla="*/ 1652873 h 3076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3475" h="3076575">
                      <a:moveTo>
                        <a:pt x="1132021" y="3084005"/>
                      </a:moveTo>
                      <a:lnTo>
                        <a:pt x="1135260" y="3082385"/>
                      </a:lnTo>
                      <a:lnTo>
                        <a:pt x="1110019" y="3018568"/>
                      </a:lnTo>
                      <a:cubicBezTo>
                        <a:pt x="1008006" y="2770537"/>
                        <a:pt x="965810" y="2667857"/>
                        <a:pt x="787407" y="2275427"/>
                      </a:cubicBezTo>
                      <a:lnTo>
                        <a:pt x="782168" y="2263997"/>
                      </a:lnTo>
                      <a:quadBezTo>
                        <a:pt x="526422" y="1707547"/>
                        <a:pt x="502228" y="1654112"/>
                      </a:quadBezTo>
                      <a:lnTo>
                        <a:pt x="498609" y="1659922"/>
                      </a:lnTo>
                      <a:cubicBezTo>
                        <a:pt x="592144" y="1865567"/>
                        <a:pt x="686728" y="2070640"/>
                        <a:pt x="780549" y="2276094"/>
                      </a:cubicBezTo>
                      <a:lnTo>
                        <a:pt x="785788" y="2287524"/>
                      </a:lnTo>
                      <a:cubicBezTo>
                        <a:pt x="936949" y="2622233"/>
                        <a:pt x="985717" y="2731675"/>
                        <a:pt x="1103637" y="3021806"/>
                      </a:cubicBezTo>
                      <a:lnTo>
                        <a:pt x="1123830" y="3073051"/>
                      </a:lnTo>
                      <a:lnTo>
                        <a:pt x="1127164" y="3081719"/>
                      </a:lnTo>
                      <a:lnTo>
                        <a:pt x="1128688" y="3085529"/>
                      </a:lnTo>
                      <a:lnTo>
                        <a:pt x="1131831" y="3084005"/>
                      </a:lnTo>
                      <a:lnTo>
                        <a:pt x="1132021" y="3084005"/>
                      </a:lnTo>
                      <a:lnTo>
                        <a:pt x="1132021" y="3084005"/>
                      </a:lnTo>
                      <a:close/>
                      <a:moveTo>
                        <a:pt x="495466" y="1652873"/>
                      </a:moveTo>
                      <a:lnTo>
                        <a:pt x="499085" y="1647063"/>
                      </a:lnTo>
                      <a:cubicBezTo>
                        <a:pt x="452603" y="1543241"/>
                        <a:pt x="391262" y="1404557"/>
                        <a:pt x="345828" y="1300258"/>
                      </a:cubicBezTo>
                      <a:lnTo>
                        <a:pt x="342304" y="1291971"/>
                      </a:lnTo>
                      <a:lnTo>
                        <a:pt x="318491" y="1235964"/>
                      </a:lnTo>
                      <a:lnTo>
                        <a:pt x="314681" y="1226915"/>
                      </a:lnTo>
                      <a:cubicBezTo>
                        <a:pt x="257245" y="1086707"/>
                        <a:pt x="185713" y="912209"/>
                        <a:pt x="127991" y="740855"/>
                      </a:cubicBezTo>
                      <a:lnTo>
                        <a:pt x="126181" y="735425"/>
                      </a:lnTo>
                      <a:cubicBezTo>
                        <a:pt x="60363" y="526637"/>
                        <a:pt x="-29743" y="240697"/>
                        <a:pt x="9595" y="31242"/>
                      </a:cubicBezTo>
                      <a:lnTo>
                        <a:pt x="17501" y="0"/>
                      </a:lnTo>
                      <a:lnTo>
                        <a:pt x="17215" y="381"/>
                      </a:lnTo>
                      <a:lnTo>
                        <a:pt x="16929" y="762"/>
                      </a:lnTo>
                      <a:lnTo>
                        <a:pt x="16072" y="3429"/>
                      </a:lnTo>
                      <a:lnTo>
                        <a:pt x="8833" y="32004"/>
                      </a:lnTo>
                      <a:cubicBezTo>
                        <a:pt x="-4502" y="142970"/>
                        <a:pt x="-22695" y="294894"/>
                        <a:pt x="123514" y="739235"/>
                      </a:cubicBezTo>
                      <a:lnTo>
                        <a:pt x="125324" y="744665"/>
                      </a:lnTo>
                      <a:cubicBezTo>
                        <a:pt x="171806" y="876776"/>
                        <a:pt x="219907" y="1013460"/>
                        <a:pt x="313157" y="1236059"/>
                      </a:cubicBezTo>
                      <a:lnTo>
                        <a:pt x="316967" y="1245108"/>
                      </a:lnTo>
                      <a:lnTo>
                        <a:pt x="335350" y="1288637"/>
                      </a:lnTo>
                      <a:lnTo>
                        <a:pt x="338875" y="1296924"/>
                      </a:lnTo>
                      <a:cubicBezTo>
                        <a:pt x="385357" y="1403985"/>
                        <a:pt x="447936" y="1546384"/>
                        <a:pt x="495466" y="1652873"/>
                      </a:cubicBezTo>
                      <a:lnTo>
                        <a:pt x="495466" y="165287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9" name="Freeform: Shape 495"/>
                <p:cNvSpPr/>
                <p:nvPr/>
              </p:nvSpPr>
              <p:spPr>
                <a:xfrm>
                  <a:off x="6091619" y="1307592"/>
                  <a:ext cx="752475" cy="1800225"/>
                </a:xfrm>
                <a:custGeom>
                  <a:avLst/>
                  <a:gdLst>
                    <a:gd name="connsiteX0" fmla="*/ 680847 w 752475"/>
                    <a:gd name="connsiteY0" fmla="*/ 7334 h 1800225"/>
                    <a:gd name="connsiteX1" fmla="*/ 700278 w 752475"/>
                    <a:gd name="connsiteY1" fmla="*/ 50673 h 1800225"/>
                    <a:gd name="connsiteX2" fmla="*/ 726662 w 752475"/>
                    <a:gd name="connsiteY2" fmla="*/ 585026 h 1800225"/>
                    <a:gd name="connsiteX3" fmla="*/ 692563 w 752475"/>
                    <a:gd name="connsiteY3" fmla="*/ 704469 h 1800225"/>
                    <a:gd name="connsiteX4" fmla="*/ 576453 w 752475"/>
                    <a:gd name="connsiteY4" fmla="*/ 981361 h 1800225"/>
                    <a:gd name="connsiteX5" fmla="*/ 573691 w 752475"/>
                    <a:gd name="connsiteY5" fmla="*/ 986790 h 1800225"/>
                    <a:gd name="connsiteX6" fmla="*/ 444627 w 752475"/>
                    <a:gd name="connsiteY6" fmla="*/ 1215104 h 1800225"/>
                    <a:gd name="connsiteX7" fmla="*/ 441007 w 752475"/>
                    <a:gd name="connsiteY7" fmla="*/ 1220915 h 1800225"/>
                    <a:gd name="connsiteX8" fmla="*/ 59912 w 752475"/>
                    <a:gd name="connsiteY8" fmla="*/ 1741742 h 1800225"/>
                    <a:gd name="connsiteX9" fmla="*/ 20574 w 752475"/>
                    <a:gd name="connsiteY9" fmla="*/ 1788986 h 1800225"/>
                    <a:gd name="connsiteX10" fmla="*/ 16097 w 752475"/>
                    <a:gd name="connsiteY10" fmla="*/ 1794320 h 1800225"/>
                    <a:gd name="connsiteX11" fmla="*/ 5334 w 752475"/>
                    <a:gd name="connsiteY11" fmla="*/ 1807083 h 1800225"/>
                    <a:gd name="connsiteX12" fmla="*/ 4953 w 752475"/>
                    <a:gd name="connsiteY12" fmla="*/ 1807464 h 1800225"/>
                    <a:gd name="connsiteX13" fmla="*/ 0 w 752475"/>
                    <a:gd name="connsiteY13" fmla="*/ 1802606 h 1800225"/>
                    <a:gd name="connsiteX14" fmla="*/ 10858 w 752475"/>
                    <a:gd name="connsiteY14" fmla="*/ 1789652 h 1800225"/>
                    <a:gd name="connsiteX15" fmla="*/ 10858 w 752475"/>
                    <a:gd name="connsiteY15" fmla="*/ 1789557 h 1800225"/>
                    <a:gd name="connsiteX16" fmla="*/ 15335 w 752475"/>
                    <a:gd name="connsiteY16" fmla="*/ 1784223 h 1800225"/>
                    <a:gd name="connsiteX17" fmla="*/ 54864 w 752475"/>
                    <a:gd name="connsiteY17" fmla="*/ 1736789 h 1800225"/>
                    <a:gd name="connsiteX18" fmla="*/ 437674 w 752475"/>
                    <a:gd name="connsiteY18" fmla="*/ 1213771 h 1800225"/>
                    <a:gd name="connsiteX19" fmla="*/ 441293 w 752475"/>
                    <a:gd name="connsiteY19" fmla="*/ 1207961 h 1800225"/>
                    <a:gd name="connsiteX20" fmla="*/ 567880 w 752475"/>
                    <a:gd name="connsiteY20" fmla="*/ 984409 h 1800225"/>
                    <a:gd name="connsiteX21" fmla="*/ 570643 w 752475"/>
                    <a:gd name="connsiteY21" fmla="*/ 978980 h 1800225"/>
                    <a:gd name="connsiteX22" fmla="*/ 688276 w 752475"/>
                    <a:gd name="connsiteY22" fmla="*/ 698849 h 1800225"/>
                    <a:gd name="connsiteX23" fmla="*/ 721328 w 752475"/>
                    <a:gd name="connsiteY23" fmla="*/ 583311 h 1800225"/>
                    <a:gd name="connsiteX24" fmla="*/ 695611 w 752475"/>
                    <a:gd name="connsiteY24" fmla="*/ 48101 h 1800225"/>
                    <a:gd name="connsiteX25" fmla="*/ 673798 w 752475"/>
                    <a:gd name="connsiteY25" fmla="*/ 0 h 1800225"/>
                    <a:gd name="connsiteX26" fmla="*/ 676084 w 752475"/>
                    <a:gd name="connsiteY26" fmla="*/ 1238 h 1800225"/>
                    <a:gd name="connsiteX27" fmla="*/ 678371 w 752475"/>
                    <a:gd name="connsiteY27" fmla="*/ 2477 h 1800225"/>
                    <a:gd name="connsiteX28" fmla="*/ 680847 w 752475"/>
                    <a:gd name="connsiteY28" fmla="*/ 7334 h 1800225"/>
                    <a:gd name="connsiteX29" fmla="*/ 680847 w 752475"/>
                    <a:gd name="connsiteY29" fmla="*/ 7334 h 1800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752475" h="1800225">
                      <a:moveTo>
                        <a:pt x="680847" y="7334"/>
                      </a:moveTo>
                      <a:lnTo>
                        <a:pt x="700278" y="50673"/>
                      </a:lnTo>
                      <a:cubicBezTo>
                        <a:pt x="753332" y="219170"/>
                        <a:pt x="781526" y="339185"/>
                        <a:pt x="726662" y="585026"/>
                      </a:cubicBezTo>
                      <a:lnTo>
                        <a:pt x="692563" y="704469"/>
                      </a:lnTo>
                      <a:cubicBezTo>
                        <a:pt x="660654" y="788670"/>
                        <a:pt x="614458" y="899732"/>
                        <a:pt x="576453" y="981361"/>
                      </a:cubicBezTo>
                      <a:lnTo>
                        <a:pt x="573691" y="986790"/>
                      </a:lnTo>
                      <a:cubicBezTo>
                        <a:pt x="535972" y="1055846"/>
                        <a:pt x="485299" y="1147763"/>
                        <a:pt x="444627" y="1215104"/>
                      </a:cubicBezTo>
                      <a:lnTo>
                        <a:pt x="441007" y="1220915"/>
                      </a:lnTo>
                      <a:cubicBezTo>
                        <a:pt x="332327" y="1385602"/>
                        <a:pt x="253841" y="1504569"/>
                        <a:pt x="59912" y="1741742"/>
                      </a:cubicBezTo>
                      <a:lnTo>
                        <a:pt x="20574" y="1788986"/>
                      </a:lnTo>
                      <a:lnTo>
                        <a:pt x="16097" y="1794320"/>
                      </a:lnTo>
                      <a:lnTo>
                        <a:pt x="5334" y="1807083"/>
                      </a:lnTo>
                      <a:lnTo>
                        <a:pt x="4953" y="1807464"/>
                      </a:lnTo>
                      <a:lnTo>
                        <a:pt x="0" y="1802606"/>
                      </a:lnTo>
                      <a:lnTo>
                        <a:pt x="10858" y="1789652"/>
                      </a:lnTo>
                      <a:lnTo>
                        <a:pt x="10858" y="1789557"/>
                      </a:lnTo>
                      <a:lnTo>
                        <a:pt x="15335" y="1784223"/>
                      </a:lnTo>
                      <a:lnTo>
                        <a:pt x="54864" y="1736789"/>
                      </a:lnTo>
                      <a:cubicBezTo>
                        <a:pt x="202597" y="1552099"/>
                        <a:pt x="300228" y="1430084"/>
                        <a:pt x="437674" y="1213771"/>
                      </a:cubicBezTo>
                      <a:lnTo>
                        <a:pt x="441293" y="1207961"/>
                      </a:lnTo>
                      <a:cubicBezTo>
                        <a:pt x="480155" y="1141381"/>
                        <a:pt x="531971" y="1052608"/>
                        <a:pt x="567880" y="984409"/>
                      </a:cubicBezTo>
                      <a:lnTo>
                        <a:pt x="570643" y="978980"/>
                      </a:lnTo>
                      <a:cubicBezTo>
                        <a:pt x="608743" y="896207"/>
                        <a:pt x="656368" y="784193"/>
                        <a:pt x="688276" y="698849"/>
                      </a:cubicBezTo>
                      <a:lnTo>
                        <a:pt x="721328" y="583311"/>
                      </a:lnTo>
                      <a:cubicBezTo>
                        <a:pt x="756571" y="383000"/>
                        <a:pt x="772478" y="247079"/>
                        <a:pt x="695611" y="48101"/>
                      </a:cubicBezTo>
                      <a:lnTo>
                        <a:pt x="673798" y="0"/>
                      </a:lnTo>
                      <a:lnTo>
                        <a:pt x="676084" y="1238"/>
                      </a:lnTo>
                      <a:lnTo>
                        <a:pt x="678371" y="2477"/>
                      </a:lnTo>
                      <a:lnTo>
                        <a:pt x="680847" y="7334"/>
                      </a:lnTo>
                      <a:lnTo>
                        <a:pt x="680847" y="733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</p:grpSp>
        </p:grpSp>
        <p:grpSp>
          <p:nvGrpSpPr>
            <p:cNvPr id="232" name="Group 522"/>
            <p:cNvGrpSpPr/>
            <p:nvPr/>
          </p:nvGrpSpPr>
          <p:grpSpPr>
            <a:xfrm>
              <a:off x="641375" y="412810"/>
              <a:ext cx="6083693" cy="6029444"/>
              <a:chOff x="1224178" y="677319"/>
              <a:chExt cx="6083693" cy="6029444"/>
            </a:xfrm>
          </p:grpSpPr>
          <p:sp>
            <p:nvSpPr>
              <p:cNvPr id="233" name="Freeform: Shape 498"/>
              <p:cNvSpPr/>
              <p:nvPr/>
            </p:nvSpPr>
            <p:spPr>
              <a:xfrm>
                <a:off x="3179839" y="1335434"/>
                <a:ext cx="2301728" cy="844742"/>
              </a:xfrm>
              <a:custGeom>
                <a:avLst/>
                <a:gdLst>
                  <a:gd name="connsiteX0" fmla="*/ 1435257 w 2828925"/>
                  <a:gd name="connsiteY0" fmla="*/ 51719 h 1038225"/>
                  <a:gd name="connsiteX1" fmla="*/ 2818562 w 2828925"/>
                  <a:gd name="connsiteY1" fmla="*/ 572407 h 1038225"/>
                  <a:gd name="connsiteX2" fmla="*/ 1400623 w 2828925"/>
                  <a:gd name="connsiteY2" fmla="*/ 989656 h 1038225"/>
                  <a:gd name="connsiteX3" fmla="*/ 17317 w 2828925"/>
                  <a:gd name="connsiteY3" fmla="*/ 468968 h 1038225"/>
                  <a:gd name="connsiteX4" fmla="*/ 1435257 w 2828925"/>
                  <a:gd name="connsiteY4" fmla="*/ 51719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8925" h="1038225">
                    <a:moveTo>
                      <a:pt x="1435257" y="51719"/>
                    </a:moveTo>
                    <a:cubicBezTo>
                      <a:pt x="2208799" y="80283"/>
                      <a:pt x="2828126" y="313403"/>
                      <a:pt x="2818562" y="572407"/>
                    </a:cubicBezTo>
                    <a:cubicBezTo>
                      <a:pt x="2808998" y="831410"/>
                      <a:pt x="2174165" y="1018219"/>
                      <a:pt x="1400623" y="989656"/>
                    </a:cubicBezTo>
                    <a:cubicBezTo>
                      <a:pt x="627080" y="961092"/>
                      <a:pt x="7753" y="727972"/>
                      <a:pt x="17317" y="468968"/>
                    </a:cubicBezTo>
                    <a:cubicBezTo>
                      <a:pt x="26881" y="209964"/>
                      <a:pt x="661714" y="23155"/>
                      <a:pt x="1435257" y="51719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34" name="Freeform: Shape 499"/>
              <p:cNvSpPr/>
              <p:nvPr/>
            </p:nvSpPr>
            <p:spPr>
              <a:xfrm>
                <a:off x="2287434" y="1903665"/>
                <a:ext cx="4022212" cy="1472486"/>
              </a:xfrm>
              <a:custGeom>
                <a:avLst/>
                <a:gdLst>
                  <a:gd name="connsiteX0" fmla="*/ 2504842 w 4943475"/>
                  <a:gd name="connsiteY0" fmla="*/ 90262 h 1809750"/>
                  <a:gd name="connsiteX1" fmla="*/ 4919026 w 4943475"/>
                  <a:gd name="connsiteY1" fmla="*/ 998910 h 1809750"/>
                  <a:gd name="connsiteX2" fmla="*/ 2444403 w 4943475"/>
                  <a:gd name="connsiteY2" fmla="*/ 1727034 h 1809750"/>
                  <a:gd name="connsiteX3" fmla="*/ 30220 w 4943475"/>
                  <a:gd name="connsiteY3" fmla="*/ 818386 h 1809750"/>
                  <a:gd name="connsiteX4" fmla="*/ 2504842 w 4943475"/>
                  <a:gd name="connsiteY4" fmla="*/ 90262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43475" h="1809750">
                    <a:moveTo>
                      <a:pt x="2504842" y="90262"/>
                    </a:moveTo>
                    <a:cubicBezTo>
                      <a:pt x="3854849" y="140112"/>
                      <a:pt x="4935716" y="546927"/>
                      <a:pt x="4919026" y="998910"/>
                    </a:cubicBezTo>
                    <a:cubicBezTo>
                      <a:pt x="4902336" y="1450892"/>
                      <a:pt x="3794410" y="1776884"/>
                      <a:pt x="2444403" y="1727034"/>
                    </a:cubicBezTo>
                    <a:cubicBezTo>
                      <a:pt x="1094397" y="1677184"/>
                      <a:pt x="13530" y="1270369"/>
                      <a:pt x="30220" y="818386"/>
                    </a:cubicBezTo>
                    <a:cubicBezTo>
                      <a:pt x="46910" y="366404"/>
                      <a:pt x="1154836" y="40412"/>
                      <a:pt x="2504842" y="90262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35" name="Freeform: Shape 500"/>
              <p:cNvSpPr/>
              <p:nvPr/>
            </p:nvSpPr>
            <p:spPr>
              <a:xfrm>
                <a:off x="3038582" y="5160258"/>
                <a:ext cx="2301728" cy="844742"/>
              </a:xfrm>
              <a:custGeom>
                <a:avLst/>
                <a:gdLst>
                  <a:gd name="connsiteX0" fmla="*/ 1435257 w 2828925"/>
                  <a:gd name="connsiteY0" fmla="*/ 51719 h 1038225"/>
                  <a:gd name="connsiteX1" fmla="*/ 2818563 w 2828925"/>
                  <a:gd name="connsiteY1" fmla="*/ 572407 h 1038225"/>
                  <a:gd name="connsiteX2" fmla="*/ 1400623 w 2828925"/>
                  <a:gd name="connsiteY2" fmla="*/ 989656 h 1038225"/>
                  <a:gd name="connsiteX3" fmla="*/ 17317 w 2828925"/>
                  <a:gd name="connsiteY3" fmla="*/ 468968 h 1038225"/>
                  <a:gd name="connsiteX4" fmla="*/ 1435257 w 2828925"/>
                  <a:gd name="connsiteY4" fmla="*/ 51719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8925" h="1038225">
                    <a:moveTo>
                      <a:pt x="1435257" y="51719"/>
                    </a:moveTo>
                    <a:cubicBezTo>
                      <a:pt x="2208799" y="80283"/>
                      <a:pt x="2828127" y="313403"/>
                      <a:pt x="2818563" y="572407"/>
                    </a:cubicBezTo>
                    <a:cubicBezTo>
                      <a:pt x="2808999" y="831410"/>
                      <a:pt x="2174166" y="1018219"/>
                      <a:pt x="1400623" y="989656"/>
                    </a:cubicBezTo>
                    <a:cubicBezTo>
                      <a:pt x="627080" y="961092"/>
                      <a:pt x="7753" y="727972"/>
                      <a:pt x="17317" y="468968"/>
                    </a:cubicBezTo>
                    <a:cubicBezTo>
                      <a:pt x="26881" y="209964"/>
                      <a:pt x="661714" y="23156"/>
                      <a:pt x="1435257" y="51719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36" name="Freeform: Shape 501"/>
              <p:cNvSpPr/>
              <p:nvPr/>
            </p:nvSpPr>
            <p:spPr>
              <a:xfrm>
                <a:off x="2211466" y="3960699"/>
                <a:ext cx="4022212" cy="1472486"/>
              </a:xfrm>
              <a:custGeom>
                <a:avLst/>
                <a:gdLst>
                  <a:gd name="connsiteX0" fmla="*/ 2504842 w 4943475"/>
                  <a:gd name="connsiteY0" fmla="*/ 90262 h 1809750"/>
                  <a:gd name="connsiteX1" fmla="*/ 4919026 w 4943475"/>
                  <a:gd name="connsiteY1" fmla="*/ 998910 h 1809750"/>
                  <a:gd name="connsiteX2" fmla="*/ 2444403 w 4943475"/>
                  <a:gd name="connsiteY2" fmla="*/ 1727034 h 1809750"/>
                  <a:gd name="connsiteX3" fmla="*/ 30220 w 4943475"/>
                  <a:gd name="connsiteY3" fmla="*/ 818386 h 1809750"/>
                  <a:gd name="connsiteX4" fmla="*/ 2504842 w 4943475"/>
                  <a:gd name="connsiteY4" fmla="*/ 90262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43475" h="1809750">
                    <a:moveTo>
                      <a:pt x="2504842" y="90262"/>
                    </a:moveTo>
                    <a:cubicBezTo>
                      <a:pt x="3854849" y="140112"/>
                      <a:pt x="4935716" y="546927"/>
                      <a:pt x="4919026" y="998910"/>
                    </a:cubicBezTo>
                    <a:cubicBezTo>
                      <a:pt x="4902336" y="1450892"/>
                      <a:pt x="3794409" y="1776884"/>
                      <a:pt x="2444403" y="1727034"/>
                    </a:cubicBezTo>
                    <a:cubicBezTo>
                      <a:pt x="1094397" y="1677184"/>
                      <a:pt x="13530" y="1270369"/>
                      <a:pt x="30220" y="818386"/>
                    </a:cubicBezTo>
                    <a:cubicBezTo>
                      <a:pt x="46910" y="366404"/>
                      <a:pt x="1154836" y="40411"/>
                      <a:pt x="2504842" y="90262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37" name="Freeform: Shape 502"/>
              <p:cNvSpPr/>
              <p:nvPr/>
            </p:nvSpPr>
            <p:spPr>
              <a:xfrm>
                <a:off x="1966886" y="2960166"/>
                <a:ext cx="4580207" cy="1681734"/>
              </a:xfrm>
              <a:custGeom>
                <a:avLst/>
                <a:gdLst>
                  <a:gd name="connsiteX0" fmla="*/ 2850414 w 5629275"/>
                  <a:gd name="connsiteY0" fmla="*/ 102714 h 2066925"/>
                  <a:gd name="connsiteX1" fmla="*/ 5597663 w 5629275"/>
                  <a:gd name="connsiteY1" fmla="*/ 1136702 h 2066925"/>
                  <a:gd name="connsiteX2" fmla="*/ 2781638 w 5629275"/>
                  <a:gd name="connsiteY2" fmla="*/ 1965262 h 2066925"/>
                  <a:gd name="connsiteX3" fmla="*/ 34388 w 5629275"/>
                  <a:gd name="connsiteY3" fmla="*/ 931274 h 2066925"/>
                  <a:gd name="connsiteX4" fmla="*/ 2850414 w 5629275"/>
                  <a:gd name="connsiteY4" fmla="*/ 102714 h 206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9275" h="2066925">
                    <a:moveTo>
                      <a:pt x="2850414" y="102714"/>
                    </a:moveTo>
                    <a:cubicBezTo>
                      <a:pt x="4386670" y="159442"/>
                      <a:pt x="5616655" y="622374"/>
                      <a:pt x="5597663" y="1136702"/>
                    </a:cubicBezTo>
                    <a:cubicBezTo>
                      <a:pt x="5578671" y="1651031"/>
                      <a:pt x="4317894" y="2021989"/>
                      <a:pt x="2781638" y="1965262"/>
                    </a:cubicBezTo>
                    <a:cubicBezTo>
                      <a:pt x="1245382" y="1908534"/>
                      <a:pt x="15396" y="1445602"/>
                      <a:pt x="34388" y="931274"/>
                    </a:cubicBezTo>
                    <a:cubicBezTo>
                      <a:pt x="53380" y="416945"/>
                      <a:pt x="1314158" y="45987"/>
                      <a:pt x="2850414" y="102714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38" name="Freeform: Shape 503"/>
              <p:cNvSpPr/>
              <p:nvPr/>
            </p:nvSpPr>
            <p:spPr>
              <a:xfrm>
                <a:off x="3855886" y="1365797"/>
                <a:ext cx="829242" cy="4642207"/>
              </a:xfrm>
              <a:custGeom>
                <a:avLst/>
                <a:gdLst>
                  <a:gd name="connsiteX0" fmla="*/ 616533 w 1019175"/>
                  <a:gd name="connsiteY0" fmla="*/ 15018 h 5705475"/>
                  <a:gd name="connsiteX1" fmla="*/ 918344 w 1019175"/>
                  <a:gd name="connsiteY1" fmla="*/ 2871069 h 5705475"/>
                  <a:gd name="connsiteX2" fmla="*/ 406718 w 1019175"/>
                  <a:gd name="connsiteY2" fmla="*/ 5697083 h 5705475"/>
                  <a:gd name="connsiteX3" fmla="*/ 104908 w 1019175"/>
                  <a:gd name="connsiteY3" fmla="*/ 2841032 h 5705475"/>
                  <a:gd name="connsiteX4" fmla="*/ 616533 w 1019175"/>
                  <a:gd name="connsiteY4" fmla="*/ 15018 h 5705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9175" h="5705475">
                    <a:moveTo>
                      <a:pt x="616533" y="15018"/>
                    </a:moveTo>
                    <a:cubicBezTo>
                      <a:pt x="841158" y="23313"/>
                      <a:pt x="976283" y="1302010"/>
                      <a:pt x="918344" y="2871069"/>
                    </a:cubicBezTo>
                    <a:cubicBezTo>
                      <a:pt x="860406" y="4440128"/>
                      <a:pt x="631343" y="5705377"/>
                      <a:pt x="406718" y="5697083"/>
                    </a:cubicBezTo>
                    <a:cubicBezTo>
                      <a:pt x="182094" y="5688788"/>
                      <a:pt x="46969" y="4410091"/>
                      <a:pt x="104908" y="2841032"/>
                    </a:cubicBezTo>
                    <a:cubicBezTo>
                      <a:pt x="162846" y="1271973"/>
                      <a:pt x="391909" y="6724"/>
                      <a:pt x="616533" y="15018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39" name="Freeform: Shape 504"/>
              <p:cNvSpPr/>
              <p:nvPr/>
            </p:nvSpPr>
            <p:spPr>
              <a:xfrm>
                <a:off x="3112878" y="1338361"/>
                <a:ext cx="2317228" cy="4696456"/>
              </a:xfrm>
              <a:custGeom>
                <a:avLst/>
                <a:gdLst>
                  <a:gd name="connsiteX0" fmla="*/ 1529722 w 2847975"/>
                  <a:gd name="connsiteY0" fmla="*/ 48739 h 5772150"/>
                  <a:gd name="connsiteX1" fmla="*/ 2744722 w 2847975"/>
                  <a:gd name="connsiteY1" fmla="*/ 2938509 h 5772150"/>
                  <a:gd name="connsiteX2" fmla="*/ 1319907 w 2847975"/>
                  <a:gd name="connsiteY2" fmla="*/ 5730803 h 5772150"/>
                  <a:gd name="connsiteX3" fmla="*/ 104908 w 2847975"/>
                  <a:gd name="connsiteY3" fmla="*/ 2841032 h 5772150"/>
                  <a:gd name="connsiteX4" fmla="*/ 1529722 w 2847975"/>
                  <a:gd name="connsiteY4" fmla="*/ 48739 h 5772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7975" h="5772150">
                    <a:moveTo>
                      <a:pt x="1529722" y="48739"/>
                    </a:moveTo>
                    <a:cubicBezTo>
                      <a:pt x="2258687" y="75656"/>
                      <a:pt x="2802661" y="1369451"/>
                      <a:pt x="2744722" y="2938509"/>
                    </a:cubicBezTo>
                    <a:cubicBezTo>
                      <a:pt x="2686783" y="4507568"/>
                      <a:pt x="2048872" y="5757720"/>
                      <a:pt x="1319907" y="5730803"/>
                    </a:cubicBezTo>
                    <a:cubicBezTo>
                      <a:pt x="590943" y="5703885"/>
                      <a:pt x="46969" y="4410091"/>
                      <a:pt x="104908" y="2841032"/>
                    </a:cubicBezTo>
                    <a:cubicBezTo>
                      <a:pt x="162846" y="1271973"/>
                      <a:pt x="800758" y="21821"/>
                      <a:pt x="1529722" y="48739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40" name="Freeform: Shape 505"/>
              <p:cNvSpPr/>
              <p:nvPr/>
            </p:nvSpPr>
            <p:spPr>
              <a:xfrm>
                <a:off x="2542186" y="1317288"/>
                <a:ext cx="3456467" cy="4742956"/>
              </a:xfrm>
              <a:custGeom>
                <a:avLst/>
                <a:gdLst>
                  <a:gd name="connsiteX0" fmla="*/ 2231128 w 4248150"/>
                  <a:gd name="connsiteY0" fmla="*/ 74639 h 5829300"/>
                  <a:gd name="connsiteX1" fmla="*/ 4147534 w 4248150"/>
                  <a:gd name="connsiteY1" fmla="*/ 2990309 h 5829300"/>
                  <a:gd name="connsiteX2" fmla="*/ 2021313 w 4248150"/>
                  <a:gd name="connsiteY2" fmla="*/ 5756703 h 5829300"/>
                  <a:gd name="connsiteX3" fmla="*/ 104908 w 4248150"/>
                  <a:gd name="connsiteY3" fmla="*/ 2841032 h 5829300"/>
                  <a:gd name="connsiteX4" fmla="*/ 2231128 w 4248150"/>
                  <a:gd name="connsiteY4" fmla="*/ 74639 h 5829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48150" h="5829300">
                    <a:moveTo>
                      <a:pt x="2231128" y="74639"/>
                    </a:moveTo>
                    <a:cubicBezTo>
                      <a:pt x="3347469" y="115860"/>
                      <a:pt x="4205473" y="1421251"/>
                      <a:pt x="4147534" y="2990309"/>
                    </a:cubicBezTo>
                    <a:cubicBezTo>
                      <a:pt x="4089595" y="4559368"/>
                      <a:pt x="3137654" y="5797925"/>
                      <a:pt x="2021313" y="5756703"/>
                    </a:cubicBezTo>
                    <a:cubicBezTo>
                      <a:pt x="904973" y="5715481"/>
                      <a:pt x="46969" y="4410091"/>
                      <a:pt x="104908" y="2841032"/>
                    </a:cubicBezTo>
                    <a:cubicBezTo>
                      <a:pt x="162846" y="1271973"/>
                      <a:pt x="1114788" y="33417"/>
                      <a:pt x="2231128" y="74639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41" name="Freeform: Shape 506"/>
              <p:cNvSpPr/>
              <p:nvPr/>
            </p:nvSpPr>
            <p:spPr>
              <a:xfrm>
                <a:off x="2206696" y="1304899"/>
                <a:ext cx="4130711" cy="4766206"/>
              </a:xfrm>
              <a:custGeom>
                <a:avLst/>
                <a:gdLst>
                  <a:gd name="connsiteX0" fmla="*/ 2643462 w 5076825"/>
                  <a:gd name="connsiteY0" fmla="*/ 89864 h 5857875"/>
                  <a:gd name="connsiteX1" fmla="*/ 4972202 w 5076825"/>
                  <a:gd name="connsiteY1" fmla="*/ 3020761 h 5857875"/>
                  <a:gd name="connsiteX2" fmla="*/ 2433647 w 5076825"/>
                  <a:gd name="connsiteY2" fmla="*/ 5771929 h 5857875"/>
                  <a:gd name="connsiteX3" fmla="*/ 104908 w 5076825"/>
                  <a:gd name="connsiteY3" fmla="*/ 2841032 h 5857875"/>
                  <a:gd name="connsiteX4" fmla="*/ 2643462 w 5076825"/>
                  <a:gd name="connsiteY4" fmla="*/ 89864 h 5857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76825" h="5857875">
                    <a:moveTo>
                      <a:pt x="2643462" y="89864"/>
                    </a:moveTo>
                    <a:cubicBezTo>
                      <a:pt x="3987529" y="139495"/>
                      <a:pt x="5030141" y="1451702"/>
                      <a:pt x="4972202" y="3020761"/>
                    </a:cubicBezTo>
                    <a:cubicBezTo>
                      <a:pt x="4914263" y="4589820"/>
                      <a:pt x="3777714" y="5821559"/>
                      <a:pt x="2433647" y="5771929"/>
                    </a:cubicBezTo>
                    <a:cubicBezTo>
                      <a:pt x="1089581" y="5722298"/>
                      <a:pt x="46969" y="4410091"/>
                      <a:pt x="104908" y="2841032"/>
                    </a:cubicBezTo>
                    <a:cubicBezTo>
                      <a:pt x="162846" y="1271973"/>
                      <a:pt x="1299396" y="40234"/>
                      <a:pt x="2643462" y="89864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42" name="Freeform: Shape 507"/>
              <p:cNvSpPr/>
              <p:nvPr/>
            </p:nvSpPr>
            <p:spPr>
              <a:xfrm>
                <a:off x="1929063" y="1294655"/>
                <a:ext cx="4680956" cy="4789455"/>
              </a:xfrm>
              <a:custGeom>
                <a:avLst/>
                <a:gdLst>
                  <a:gd name="connsiteX0" fmla="*/ 2984695 w 5753100"/>
                  <a:gd name="connsiteY0" fmla="*/ 102465 h 5886450"/>
                  <a:gd name="connsiteX1" fmla="*/ 5654667 w 5753100"/>
                  <a:gd name="connsiteY1" fmla="*/ 3045962 h 5886450"/>
                  <a:gd name="connsiteX2" fmla="*/ 2774880 w 5753100"/>
                  <a:gd name="connsiteY2" fmla="*/ 5784529 h 5886450"/>
                  <a:gd name="connsiteX3" fmla="*/ 104908 w 5753100"/>
                  <a:gd name="connsiteY3" fmla="*/ 2841032 h 5886450"/>
                  <a:gd name="connsiteX4" fmla="*/ 2984695 w 5753100"/>
                  <a:gd name="connsiteY4" fmla="*/ 102465 h 5886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53100" h="5886450">
                    <a:moveTo>
                      <a:pt x="2984695" y="102465"/>
                    </a:moveTo>
                    <a:cubicBezTo>
                      <a:pt x="4517218" y="159054"/>
                      <a:pt x="5712606" y="1476903"/>
                      <a:pt x="5654667" y="3045962"/>
                    </a:cubicBezTo>
                    <a:cubicBezTo>
                      <a:pt x="5596728" y="4615020"/>
                      <a:pt x="4307404" y="5841119"/>
                      <a:pt x="2774880" y="5784529"/>
                    </a:cubicBezTo>
                    <a:cubicBezTo>
                      <a:pt x="1242356" y="5727939"/>
                      <a:pt x="46969" y="4410091"/>
                      <a:pt x="104908" y="2841032"/>
                    </a:cubicBezTo>
                    <a:cubicBezTo>
                      <a:pt x="162847" y="1271973"/>
                      <a:pt x="1452171" y="45875"/>
                      <a:pt x="2984695" y="102465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43" name="Freeform: Shape 508"/>
              <p:cNvSpPr/>
              <p:nvPr/>
            </p:nvSpPr>
            <p:spPr>
              <a:xfrm>
                <a:off x="4664632" y="1298933"/>
                <a:ext cx="2084730" cy="2208729"/>
              </a:xfrm>
              <a:custGeom>
                <a:avLst/>
                <a:gdLst>
                  <a:gd name="connsiteX0" fmla="*/ 1632405 w 2562225"/>
                  <a:gd name="connsiteY0" fmla="*/ 1048119 h 2714625"/>
                  <a:gd name="connsiteX1" fmla="*/ 2211990 w 2562225"/>
                  <a:gd name="connsiteY1" fmla="*/ 2407805 h 2714625"/>
                  <a:gd name="connsiteX2" fmla="*/ 930525 w 2562225"/>
                  <a:gd name="connsiteY2" fmla="*/ 1671251 h 2714625"/>
                  <a:gd name="connsiteX3" fmla="*/ 350940 w 2562225"/>
                  <a:gd name="connsiteY3" fmla="*/ 311566 h 2714625"/>
                  <a:gd name="connsiteX4" fmla="*/ 1632405 w 2562225"/>
                  <a:gd name="connsiteY4" fmla="*/ 1048119 h 271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62225" h="2714625">
                    <a:moveTo>
                      <a:pt x="1632405" y="1048119"/>
                    </a:moveTo>
                    <a:cubicBezTo>
                      <a:pt x="2146320" y="1626980"/>
                      <a:pt x="2405808" y="2235732"/>
                      <a:pt x="2211990" y="2407805"/>
                    </a:cubicBezTo>
                    <a:cubicBezTo>
                      <a:pt x="2018171" y="2579878"/>
                      <a:pt x="1444439" y="2250112"/>
                      <a:pt x="930525" y="1671251"/>
                    </a:cubicBezTo>
                    <a:cubicBezTo>
                      <a:pt x="416610" y="1092391"/>
                      <a:pt x="157121" y="483639"/>
                      <a:pt x="350940" y="311566"/>
                    </a:cubicBezTo>
                    <a:cubicBezTo>
                      <a:pt x="544759" y="139493"/>
                      <a:pt x="1118490" y="469259"/>
                      <a:pt x="1632405" y="1048119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44" name="Freeform: Shape 509"/>
              <p:cNvSpPr/>
              <p:nvPr/>
            </p:nvSpPr>
            <p:spPr>
              <a:xfrm>
                <a:off x="3226262" y="1061732"/>
                <a:ext cx="3634716" cy="3859464"/>
              </a:xfrm>
              <a:custGeom>
                <a:avLst/>
                <a:gdLst>
                  <a:gd name="connsiteX0" fmla="*/ 2848812 w 4467225"/>
                  <a:gd name="connsiteY0" fmla="*/ 1829205 h 4743450"/>
                  <a:gd name="connsiteX1" fmla="*/ 3860370 w 4467225"/>
                  <a:gd name="connsiteY1" fmla="*/ 4202118 h 4743450"/>
                  <a:gd name="connsiteX2" fmla="*/ 1623976 w 4467225"/>
                  <a:gd name="connsiteY2" fmla="*/ 2916620 h 4743450"/>
                  <a:gd name="connsiteX3" fmla="*/ 612418 w 4467225"/>
                  <a:gd name="connsiteY3" fmla="*/ 543707 h 4743450"/>
                  <a:gd name="connsiteX4" fmla="*/ 2848812 w 4467225"/>
                  <a:gd name="connsiteY4" fmla="*/ 1829205 h 474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7225" h="4743450">
                    <a:moveTo>
                      <a:pt x="2848812" y="1829205"/>
                    </a:moveTo>
                    <a:cubicBezTo>
                      <a:pt x="3745709" y="2839447"/>
                      <a:pt x="4198599" y="3901836"/>
                      <a:pt x="3860370" y="4202118"/>
                    </a:cubicBezTo>
                    <a:cubicBezTo>
                      <a:pt x="3522141" y="4502399"/>
                      <a:pt x="2520873" y="3926862"/>
                      <a:pt x="1623976" y="2916620"/>
                    </a:cubicBezTo>
                    <a:cubicBezTo>
                      <a:pt x="727079" y="1906378"/>
                      <a:pt x="274189" y="843989"/>
                      <a:pt x="612418" y="543707"/>
                    </a:cubicBezTo>
                    <a:cubicBezTo>
                      <a:pt x="950647" y="243426"/>
                      <a:pt x="1951915" y="818963"/>
                      <a:pt x="2848812" y="1829205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45" name="Freeform: Shape 510"/>
              <p:cNvSpPr/>
              <p:nvPr/>
            </p:nvSpPr>
            <p:spPr>
              <a:xfrm>
                <a:off x="1802523" y="3839815"/>
                <a:ext cx="2084730" cy="2208729"/>
              </a:xfrm>
              <a:custGeom>
                <a:avLst/>
                <a:gdLst>
                  <a:gd name="connsiteX0" fmla="*/ 1632405 w 2562225"/>
                  <a:gd name="connsiteY0" fmla="*/ 1048119 h 2714625"/>
                  <a:gd name="connsiteX1" fmla="*/ 2211990 w 2562225"/>
                  <a:gd name="connsiteY1" fmla="*/ 2407805 h 2714625"/>
                  <a:gd name="connsiteX2" fmla="*/ 930525 w 2562225"/>
                  <a:gd name="connsiteY2" fmla="*/ 1671252 h 2714625"/>
                  <a:gd name="connsiteX3" fmla="*/ 350940 w 2562225"/>
                  <a:gd name="connsiteY3" fmla="*/ 311566 h 2714625"/>
                  <a:gd name="connsiteX4" fmla="*/ 1632405 w 2562225"/>
                  <a:gd name="connsiteY4" fmla="*/ 1048119 h 271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62225" h="2714625">
                    <a:moveTo>
                      <a:pt x="1632405" y="1048119"/>
                    </a:moveTo>
                    <a:cubicBezTo>
                      <a:pt x="2146320" y="1626980"/>
                      <a:pt x="2405809" y="2235732"/>
                      <a:pt x="2211990" y="2407805"/>
                    </a:cubicBezTo>
                    <a:cubicBezTo>
                      <a:pt x="2018171" y="2579878"/>
                      <a:pt x="1444440" y="2250112"/>
                      <a:pt x="930525" y="1671252"/>
                    </a:cubicBezTo>
                    <a:cubicBezTo>
                      <a:pt x="416610" y="1092391"/>
                      <a:pt x="157121" y="483639"/>
                      <a:pt x="350940" y="311566"/>
                    </a:cubicBezTo>
                    <a:cubicBezTo>
                      <a:pt x="544759" y="139493"/>
                      <a:pt x="1118490" y="469259"/>
                      <a:pt x="1632405" y="1048119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46" name="Freeform: Shape 511"/>
              <p:cNvSpPr/>
              <p:nvPr/>
            </p:nvSpPr>
            <p:spPr>
              <a:xfrm>
                <a:off x="1686957" y="2428211"/>
                <a:ext cx="3634716" cy="3859464"/>
              </a:xfrm>
              <a:custGeom>
                <a:avLst/>
                <a:gdLst>
                  <a:gd name="connsiteX0" fmla="*/ 2848812 w 4467225"/>
                  <a:gd name="connsiteY0" fmla="*/ 1829205 h 4743450"/>
                  <a:gd name="connsiteX1" fmla="*/ 3860370 w 4467225"/>
                  <a:gd name="connsiteY1" fmla="*/ 4202118 h 4743450"/>
                  <a:gd name="connsiteX2" fmla="*/ 1623976 w 4467225"/>
                  <a:gd name="connsiteY2" fmla="*/ 2916620 h 4743450"/>
                  <a:gd name="connsiteX3" fmla="*/ 612418 w 4467225"/>
                  <a:gd name="connsiteY3" fmla="*/ 543707 h 4743450"/>
                  <a:gd name="connsiteX4" fmla="*/ 2848812 w 4467225"/>
                  <a:gd name="connsiteY4" fmla="*/ 1829205 h 474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7225" h="4743450">
                    <a:moveTo>
                      <a:pt x="2848812" y="1829205"/>
                    </a:moveTo>
                    <a:cubicBezTo>
                      <a:pt x="3745709" y="2839447"/>
                      <a:pt x="4198599" y="3901836"/>
                      <a:pt x="3860370" y="4202118"/>
                    </a:cubicBezTo>
                    <a:cubicBezTo>
                      <a:pt x="3522141" y="4502399"/>
                      <a:pt x="2520873" y="3926861"/>
                      <a:pt x="1623976" y="2916620"/>
                    </a:cubicBezTo>
                    <a:cubicBezTo>
                      <a:pt x="727079" y="1906378"/>
                      <a:pt x="274189" y="843989"/>
                      <a:pt x="612418" y="543707"/>
                    </a:cubicBezTo>
                    <a:cubicBezTo>
                      <a:pt x="950647" y="243426"/>
                      <a:pt x="1951915" y="818963"/>
                      <a:pt x="2848812" y="1829205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47" name="Freeform: Shape 512"/>
              <p:cNvSpPr/>
              <p:nvPr/>
            </p:nvSpPr>
            <p:spPr>
              <a:xfrm>
                <a:off x="2108302" y="1564987"/>
                <a:ext cx="4138461" cy="4386459"/>
              </a:xfrm>
              <a:custGeom>
                <a:avLst/>
                <a:gdLst>
                  <a:gd name="connsiteX0" fmla="*/ 3241811 w 5086350"/>
                  <a:gd name="connsiteY0" fmla="*/ 2081566 h 5391150"/>
                  <a:gd name="connsiteX1" fmla="*/ 4392940 w 5086350"/>
                  <a:gd name="connsiteY1" fmla="*/ 4781837 h 5391150"/>
                  <a:gd name="connsiteX2" fmla="*/ 1848023 w 5086350"/>
                  <a:gd name="connsiteY2" fmla="*/ 3318977 h 5391150"/>
                  <a:gd name="connsiteX3" fmla="*/ 696894 w 5086350"/>
                  <a:gd name="connsiteY3" fmla="*/ 618706 h 5391150"/>
                  <a:gd name="connsiteX4" fmla="*/ 3241811 w 5086350"/>
                  <a:gd name="connsiteY4" fmla="*/ 2081566 h 539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6350" h="5391150">
                    <a:moveTo>
                      <a:pt x="3241811" y="2081566"/>
                    </a:moveTo>
                    <a:cubicBezTo>
                      <a:pt x="4262446" y="3231183"/>
                      <a:pt x="4777824" y="4440135"/>
                      <a:pt x="4392940" y="4781837"/>
                    </a:cubicBezTo>
                    <a:cubicBezTo>
                      <a:pt x="4008056" y="5123539"/>
                      <a:pt x="2868658" y="4468594"/>
                      <a:pt x="1848023" y="3318977"/>
                    </a:cubicBezTo>
                    <a:cubicBezTo>
                      <a:pt x="827388" y="2169360"/>
                      <a:pt x="312010" y="960407"/>
                      <a:pt x="696894" y="618706"/>
                    </a:cubicBezTo>
                    <a:cubicBezTo>
                      <a:pt x="1081779" y="277004"/>
                      <a:pt x="2221177" y="931949"/>
                      <a:pt x="3241811" y="2081566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48" name="Freeform: Shape 513"/>
              <p:cNvSpPr/>
              <p:nvPr/>
            </p:nvSpPr>
            <p:spPr>
              <a:xfrm>
                <a:off x="2319843" y="1911449"/>
                <a:ext cx="3898213" cy="3564967"/>
              </a:xfrm>
              <a:custGeom>
                <a:avLst/>
                <a:gdLst>
                  <a:gd name="connsiteX0" fmla="*/ 4522233 w 4791075"/>
                  <a:gd name="connsiteY0" fmla="*/ 304357 h 4381500"/>
                  <a:gd name="connsiteX1" fmla="*/ 2666431 w 4791075"/>
                  <a:gd name="connsiteY1" fmla="*/ 2496197 h 4381500"/>
                  <a:gd name="connsiteX2" fmla="*/ 270209 w 4791075"/>
                  <a:gd name="connsiteY2" fmla="*/ 4079322 h 4381500"/>
                  <a:gd name="connsiteX3" fmla="*/ 2126012 w 4791075"/>
                  <a:gd name="connsiteY3" fmla="*/ 1887482 h 4381500"/>
                  <a:gd name="connsiteX4" fmla="*/ 4522233 w 4791075"/>
                  <a:gd name="connsiteY4" fmla="*/ 304357 h 438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1075" h="4381500">
                    <a:moveTo>
                      <a:pt x="4522233" y="304357"/>
                    </a:moveTo>
                    <a:cubicBezTo>
                      <a:pt x="4671466" y="472449"/>
                      <a:pt x="3840595" y="1453769"/>
                      <a:pt x="2666431" y="2496197"/>
                    </a:cubicBezTo>
                    <a:cubicBezTo>
                      <a:pt x="1492267" y="3538624"/>
                      <a:pt x="419442" y="4247414"/>
                      <a:pt x="270209" y="4079322"/>
                    </a:cubicBezTo>
                    <a:cubicBezTo>
                      <a:pt x="120977" y="3911230"/>
                      <a:pt x="951848" y="2929910"/>
                      <a:pt x="2126012" y="1887482"/>
                    </a:cubicBezTo>
                    <a:cubicBezTo>
                      <a:pt x="3300176" y="845055"/>
                      <a:pt x="4373001" y="136265"/>
                      <a:pt x="4522233" y="304357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49" name="Freeform: Shape 514"/>
              <p:cNvSpPr/>
              <p:nvPr/>
            </p:nvSpPr>
            <p:spPr>
              <a:xfrm>
                <a:off x="1826215" y="1355439"/>
                <a:ext cx="4882454" cy="4673207"/>
              </a:xfrm>
              <a:custGeom>
                <a:avLst/>
                <a:gdLst>
                  <a:gd name="connsiteX0" fmla="*/ 5128924 w 6000750"/>
                  <a:gd name="connsiteY0" fmla="*/ 987718 h 5743575"/>
                  <a:gd name="connsiteX1" fmla="*/ 3879812 w 6000750"/>
                  <a:gd name="connsiteY1" fmla="*/ 3862919 h 5743575"/>
                  <a:gd name="connsiteX2" fmla="*/ 876900 w 6000750"/>
                  <a:gd name="connsiteY2" fmla="*/ 4762683 h 5743575"/>
                  <a:gd name="connsiteX3" fmla="*/ 2126012 w 6000750"/>
                  <a:gd name="connsiteY3" fmla="*/ 1887482 h 5743575"/>
                  <a:gd name="connsiteX4" fmla="*/ 5128924 w 6000750"/>
                  <a:gd name="connsiteY4" fmla="*/ 987718 h 5743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00750" h="5743575">
                    <a:moveTo>
                      <a:pt x="5128924" y="987718"/>
                    </a:moveTo>
                    <a:cubicBezTo>
                      <a:pt x="5613223" y="1533220"/>
                      <a:pt x="5053976" y="2820491"/>
                      <a:pt x="3879812" y="3862919"/>
                    </a:cubicBezTo>
                    <a:cubicBezTo>
                      <a:pt x="2705648" y="4905346"/>
                      <a:pt x="1361199" y="5308185"/>
                      <a:pt x="876900" y="4762683"/>
                    </a:cubicBezTo>
                    <a:cubicBezTo>
                      <a:pt x="392601" y="4217181"/>
                      <a:pt x="951848" y="2929910"/>
                      <a:pt x="2126012" y="1887482"/>
                    </a:cubicBezTo>
                    <a:cubicBezTo>
                      <a:pt x="3300176" y="845055"/>
                      <a:pt x="4644625" y="442216"/>
                      <a:pt x="5128924" y="987718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50" name="Freeform: Shape 515"/>
              <p:cNvSpPr/>
              <p:nvPr/>
            </p:nvSpPr>
            <p:spPr>
              <a:xfrm>
                <a:off x="1447066" y="928376"/>
                <a:ext cx="5641947" cy="5525699"/>
              </a:xfrm>
              <a:custGeom>
                <a:avLst/>
                <a:gdLst>
                  <a:gd name="connsiteX0" fmla="*/ 5594914 w 6934200"/>
                  <a:gd name="connsiteY0" fmla="*/ 1512597 h 6791325"/>
                  <a:gd name="connsiteX1" fmla="*/ 4811791 w 6934200"/>
                  <a:gd name="connsiteY1" fmla="*/ 4912676 h 6791325"/>
                  <a:gd name="connsiteX2" fmla="*/ 1342890 w 6934200"/>
                  <a:gd name="connsiteY2" fmla="*/ 5287562 h 6791325"/>
                  <a:gd name="connsiteX3" fmla="*/ 2126012 w 6934200"/>
                  <a:gd name="connsiteY3" fmla="*/ 1887482 h 6791325"/>
                  <a:gd name="connsiteX4" fmla="*/ 5594914 w 6934200"/>
                  <a:gd name="connsiteY4" fmla="*/ 1512597 h 679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34200" h="6791325">
                    <a:moveTo>
                      <a:pt x="5594914" y="1512597"/>
                    </a:moveTo>
                    <a:cubicBezTo>
                      <a:pt x="6336571" y="2347981"/>
                      <a:pt x="5985955" y="3870248"/>
                      <a:pt x="4811791" y="4912676"/>
                    </a:cubicBezTo>
                    <a:cubicBezTo>
                      <a:pt x="3637627" y="5955104"/>
                      <a:pt x="2084547" y="6122946"/>
                      <a:pt x="1342890" y="5287562"/>
                    </a:cubicBezTo>
                    <a:cubicBezTo>
                      <a:pt x="601232" y="4452178"/>
                      <a:pt x="951848" y="2929910"/>
                      <a:pt x="2126012" y="1887482"/>
                    </a:cubicBezTo>
                    <a:cubicBezTo>
                      <a:pt x="3300176" y="845055"/>
                      <a:pt x="4853256" y="677213"/>
                      <a:pt x="5594914" y="1512597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251" name="Freeform: Shape 516"/>
              <p:cNvSpPr/>
              <p:nvPr/>
            </p:nvSpPr>
            <p:spPr>
              <a:xfrm>
                <a:off x="1224178" y="677319"/>
                <a:ext cx="6083693" cy="6029444"/>
              </a:xfrm>
              <a:custGeom>
                <a:avLst/>
                <a:gdLst>
                  <a:gd name="connsiteX0" fmla="*/ 5868854 w 7477125"/>
                  <a:gd name="connsiteY0" fmla="*/ 1821156 h 7410450"/>
                  <a:gd name="connsiteX1" fmla="*/ 5359672 w 7477125"/>
                  <a:gd name="connsiteY1" fmla="*/ 5529795 h 7410450"/>
                  <a:gd name="connsiteX2" fmla="*/ 1616830 w 7477125"/>
                  <a:gd name="connsiteY2" fmla="*/ 5596121 h 7410450"/>
                  <a:gd name="connsiteX3" fmla="*/ 2126012 w 7477125"/>
                  <a:gd name="connsiteY3" fmla="*/ 1887483 h 7410450"/>
                  <a:gd name="connsiteX4" fmla="*/ 5868854 w 7477125"/>
                  <a:gd name="connsiteY4" fmla="*/ 1821156 h 741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77125" h="7410450">
                    <a:moveTo>
                      <a:pt x="5868854" y="1821156"/>
                    </a:moveTo>
                    <a:cubicBezTo>
                      <a:pt x="6761805" y="2826953"/>
                      <a:pt x="6533837" y="4487367"/>
                      <a:pt x="5359672" y="5529795"/>
                    </a:cubicBezTo>
                    <a:cubicBezTo>
                      <a:pt x="4185508" y="6572223"/>
                      <a:pt x="2509781" y="6601918"/>
                      <a:pt x="1616830" y="5596121"/>
                    </a:cubicBezTo>
                    <a:cubicBezTo>
                      <a:pt x="723880" y="4590325"/>
                      <a:pt x="951848" y="2929910"/>
                      <a:pt x="2126012" y="1887483"/>
                    </a:cubicBezTo>
                    <a:cubicBezTo>
                      <a:pt x="3300176" y="845055"/>
                      <a:pt x="4975904" y="815360"/>
                      <a:pt x="5868854" y="1821156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</p:grpSp>
      </p:grpSp>
      <p:pic>
        <p:nvPicPr>
          <p:cNvPr id="426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41757" y="1075247"/>
            <a:ext cx="2144490" cy="1698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28" name="Graphic 4"/>
          <p:cNvGrpSpPr/>
          <p:nvPr/>
        </p:nvGrpSpPr>
        <p:grpSpPr>
          <a:xfrm>
            <a:off x="3933644" y="5787586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429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30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31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32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33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34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35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36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37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38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39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40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41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42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43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44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45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46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47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</p:grpSp>
      <p:pic>
        <p:nvPicPr>
          <p:cNvPr id="448" name="Picture 6" descr="C:\Users\Nagimov.r\Desktop\0CEqbq2obt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94" y="3429000"/>
            <a:ext cx="1785167" cy="1151768"/>
          </a:xfrm>
          <a:prstGeom prst="rect">
            <a:avLst/>
          </a:prstGeom>
          <a:solidFill>
            <a:srgbClr val="FFFFFF">
              <a:shade val="85000"/>
            </a:srgbClr>
          </a:solidFill>
          <a:ln w="254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49" name="Picture 2" descr="https://avatars.mds.yandex.net/i?id=ce499c30d478fba6c15094fde43e655ff3d540da-8259800-images-thumbs&amp;n=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375" y="3823573"/>
            <a:ext cx="1891970" cy="1080000"/>
          </a:xfrm>
          <a:prstGeom prst="rect">
            <a:avLst/>
          </a:prstGeom>
          <a:ln w="9525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" name="Picture 4" descr="C:\Users\Nagimov.r\Desktop\21917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4722232"/>
            <a:ext cx="1950548" cy="1181312"/>
          </a:xfrm>
          <a:prstGeom prst="rect">
            <a:avLst/>
          </a:prstGeom>
          <a:solidFill>
            <a:srgbClr val="FFFFFF">
              <a:shade val="85000"/>
            </a:srgbClr>
          </a:solidFill>
          <a:ln w="254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51" name="Picture 5" descr="C:\Users\Nagimov.r\Desktop\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5363544"/>
            <a:ext cx="2070857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1087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8870" y="3462356"/>
            <a:ext cx="1832515" cy="145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2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545947" y="1348746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107896"/>
            <a:ext cx="12191999" cy="769373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1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Единый федеральный список организаций, в том числе иностранных и международных организаций, признанных судами Российской Федерации террористическими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51771" y="1457533"/>
            <a:ext cx="87277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fontAlgn="base">
              <a:spcBef>
                <a:spcPct val="0"/>
              </a:spcBef>
            </a:pPr>
            <a:r>
              <a:rPr lang="ru-RU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пунктом 5 статьи 24 Федерального закона </a:t>
            </a:r>
            <a:r>
              <a:rPr lang="ru-RU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противодействии терроризму» от 6 марта 2006 </a:t>
            </a:r>
            <a:r>
              <a:rPr lang="ru-RU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35-ФЗ </a:t>
            </a:r>
            <a:r>
              <a:rPr lang="ru-RU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единый </a:t>
            </a:r>
            <a:r>
              <a:rPr lang="ru-RU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список организаций, в том числе иностранных </a:t>
            </a:r>
            <a:r>
              <a:rPr lang="ru-RU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международных организаций, признанных судами Российской Федерации террористическими, ведет федеральный орган исполнительной власти в области обеспечения безопасности</a:t>
            </a:r>
          </a:p>
          <a:p>
            <a:pPr algn="just" fontAlgn="base">
              <a:spcBef>
                <a:spcPct val="0"/>
              </a:spcBef>
            </a:pPr>
            <a:endParaRPr lang="ru-RU" b="1" dirty="0">
              <a:solidFill>
                <a:srgbClr val="103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fontAlgn="base">
              <a:spcBef>
                <a:spcPct val="0"/>
              </a:spcBef>
            </a:pPr>
            <a:r>
              <a:rPr lang="ru-RU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организаций опубликован на сайте ФСБ России</a:t>
            </a:r>
          </a:p>
        </p:txBody>
      </p:sp>
      <p:grpSp>
        <p:nvGrpSpPr>
          <p:cNvPr id="18" name="Group 6"/>
          <p:cNvGrpSpPr/>
          <p:nvPr/>
        </p:nvGrpSpPr>
        <p:grpSpPr>
          <a:xfrm rot="5400000">
            <a:off x="1026820" y="623646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19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20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1353868" y="4450020"/>
            <a:ext cx="7041237" cy="1792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30000"/>
              </a:lnSpc>
              <a:spcBef>
                <a:spcPct val="0"/>
              </a:spcBef>
            </a:pPr>
            <a:r>
              <a:rPr lang="ru-RU" sz="17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«Маньяки. Культ Убийц</a:t>
            </a:r>
            <a:r>
              <a:rPr lang="ru-RU" sz="17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17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Легион. Свобода России</a:t>
            </a:r>
            <a:r>
              <a:rPr lang="ru-RU" sz="17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</a:p>
          <a:p>
            <a:pPr algn="just" fontAlgn="base">
              <a:lnSpc>
                <a:spcPct val="130000"/>
              </a:lnSpc>
              <a:spcBef>
                <a:spcPct val="0"/>
              </a:spcBef>
            </a:pPr>
            <a:r>
              <a:rPr lang="ru-RU" sz="17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«Айдар</a:t>
            </a:r>
            <a:r>
              <a:rPr lang="ru-RU" sz="17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 </a:t>
            </a:r>
            <a:r>
              <a:rPr lang="ru-RU" sz="17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«Азов</a:t>
            </a:r>
            <a:r>
              <a:rPr lang="ru-RU" sz="17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 </a:t>
            </a:r>
            <a:r>
              <a:rPr lang="ru-RU" sz="17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«Русский добровольческий корпус</a:t>
            </a:r>
            <a:r>
              <a:rPr lang="ru-RU" sz="17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</a:p>
          <a:p>
            <a:pPr algn="just" fontAlgn="base">
              <a:lnSpc>
                <a:spcPct val="130000"/>
              </a:lnSpc>
              <a:spcBef>
                <a:spcPct val="0"/>
              </a:spcBef>
            </a:pPr>
            <a:r>
              <a:rPr lang="ru-RU" sz="17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«Крымско-татарский добровольческий батальон</a:t>
            </a:r>
            <a:r>
              <a:rPr lang="ru-RU" sz="17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</a:p>
          <a:p>
            <a:pPr algn="just" fontAlgn="base">
              <a:lnSpc>
                <a:spcPct val="130000"/>
              </a:lnSpc>
              <a:spcBef>
                <a:spcPct val="0"/>
              </a:spcBef>
            </a:pPr>
            <a:r>
              <a:rPr lang="ru-RU" sz="17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«Партия исламского возрождения Таджикистана</a:t>
            </a:r>
            <a:r>
              <a:rPr lang="ru-RU" sz="17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</a:p>
          <a:p>
            <a:pPr algn="just" fontAlgn="base">
              <a:lnSpc>
                <a:spcPct val="130000"/>
              </a:lnSpc>
              <a:spcBef>
                <a:spcPct val="0"/>
              </a:spcBef>
            </a:pPr>
            <a:r>
              <a:rPr lang="ru-RU" sz="17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«Народная </a:t>
            </a:r>
            <a:r>
              <a:rPr lang="ru-RU" sz="17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самооборона»</a:t>
            </a:r>
            <a:endParaRPr lang="ru-RU" sz="1700" b="1" dirty="0">
              <a:solidFill>
                <a:srgbClr val="103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6"/>
          <p:cNvGrpSpPr/>
          <p:nvPr/>
        </p:nvGrpSpPr>
        <p:grpSpPr>
          <a:xfrm rot="16200000">
            <a:off x="7942230" y="3861868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42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43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</p:grpSp>
      <p:grpSp>
        <p:nvGrpSpPr>
          <p:cNvPr id="116" name="Graphic 9"/>
          <p:cNvGrpSpPr/>
          <p:nvPr/>
        </p:nvGrpSpPr>
        <p:grpSpPr>
          <a:xfrm flipH="1">
            <a:off x="727285" y="4628693"/>
            <a:ext cx="353638" cy="353638"/>
            <a:chOff x="1699895" y="4592828"/>
            <a:chExt cx="1250425" cy="1250425"/>
          </a:xfrm>
          <a:solidFill>
            <a:schemeClr val="tx2">
              <a:lumMod val="75000"/>
            </a:schemeClr>
          </a:solidFill>
        </p:grpSpPr>
        <p:sp>
          <p:nvSpPr>
            <p:cNvPr id="117" name="Freeform: Shape 17"/>
            <p:cNvSpPr/>
            <p:nvPr/>
          </p:nvSpPr>
          <p:spPr>
            <a:xfrm>
              <a:off x="1699895" y="4592828"/>
              <a:ext cx="1250425" cy="1250425"/>
            </a:xfrm>
            <a:custGeom>
              <a:avLst/>
              <a:gdLst>
                <a:gd name="connsiteX0" fmla="*/ 625980 w 1250424"/>
                <a:gd name="connsiteY0" fmla="*/ 1251959 h 1250424"/>
                <a:gd name="connsiteX1" fmla="*/ 1251959 w 1250424"/>
                <a:gd name="connsiteY1" fmla="*/ 625980 h 1250424"/>
                <a:gd name="connsiteX2" fmla="*/ 625980 w 1250424"/>
                <a:gd name="connsiteY2" fmla="*/ 0 h 1250424"/>
                <a:gd name="connsiteX3" fmla="*/ 0 w 1250424"/>
                <a:gd name="connsiteY3" fmla="*/ 625980 h 1250424"/>
                <a:gd name="connsiteX4" fmla="*/ 625980 w 1250424"/>
                <a:gd name="connsiteY4" fmla="*/ 1251959 h 1250424"/>
                <a:gd name="connsiteX5" fmla="*/ 625980 w 1250424"/>
                <a:gd name="connsiteY5" fmla="*/ 50631 h 1250424"/>
                <a:gd name="connsiteX6" fmla="*/ 1201328 w 1250424"/>
                <a:gd name="connsiteY6" fmla="*/ 625980 h 1250424"/>
                <a:gd name="connsiteX7" fmla="*/ 625980 w 1250424"/>
                <a:gd name="connsiteY7" fmla="*/ 1201328 h 1250424"/>
                <a:gd name="connsiteX8" fmla="*/ 50631 w 1250424"/>
                <a:gd name="connsiteY8" fmla="*/ 625980 h 1250424"/>
                <a:gd name="connsiteX9" fmla="*/ 625980 w 1250424"/>
                <a:gd name="connsiteY9" fmla="*/ 50631 h 1250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0424" h="1250424">
                  <a:moveTo>
                    <a:pt x="625980" y="1251959"/>
                  </a:moveTo>
                  <a:cubicBezTo>
                    <a:pt x="971189" y="1251959"/>
                    <a:pt x="1251959" y="971189"/>
                    <a:pt x="1251959" y="625980"/>
                  </a:cubicBezTo>
                  <a:cubicBezTo>
                    <a:pt x="1251959" y="280770"/>
                    <a:pt x="971189" y="0"/>
                    <a:pt x="625980" y="0"/>
                  </a:cubicBezTo>
                  <a:cubicBezTo>
                    <a:pt x="280770" y="0"/>
                    <a:pt x="0" y="280770"/>
                    <a:pt x="0" y="625980"/>
                  </a:cubicBezTo>
                  <a:cubicBezTo>
                    <a:pt x="0" y="971189"/>
                    <a:pt x="280770" y="1251959"/>
                    <a:pt x="625980" y="1251959"/>
                  </a:cubicBezTo>
                  <a:close/>
                  <a:moveTo>
                    <a:pt x="625980" y="50631"/>
                  </a:moveTo>
                  <a:cubicBezTo>
                    <a:pt x="943316" y="50631"/>
                    <a:pt x="1201328" y="308643"/>
                    <a:pt x="1201328" y="625980"/>
                  </a:cubicBezTo>
                  <a:cubicBezTo>
                    <a:pt x="1201328" y="943316"/>
                    <a:pt x="943316" y="1201328"/>
                    <a:pt x="625980" y="1201328"/>
                  </a:cubicBezTo>
                  <a:cubicBezTo>
                    <a:pt x="308643" y="1201328"/>
                    <a:pt x="50631" y="943316"/>
                    <a:pt x="50631" y="625980"/>
                  </a:cubicBezTo>
                  <a:cubicBezTo>
                    <a:pt x="50631" y="308643"/>
                    <a:pt x="308643" y="50631"/>
                    <a:pt x="625980" y="50631"/>
                  </a:cubicBezTo>
                  <a:close/>
                </a:path>
              </a:pathLst>
            </a:custGeom>
            <a:grpFill/>
            <a:ln w="2546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LY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18" name="Freeform: Shape 18"/>
            <p:cNvSpPr/>
            <p:nvPr/>
          </p:nvSpPr>
          <p:spPr>
            <a:xfrm>
              <a:off x="2156796" y="4873657"/>
              <a:ext cx="385593" cy="689151"/>
            </a:xfrm>
            <a:custGeom>
              <a:avLst/>
              <a:gdLst>
                <a:gd name="connsiteX0" fmla="*/ 7480 w 240367"/>
                <a:gd name="connsiteY0" fmla="*/ 423265 h 429593"/>
                <a:gd name="connsiteX1" fmla="*/ 25379 w 240367"/>
                <a:gd name="connsiteY1" fmla="*/ 430681 h 429593"/>
                <a:gd name="connsiteX2" fmla="*/ 43279 w 240367"/>
                <a:gd name="connsiteY2" fmla="*/ 423265 h 429593"/>
                <a:gd name="connsiteX3" fmla="*/ 233272 w 240367"/>
                <a:gd name="connsiteY3" fmla="*/ 233272 h 429593"/>
                <a:gd name="connsiteX4" fmla="*/ 240688 w 240367"/>
                <a:gd name="connsiteY4" fmla="*/ 215372 h 429593"/>
                <a:gd name="connsiteX5" fmla="*/ 233272 w 240367"/>
                <a:gd name="connsiteY5" fmla="*/ 197473 h 429593"/>
                <a:gd name="connsiteX6" fmla="*/ 43279 w 240367"/>
                <a:gd name="connsiteY6" fmla="*/ 7480 h 429593"/>
                <a:gd name="connsiteX7" fmla="*/ 7480 w 240367"/>
                <a:gd name="connsiteY7" fmla="*/ 7480 h 429593"/>
                <a:gd name="connsiteX8" fmla="*/ 7480 w 240367"/>
                <a:gd name="connsiteY8" fmla="*/ 43279 h 429593"/>
                <a:gd name="connsiteX9" fmla="*/ 179573 w 240367"/>
                <a:gd name="connsiteY9" fmla="*/ 215372 h 429593"/>
                <a:gd name="connsiteX10" fmla="*/ 7480 w 240367"/>
                <a:gd name="connsiteY10" fmla="*/ 387466 h 429593"/>
                <a:gd name="connsiteX11" fmla="*/ 7480 w 240367"/>
                <a:gd name="connsiteY11" fmla="*/ 423265 h 429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0367" h="429593">
                  <a:moveTo>
                    <a:pt x="7480" y="423265"/>
                  </a:moveTo>
                  <a:cubicBezTo>
                    <a:pt x="12338" y="428123"/>
                    <a:pt x="18987" y="430681"/>
                    <a:pt x="25379" y="430681"/>
                  </a:cubicBezTo>
                  <a:cubicBezTo>
                    <a:pt x="31772" y="430681"/>
                    <a:pt x="38421" y="428123"/>
                    <a:pt x="43279" y="423265"/>
                  </a:cubicBezTo>
                  <a:lnTo>
                    <a:pt x="233272" y="233272"/>
                  </a:lnTo>
                  <a:cubicBezTo>
                    <a:pt x="238131" y="228413"/>
                    <a:pt x="240688" y="222021"/>
                    <a:pt x="240688" y="215372"/>
                  </a:cubicBezTo>
                  <a:cubicBezTo>
                    <a:pt x="240688" y="208724"/>
                    <a:pt x="238131" y="202331"/>
                    <a:pt x="233272" y="197473"/>
                  </a:cubicBezTo>
                  <a:lnTo>
                    <a:pt x="43279" y="7480"/>
                  </a:lnTo>
                  <a:cubicBezTo>
                    <a:pt x="33306" y="-2493"/>
                    <a:pt x="17452" y="-2493"/>
                    <a:pt x="7480" y="7480"/>
                  </a:cubicBezTo>
                  <a:cubicBezTo>
                    <a:pt x="-2493" y="17452"/>
                    <a:pt x="-2493" y="33306"/>
                    <a:pt x="7480" y="43279"/>
                  </a:cubicBezTo>
                  <a:lnTo>
                    <a:pt x="179573" y="215372"/>
                  </a:lnTo>
                  <a:lnTo>
                    <a:pt x="7480" y="387466"/>
                  </a:lnTo>
                  <a:cubicBezTo>
                    <a:pt x="-2237" y="397438"/>
                    <a:pt x="-2237" y="413548"/>
                    <a:pt x="7480" y="423265"/>
                  </a:cubicBezTo>
                  <a:close/>
                </a:path>
              </a:pathLst>
            </a:custGeom>
            <a:grpFill/>
            <a:ln w="2546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LY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</p:grpSp>
      <p:grpSp>
        <p:nvGrpSpPr>
          <p:cNvPr id="121" name="Graphic 9"/>
          <p:cNvGrpSpPr/>
          <p:nvPr/>
        </p:nvGrpSpPr>
        <p:grpSpPr>
          <a:xfrm rot="10800000" flipH="1">
            <a:off x="4697667" y="6291291"/>
            <a:ext cx="353638" cy="353638"/>
            <a:chOff x="1699895" y="4592828"/>
            <a:chExt cx="1250425" cy="1250425"/>
          </a:xfrm>
          <a:solidFill>
            <a:schemeClr val="tx2">
              <a:lumMod val="75000"/>
            </a:schemeClr>
          </a:solidFill>
        </p:grpSpPr>
        <p:sp>
          <p:nvSpPr>
            <p:cNvPr id="122" name="Freeform: Shape 17"/>
            <p:cNvSpPr/>
            <p:nvPr/>
          </p:nvSpPr>
          <p:spPr>
            <a:xfrm>
              <a:off x="1699895" y="4592828"/>
              <a:ext cx="1250425" cy="1250425"/>
            </a:xfrm>
            <a:custGeom>
              <a:avLst/>
              <a:gdLst>
                <a:gd name="connsiteX0" fmla="*/ 625980 w 1250424"/>
                <a:gd name="connsiteY0" fmla="*/ 1251959 h 1250424"/>
                <a:gd name="connsiteX1" fmla="*/ 1251959 w 1250424"/>
                <a:gd name="connsiteY1" fmla="*/ 625980 h 1250424"/>
                <a:gd name="connsiteX2" fmla="*/ 625980 w 1250424"/>
                <a:gd name="connsiteY2" fmla="*/ 0 h 1250424"/>
                <a:gd name="connsiteX3" fmla="*/ 0 w 1250424"/>
                <a:gd name="connsiteY3" fmla="*/ 625980 h 1250424"/>
                <a:gd name="connsiteX4" fmla="*/ 625980 w 1250424"/>
                <a:gd name="connsiteY4" fmla="*/ 1251959 h 1250424"/>
                <a:gd name="connsiteX5" fmla="*/ 625980 w 1250424"/>
                <a:gd name="connsiteY5" fmla="*/ 50631 h 1250424"/>
                <a:gd name="connsiteX6" fmla="*/ 1201328 w 1250424"/>
                <a:gd name="connsiteY6" fmla="*/ 625980 h 1250424"/>
                <a:gd name="connsiteX7" fmla="*/ 625980 w 1250424"/>
                <a:gd name="connsiteY7" fmla="*/ 1201328 h 1250424"/>
                <a:gd name="connsiteX8" fmla="*/ 50631 w 1250424"/>
                <a:gd name="connsiteY8" fmla="*/ 625980 h 1250424"/>
                <a:gd name="connsiteX9" fmla="*/ 625980 w 1250424"/>
                <a:gd name="connsiteY9" fmla="*/ 50631 h 1250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0424" h="1250424">
                  <a:moveTo>
                    <a:pt x="625980" y="1251959"/>
                  </a:moveTo>
                  <a:cubicBezTo>
                    <a:pt x="971189" y="1251959"/>
                    <a:pt x="1251959" y="971189"/>
                    <a:pt x="1251959" y="625980"/>
                  </a:cubicBezTo>
                  <a:cubicBezTo>
                    <a:pt x="1251959" y="280770"/>
                    <a:pt x="971189" y="0"/>
                    <a:pt x="625980" y="0"/>
                  </a:cubicBezTo>
                  <a:cubicBezTo>
                    <a:pt x="280770" y="0"/>
                    <a:pt x="0" y="280770"/>
                    <a:pt x="0" y="625980"/>
                  </a:cubicBezTo>
                  <a:cubicBezTo>
                    <a:pt x="0" y="971189"/>
                    <a:pt x="280770" y="1251959"/>
                    <a:pt x="625980" y="1251959"/>
                  </a:cubicBezTo>
                  <a:close/>
                  <a:moveTo>
                    <a:pt x="625980" y="50631"/>
                  </a:moveTo>
                  <a:cubicBezTo>
                    <a:pt x="943316" y="50631"/>
                    <a:pt x="1201328" y="308643"/>
                    <a:pt x="1201328" y="625980"/>
                  </a:cubicBezTo>
                  <a:cubicBezTo>
                    <a:pt x="1201328" y="943316"/>
                    <a:pt x="943316" y="1201328"/>
                    <a:pt x="625980" y="1201328"/>
                  </a:cubicBezTo>
                  <a:cubicBezTo>
                    <a:pt x="308643" y="1201328"/>
                    <a:pt x="50631" y="943316"/>
                    <a:pt x="50631" y="625980"/>
                  </a:cubicBezTo>
                  <a:cubicBezTo>
                    <a:pt x="50631" y="308643"/>
                    <a:pt x="308643" y="50631"/>
                    <a:pt x="625980" y="50631"/>
                  </a:cubicBezTo>
                  <a:close/>
                </a:path>
              </a:pathLst>
            </a:custGeom>
            <a:grpFill/>
            <a:ln w="2546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LY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23" name="Freeform: Shape 18"/>
            <p:cNvSpPr/>
            <p:nvPr/>
          </p:nvSpPr>
          <p:spPr>
            <a:xfrm>
              <a:off x="2156796" y="4873657"/>
              <a:ext cx="385593" cy="689151"/>
            </a:xfrm>
            <a:custGeom>
              <a:avLst/>
              <a:gdLst>
                <a:gd name="connsiteX0" fmla="*/ 7480 w 240367"/>
                <a:gd name="connsiteY0" fmla="*/ 423265 h 429593"/>
                <a:gd name="connsiteX1" fmla="*/ 25379 w 240367"/>
                <a:gd name="connsiteY1" fmla="*/ 430681 h 429593"/>
                <a:gd name="connsiteX2" fmla="*/ 43279 w 240367"/>
                <a:gd name="connsiteY2" fmla="*/ 423265 h 429593"/>
                <a:gd name="connsiteX3" fmla="*/ 233272 w 240367"/>
                <a:gd name="connsiteY3" fmla="*/ 233272 h 429593"/>
                <a:gd name="connsiteX4" fmla="*/ 240688 w 240367"/>
                <a:gd name="connsiteY4" fmla="*/ 215372 h 429593"/>
                <a:gd name="connsiteX5" fmla="*/ 233272 w 240367"/>
                <a:gd name="connsiteY5" fmla="*/ 197473 h 429593"/>
                <a:gd name="connsiteX6" fmla="*/ 43279 w 240367"/>
                <a:gd name="connsiteY6" fmla="*/ 7480 h 429593"/>
                <a:gd name="connsiteX7" fmla="*/ 7480 w 240367"/>
                <a:gd name="connsiteY7" fmla="*/ 7480 h 429593"/>
                <a:gd name="connsiteX8" fmla="*/ 7480 w 240367"/>
                <a:gd name="connsiteY8" fmla="*/ 43279 h 429593"/>
                <a:gd name="connsiteX9" fmla="*/ 179573 w 240367"/>
                <a:gd name="connsiteY9" fmla="*/ 215372 h 429593"/>
                <a:gd name="connsiteX10" fmla="*/ 7480 w 240367"/>
                <a:gd name="connsiteY10" fmla="*/ 387466 h 429593"/>
                <a:gd name="connsiteX11" fmla="*/ 7480 w 240367"/>
                <a:gd name="connsiteY11" fmla="*/ 423265 h 429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0367" h="429593">
                  <a:moveTo>
                    <a:pt x="7480" y="423265"/>
                  </a:moveTo>
                  <a:cubicBezTo>
                    <a:pt x="12338" y="428123"/>
                    <a:pt x="18987" y="430681"/>
                    <a:pt x="25379" y="430681"/>
                  </a:cubicBezTo>
                  <a:cubicBezTo>
                    <a:pt x="31772" y="430681"/>
                    <a:pt x="38421" y="428123"/>
                    <a:pt x="43279" y="423265"/>
                  </a:cubicBezTo>
                  <a:lnTo>
                    <a:pt x="233272" y="233272"/>
                  </a:lnTo>
                  <a:cubicBezTo>
                    <a:pt x="238131" y="228413"/>
                    <a:pt x="240688" y="222021"/>
                    <a:pt x="240688" y="215372"/>
                  </a:cubicBezTo>
                  <a:cubicBezTo>
                    <a:pt x="240688" y="208724"/>
                    <a:pt x="238131" y="202331"/>
                    <a:pt x="233272" y="197473"/>
                  </a:cubicBezTo>
                  <a:lnTo>
                    <a:pt x="43279" y="7480"/>
                  </a:lnTo>
                  <a:cubicBezTo>
                    <a:pt x="33306" y="-2493"/>
                    <a:pt x="17452" y="-2493"/>
                    <a:pt x="7480" y="7480"/>
                  </a:cubicBezTo>
                  <a:cubicBezTo>
                    <a:pt x="-2493" y="17452"/>
                    <a:pt x="-2493" y="33306"/>
                    <a:pt x="7480" y="43279"/>
                  </a:cubicBezTo>
                  <a:lnTo>
                    <a:pt x="179573" y="215372"/>
                  </a:lnTo>
                  <a:lnTo>
                    <a:pt x="7480" y="387466"/>
                  </a:lnTo>
                  <a:cubicBezTo>
                    <a:pt x="-2237" y="397438"/>
                    <a:pt x="-2237" y="413548"/>
                    <a:pt x="7480" y="423265"/>
                  </a:cubicBezTo>
                  <a:close/>
                </a:path>
              </a:pathLst>
            </a:custGeom>
            <a:grpFill/>
            <a:ln w="2546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LY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</p:grpSp>
      <p:grpSp>
        <p:nvGrpSpPr>
          <p:cNvPr id="124" name="Group 87"/>
          <p:cNvGrpSpPr/>
          <p:nvPr/>
        </p:nvGrpSpPr>
        <p:grpSpPr>
          <a:xfrm>
            <a:off x="9800298" y="2313062"/>
            <a:ext cx="1865573" cy="1772439"/>
            <a:chOff x="9101634" y="705986"/>
            <a:chExt cx="1865573" cy="1772439"/>
          </a:xfrm>
        </p:grpSpPr>
        <p:sp>
          <p:nvSpPr>
            <p:cNvPr id="125" name="Graphic 9"/>
            <p:cNvSpPr/>
            <p:nvPr/>
          </p:nvSpPr>
          <p:spPr>
            <a:xfrm rot="4166288">
              <a:off x="9302650" y="946802"/>
              <a:ext cx="1482648" cy="1301099"/>
            </a:xfrm>
            <a:custGeom>
              <a:avLst/>
              <a:gdLst>
                <a:gd name="connsiteX0" fmla="*/ 673203 w 933450"/>
                <a:gd name="connsiteY0" fmla="*/ 0 h 819150"/>
                <a:gd name="connsiteX1" fmla="*/ 261818 w 933450"/>
                <a:gd name="connsiteY1" fmla="*/ 0 h 819150"/>
                <a:gd name="connsiteX2" fmla="*/ 213146 w 933450"/>
                <a:gd name="connsiteY2" fmla="*/ 28099 h 819150"/>
                <a:gd name="connsiteX3" fmla="*/ 7501 w 933450"/>
                <a:gd name="connsiteY3" fmla="*/ 384334 h 819150"/>
                <a:gd name="connsiteX4" fmla="*/ 7501 w 933450"/>
                <a:gd name="connsiteY4" fmla="*/ 440531 h 819150"/>
                <a:gd name="connsiteX5" fmla="*/ 213146 w 933450"/>
                <a:gd name="connsiteY5" fmla="*/ 796766 h 819150"/>
                <a:gd name="connsiteX6" fmla="*/ 261818 w 933450"/>
                <a:gd name="connsiteY6" fmla="*/ 824865 h 819150"/>
                <a:gd name="connsiteX7" fmla="*/ 673203 w 933450"/>
                <a:gd name="connsiteY7" fmla="*/ 824865 h 819150"/>
                <a:gd name="connsiteX8" fmla="*/ 721876 w 933450"/>
                <a:gd name="connsiteY8" fmla="*/ 796766 h 819150"/>
                <a:gd name="connsiteX9" fmla="*/ 927521 w 933450"/>
                <a:gd name="connsiteY9" fmla="*/ 440531 h 819150"/>
                <a:gd name="connsiteX10" fmla="*/ 927521 w 933450"/>
                <a:gd name="connsiteY10" fmla="*/ 384334 h 819150"/>
                <a:gd name="connsiteX11" fmla="*/ 721876 w 933450"/>
                <a:gd name="connsiteY11" fmla="*/ 28099 h 819150"/>
                <a:gd name="connsiteX12" fmla="*/ 673203 w 933450"/>
                <a:gd name="connsiteY12" fmla="*/ 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0" h="819150">
                  <a:moveTo>
                    <a:pt x="673203" y="0"/>
                  </a:moveTo>
                  <a:lnTo>
                    <a:pt x="261818" y="0"/>
                  </a:lnTo>
                  <a:cubicBezTo>
                    <a:pt x="241721" y="0"/>
                    <a:pt x="223242" y="10668"/>
                    <a:pt x="213146" y="28099"/>
                  </a:cubicBezTo>
                  <a:lnTo>
                    <a:pt x="7501" y="384334"/>
                  </a:lnTo>
                  <a:cubicBezTo>
                    <a:pt x="-2500" y="401669"/>
                    <a:pt x="-2500" y="423100"/>
                    <a:pt x="7501" y="440531"/>
                  </a:cubicBezTo>
                  <a:lnTo>
                    <a:pt x="213146" y="796766"/>
                  </a:lnTo>
                  <a:cubicBezTo>
                    <a:pt x="223147" y="814102"/>
                    <a:pt x="241721" y="824865"/>
                    <a:pt x="261818" y="824865"/>
                  </a:cubicBezTo>
                  <a:lnTo>
                    <a:pt x="673203" y="824865"/>
                  </a:lnTo>
                  <a:cubicBezTo>
                    <a:pt x="693301" y="824865"/>
                    <a:pt x="711780" y="814197"/>
                    <a:pt x="721876" y="796766"/>
                  </a:cubicBezTo>
                  <a:lnTo>
                    <a:pt x="927521" y="440531"/>
                  </a:lnTo>
                  <a:cubicBezTo>
                    <a:pt x="937522" y="423196"/>
                    <a:pt x="937522" y="401765"/>
                    <a:pt x="927521" y="384334"/>
                  </a:cubicBezTo>
                  <a:lnTo>
                    <a:pt x="721876" y="28099"/>
                  </a:lnTo>
                  <a:cubicBezTo>
                    <a:pt x="711875" y="10668"/>
                    <a:pt x="693301" y="0"/>
                    <a:pt x="673203" y="0"/>
                  </a:cubicBezTo>
                  <a:close/>
                </a:path>
              </a:pathLst>
            </a:custGeom>
            <a:gradFill>
              <a:gsLst>
                <a:gs pos="0">
                  <a:srgbClr val="1CADE4"/>
                </a:gs>
                <a:gs pos="100000">
                  <a:srgbClr val="2683C6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LY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grpSp>
          <p:nvGrpSpPr>
            <p:cNvPr id="126" name="Group 77"/>
            <p:cNvGrpSpPr/>
            <p:nvPr/>
          </p:nvGrpSpPr>
          <p:grpSpPr>
            <a:xfrm>
              <a:off x="9101634" y="705986"/>
              <a:ext cx="1865573" cy="1772439"/>
              <a:chOff x="9101634" y="705986"/>
              <a:chExt cx="1865573" cy="1772439"/>
            </a:xfrm>
          </p:grpSpPr>
          <p:sp>
            <p:nvSpPr>
              <p:cNvPr id="127" name="Graphic 9"/>
              <p:cNvSpPr/>
              <p:nvPr/>
            </p:nvSpPr>
            <p:spPr>
              <a:xfrm rot="4166288">
                <a:off x="9178380" y="821959"/>
                <a:ext cx="1731006" cy="1519044"/>
              </a:xfrm>
              <a:custGeom>
                <a:avLst/>
                <a:gdLst>
                  <a:gd name="connsiteX0" fmla="*/ 673203 w 933450"/>
                  <a:gd name="connsiteY0" fmla="*/ 0 h 819150"/>
                  <a:gd name="connsiteX1" fmla="*/ 261818 w 933450"/>
                  <a:gd name="connsiteY1" fmla="*/ 0 h 819150"/>
                  <a:gd name="connsiteX2" fmla="*/ 213146 w 933450"/>
                  <a:gd name="connsiteY2" fmla="*/ 28099 h 819150"/>
                  <a:gd name="connsiteX3" fmla="*/ 7501 w 933450"/>
                  <a:gd name="connsiteY3" fmla="*/ 384334 h 819150"/>
                  <a:gd name="connsiteX4" fmla="*/ 7501 w 933450"/>
                  <a:gd name="connsiteY4" fmla="*/ 440531 h 819150"/>
                  <a:gd name="connsiteX5" fmla="*/ 213146 w 933450"/>
                  <a:gd name="connsiteY5" fmla="*/ 796766 h 819150"/>
                  <a:gd name="connsiteX6" fmla="*/ 261818 w 933450"/>
                  <a:gd name="connsiteY6" fmla="*/ 824865 h 819150"/>
                  <a:gd name="connsiteX7" fmla="*/ 673203 w 933450"/>
                  <a:gd name="connsiteY7" fmla="*/ 824865 h 819150"/>
                  <a:gd name="connsiteX8" fmla="*/ 721876 w 933450"/>
                  <a:gd name="connsiteY8" fmla="*/ 796766 h 819150"/>
                  <a:gd name="connsiteX9" fmla="*/ 927521 w 933450"/>
                  <a:gd name="connsiteY9" fmla="*/ 440531 h 819150"/>
                  <a:gd name="connsiteX10" fmla="*/ 927521 w 933450"/>
                  <a:gd name="connsiteY10" fmla="*/ 384334 h 819150"/>
                  <a:gd name="connsiteX11" fmla="*/ 721876 w 933450"/>
                  <a:gd name="connsiteY11" fmla="*/ 28099 h 819150"/>
                  <a:gd name="connsiteX12" fmla="*/ 673203 w 933450"/>
                  <a:gd name="connsiteY12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33450" h="819150">
                    <a:moveTo>
                      <a:pt x="673203" y="0"/>
                    </a:moveTo>
                    <a:lnTo>
                      <a:pt x="261818" y="0"/>
                    </a:lnTo>
                    <a:cubicBezTo>
                      <a:pt x="241721" y="0"/>
                      <a:pt x="223242" y="10668"/>
                      <a:pt x="213146" y="28099"/>
                    </a:cubicBezTo>
                    <a:lnTo>
                      <a:pt x="7501" y="384334"/>
                    </a:lnTo>
                    <a:cubicBezTo>
                      <a:pt x="-2500" y="401669"/>
                      <a:pt x="-2500" y="423100"/>
                      <a:pt x="7501" y="440531"/>
                    </a:cubicBezTo>
                    <a:lnTo>
                      <a:pt x="213146" y="796766"/>
                    </a:lnTo>
                    <a:cubicBezTo>
                      <a:pt x="223147" y="814102"/>
                      <a:pt x="241721" y="824865"/>
                      <a:pt x="261818" y="824865"/>
                    </a:cubicBezTo>
                    <a:lnTo>
                      <a:pt x="673203" y="824865"/>
                    </a:lnTo>
                    <a:cubicBezTo>
                      <a:pt x="693301" y="824865"/>
                      <a:pt x="711780" y="814197"/>
                      <a:pt x="721876" y="796766"/>
                    </a:cubicBezTo>
                    <a:lnTo>
                      <a:pt x="927521" y="440531"/>
                    </a:lnTo>
                    <a:cubicBezTo>
                      <a:pt x="937522" y="423196"/>
                      <a:pt x="937522" y="401765"/>
                      <a:pt x="927521" y="384334"/>
                    </a:cubicBezTo>
                    <a:lnTo>
                      <a:pt x="721876" y="28099"/>
                    </a:lnTo>
                    <a:cubicBezTo>
                      <a:pt x="711875" y="10668"/>
                      <a:pt x="693301" y="0"/>
                      <a:pt x="673203" y="0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1CADE4">
                    <a:shade val="5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grpSp>
            <p:nvGrpSpPr>
              <p:cNvPr id="128" name="Group 67"/>
              <p:cNvGrpSpPr/>
              <p:nvPr/>
            </p:nvGrpSpPr>
            <p:grpSpPr>
              <a:xfrm>
                <a:off x="9101634" y="705986"/>
                <a:ext cx="1865573" cy="1772439"/>
                <a:chOff x="9101633" y="705986"/>
                <a:chExt cx="1865573" cy="1772439"/>
              </a:xfrm>
            </p:grpSpPr>
            <p:sp>
              <p:nvSpPr>
                <p:cNvPr id="129" name="Oval 61"/>
                <p:cNvSpPr/>
                <p:nvPr/>
              </p:nvSpPr>
              <p:spPr>
                <a:xfrm>
                  <a:off x="10538001" y="855344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130" name="Oval 62"/>
                <p:cNvSpPr/>
                <p:nvPr/>
              </p:nvSpPr>
              <p:spPr>
                <a:xfrm>
                  <a:off x="9101633" y="1401790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131" name="Oval 63"/>
                <p:cNvSpPr/>
                <p:nvPr/>
              </p:nvSpPr>
              <p:spPr>
                <a:xfrm>
                  <a:off x="9662852" y="705986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132" name="Oval 64"/>
                <p:cNvSpPr/>
                <p:nvPr/>
              </p:nvSpPr>
              <p:spPr>
                <a:xfrm>
                  <a:off x="9405677" y="2179694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133" name="Oval 65"/>
                <p:cNvSpPr/>
                <p:nvPr/>
              </p:nvSpPr>
              <p:spPr>
                <a:xfrm>
                  <a:off x="10268806" y="2332690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134" name="Oval 66"/>
                <p:cNvSpPr/>
                <p:nvPr/>
              </p:nvSpPr>
              <p:spPr>
                <a:xfrm>
                  <a:off x="10821471" y="1640089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35" name="Graphic 9"/>
          <p:cNvSpPr/>
          <p:nvPr/>
        </p:nvSpPr>
        <p:spPr>
          <a:xfrm rot="5400000">
            <a:off x="10512818" y="4762537"/>
            <a:ext cx="768252" cy="674178"/>
          </a:xfrm>
          <a:custGeom>
            <a:avLst/>
            <a:gdLst>
              <a:gd name="connsiteX0" fmla="*/ 673203 w 933450"/>
              <a:gd name="connsiteY0" fmla="*/ 0 h 819150"/>
              <a:gd name="connsiteX1" fmla="*/ 261818 w 933450"/>
              <a:gd name="connsiteY1" fmla="*/ 0 h 819150"/>
              <a:gd name="connsiteX2" fmla="*/ 213146 w 933450"/>
              <a:gd name="connsiteY2" fmla="*/ 28099 h 819150"/>
              <a:gd name="connsiteX3" fmla="*/ 7501 w 933450"/>
              <a:gd name="connsiteY3" fmla="*/ 384334 h 819150"/>
              <a:gd name="connsiteX4" fmla="*/ 7501 w 933450"/>
              <a:gd name="connsiteY4" fmla="*/ 440531 h 819150"/>
              <a:gd name="connsiteX5" fmla="*/ 213146 w 933450"/>
              <a:gd name="connsiteY5" fmla="*/ 796766 h 819150"/>
              <a:gd name="connsiteX6" fmla="*/ 261818 w 933450"/>
              <a:gd name="connsiteY6" fmla="*/ 824865 h 819150"/>
              <a:gd name="connsiteX7" fmla="*/ 673203 w 933450"/>
              <a:gd name="connsiteY7" fmla="*/ 824865 h 819150"/>
              <a:gd name="connsiteX8" fmla="*/ 721876 w 933450"/>
              <a:gd name="connsiteY8" fmla="*/ 796766 h 819150"/>
              <a:gd name="connsiteX9" fmla="*/ 927521 w 933450"/>
              <a:gd name="connsiteY9" fmla="*/ 440531 h 819150"/>
              <a:gd name="connsiteX10" fmla="*/ 927521 w 933450"/>
              <a:gd name="connsiteY10" fmla="*/ 384334 h 819150"/>
              <a:gd name="connsiteX11" fmla="*/ 721876 w 933450"/>
              <a:gd name="connsiteY11" fmla="*/ 28099 h 819150"/>
              <a:gd name="connsiteX12" fmla="*/ 673203 w 933450"/>
              <a:gd name="connsiteY12" fmla="*/ 0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3450" h="819150">
                <a:moveTo>
                  <a:pt x="673203" y="0"/>
                </a:moveTo>
                <a:lnTo>
                  <a:pt x="261818" y="0"/>
                </a:lnTo>
                <a:cubicBezTo>
                  <a:pt x="241721" y="0"/>
                  <a:pt x="223242" y="10668"/>
                  <a:pt x="213146" y="28099"/>
                </a:cubicBezTo>
                <a:lnTo>
                  <a:pt x="7501" y="384334"/>
                </a:lnTo>
                <a:cubicBezTo>
                  <a:pt x="-2500" y="401669"/>
                  <a:pt x="-2500" y="423100"/>
                  <a:pt x="7501" y="440531"/>
                </a:cubicBezTo>
                <a:lnTo>
                  <a:pt x="213146" y="796766"/>
                </a:lnTo>
                <a:cubicBezTo>
                  <a:pt x="223147" y="814102"/>
                  <a:pt x="241721" y="824865"/>
                  <a:pt x="261818" y="824865"/>
                </a:cubicBezTo>
                <a:lnTo>
                  <a:pt x="673203" y="824865"/>
                </a:lnTo>
                <a:cubicBezTo>
                  <a:pt x="693301" y="824865"/>
                  <a:pt x="711780" y="814197"/>
                  <a:pt x="721876" y="796766"/>
                </a:cubicBezTo>
                <a:lnTo>
                  <a:pt x="927521" y="440531"/>
                </a:lnTo>
                <a:cubicBezTo>
                  <a:pt x="937522" y="423196"/>
                  <a:pt x="937522" y="401765"/>
                  <a:pt x="927521" y="384334"/>
                </a:cubicBezTo>
                <a:lnTo>
                  <a:pt x="721876" y="28099"/>
                </a:lnTo>
                <a:cubicBezTo>
                  <a:pt x="711875" y="10668"/>
                  <a:pt x="693301" y="0"/>
                  <a:pt x="673203" y="0"/>
                </a:cubicBezTo>
                <a:close/>
              </a:path>
            </a:pathLst>
          </a:custGeom>
          <a:gradFill>
            <a:gsLst>
              <a:gs pos="0">
                <a:srgbClr val="1CADE4"/>
              </a:gs>
              <a:gs pos="100000">
                <a:srgbClr val="2683C6"/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LY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/>
            </a:endParaRPr>
          </a:p>
        </p:txBody>
      </p:sp>
      <p:grpSp>
        <p:nvGrpSpPr>
          <p:cNvPr id="136" name="Group 78"/>
          <p:cNvGrpSpPr/>
          <p:nvPr/>
        </p:nvGrpSpPr>
        <p:grpSpPr>
          <a:xfrm rot="1299407">
            <a:off x="10406698" y="4639818"/>
            <a:ext cx="980492" cy="931542"/>
            <a:chOff x="9101634" y="705985"/>
            <a:chExt cx="1865573" cy="1772439"/>
          </a:xfrm>
        </p:grpSpPr>
        <p:sp>
          <p:nvSpPr>
            <p:cNvPr id="137" name="Graphic 9"/>
            <p:cNvSpPr/>
            <p:nvPr/>
          </p:nvSpPr>
          <p:spPr>
            <a:xfrm rot="4166288">
              <a:off x="9178380" y="821959"/>
              <a:ext cx="1731006" cy="1519044"/>
            </a:xfrm>
            <a:custGeom>
              <a:avLst/>
              <a:gdLst>
                <a:gd name="connsiteX0" fmla="*/ 673203 w 933450"/>
                <a:gd name="connsiteY0" fmla="*/ 0 h 819150"/>
                <a:gd name="connsiteX1" fmla="*/ 261818 w 933450"/>
                <a:gd name="connsiteY1" fmla="*/ 0 h 819150"/>
                <a:gd name="connsiteX2" fmla="*/ 213146 w 933450"/>
                <a:gd name="connsiteY2" fmla="*/ 28099 h 819150"/>
                <a:gd name="connsiteX3" fmla="*/ 7501 w 933450"/>
                <a:gd name="connsiteY3" fmla="*/ 384334 h 819150"/>
                <a:gd name="connsiteX4" fmla="*/ 7501 w 933450"/>
                <a:gd name="connsiteY4" fmla="*/ 440531 h 819150"/>
                <a:gd name="connsiteX5" fmla="*/ 213146 w 933450"/>
                <a:gd name="connsiteY5" fmla="*/ 796766 h 819150"/>
                <a:gd name="connsiteX6" fmla="*/ 261818 w 933450"/>
                <a:gd name="connsiteY6" fmla="*/ 824865 h 819150"/>
                <a:gd name="connsiteX7" fmla="*/ 673203 w 933450"/>
                <a:gd name="connsiteY7" fmla="*/ 824865 h 819150"/>
                <a:gd name="connsiteX8" fmla="*/ 721876 w 933450"/>
                <a:gd name="connsiteY8" fmla="*/ 796766 h 819150"/>
                <a:gd name="connsiteX9" fmla="*/ 927521 w 933450"/>
                <a:gd name="connsiteY9" fmla="*/ 440531 h 819150"/>
                <a:gd name="connsiteX10" fmla="*/ 927521 w 933450"/>
                <a:gd name="connsiteY10" fmla="*/ 384334 h 819150"/>
                <a:gd name="connsiteX11" fmla="*/ 721876 w 933450"/>
                <a:gd name="connsiteY11" fmla="*/ 28099 h 819150"/>
                <a:gd name="connsiteX12" fmla="*/ 673203 w 933450"/>
                <a:gd name="connsiteY12" fmla="*/ 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0" h="819150">
                  <a:moveTo>
                    <a:pt x="673203" y="0"/>
                  </a:moveTo>
                  <a:lnTo>
                    <a:pt x="261818" y="0"/>
                  </a:lnTo>
                  <a:cubicBezTo>
                    <a:pt x="241721" y="0"/>
                    <a:pt x="223242" y="10668"/>
                    <a:pt x="213146" y="28099"/>
                  </a:cubicBezTo>
                  <a:lnTo>
                    <a:pt x="7501" y="384334"/>
                  </a:lnTo>
                  <a:cubicBezTo>
                    <a:pt x="-2500" y="401669"/>
                    <a:pt x="-2500" y="423100"/>
                    <a:pt x="7501" y="440531"/>
                  </a:cubicBezTo>
                  <a:lnTo>
                    <a:pt x="213146" y="796766"/>
                  </a:lnTo>
                  <a:cubicBezTo>
                    <a:pt x="223147" y="814102"/>
                    <a:pt x="241721" y="824865"/>
                    <a:pt x="261818" y="824865"/>
                  </a:cubicBezTo>
                  <a:lnTo>
                    <a:pt x="673203" y="824865"/>
                  </a:lnTo>
                  <a:cubicBezTo>
                    <a:pt x="693301" y="824865"/>
                    <a:pt x="711780" y="814197"/>
                    <a:pt x="721876" y="796766"/>
                  </a:cubicBezTo>
                  <a:lnTo>
                    <a:pt x="927521" y="440531"/>
                  </a:lnTo>
                  <a:cubicBezTo>
                    <a:pt x="937522" y="423196"/>
                    <a:pt x="937522" y="401765"/>
                    <a:pt x="927521" y="384334"/>
                  </a:cubicBezTo>
                  <a:lnTo>
                    <a:pt x="721876" y="28099"/>
                  </a:lnTo>
                  <a:cubicBezTo>
                    <a:pt x="711875" y="10668"/>
                    <a:pt x="693301" y="0"/>
                    <a:pt x="673203" y="0"/>
                  </a:cubicBezTo>
                  <a:close/>
                </a:path>
              </a:pathLst>
            </a:custGeom>
            <a:noFill/>
            <a:ln w="25400" cap="flat">
              <a:solidFill>
                <a:srgbClr val="1CADE4">
                  <a:shade val="50000"/>
                </a:srgbClr>
              </a:solidFill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LY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grpSp>
          <p:nvGrpSpPr>
            <p:cNvPr id="138" name="Group 80"/>
            <p:cNvGrpSpPr/>
            <p:nvPr/>
          </p:nvGrpSpPr>
          <p:grpSpPr>
            <a:xfrm>
              <a:off x="9101634" y="705985"/>
              <a:ext cx="1865573" cy="1772439"/>
              <a:chOff x="9101633" y="705986"/>
              <a:chExt cx="1865573" cy="1772439"/>
            </a:xfrm>
          </p:grpSpPr>
          <p:sp>
            <p:nvSpPr>
              <p:cNvPr id="139" name="Oval 81"/>
              <p:cNvSpPr/>
              <p:nvPr/>
            </p:nvSpPr>
            <p:spPr>
              <a:xfrm>
                <a:off x="10538002" y="855344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140" name="Oval 82"/>
              <p:cNvSpPr/>
              <p:nvPr/>
            </p:nvSpPr>
            <p:spPr>
              <a:xfrm>
                <a:off x="9101633" y="1401790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141" name="Oval 83"/>
              <p:cNvSpPr/>
              <p:nvPr/>
            </p:nvSpPr>
            <p:spPr>
              <a:xfrm>
                <a:off x="9662852" y="705986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142" name="Oval 84"/>
              <p:cNvSpPr/>
              <p:nvPr/>
            </p:nvSpPr>
            <p:spPr>
              <a:xfrm>
                <a:off x="9405677" y="2179694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143" name="Oval 85"/>
              <p:cNvSpPr/>
              <p:nvPr/>
            </p:nvSpPr>
            <p:spPr>
              <a:xfrm>
                <a:off x="10268806" y="2332690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144" name="Oval 86"/>
              <p:cNvSpPr/>
              <p:nvPr/>
            </p:nvSpPr>
            <p:spPr>
              <a:xfrm>
                <a:off x="10821471" y="1640089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5" name="Freeform: Shape 120"/>
          <p:cNvSpPr/>
          <p:nvPr/>
        </p:nvSpPr>
        <p:spPr>
          <a:xfrm>
            <a:off x="7461343" y="2516444"/>
            <a:ext cx="4057650" cy="3867151"/>
          </a:xfrm>
          <a:custGeom>
            <a:avLst/>
            <a:gdLst>
              <a:gd name="connsiteX0" fmla="*/ 2566988 w 5133976"/>
              <a:gd name="connsiteY0" fmla="*/ 677230 h 5133976"/>
              <a:gd name="connsiteX1" fmla="*/ 4464843 w 5133976"/>
              <a:gd name="connsiteY1" fmla="*/ 2575085 h 5133976"/>
              <a:gd name="connsiteX2" fmla="*/ 2566988 w 5133976"/>
              <a:gd name="connsiteY2" fmla="*/ 4472940 h 5133976"/>
              <a:gd name="connsiteX3" fmla="*/ 669133 w 5133976"/>
              <a:gd name="connsiteY3" fmla="*/ 2575085 h 5133976"/>
              <a:gd name="connsiteX4" fmla="*/ 2566988 w 5133976"/>
              <a:gd name="connsiteY4" fmla="*/ 677230 h 5133976"/>
              <a:gd name="connsiteX5" fmla="*/ 2566988 w 5133976"/>
              <a:gd name="connsiteY5" fmla="*/ 377825 h 5133976"/>
              <a:gd name="connsiteX6" fmla="*/ 377825 w 5133976"/>
              <a:gd name="connsiteY6" fmla="*/ 2566988 h 5133976"/>
              <a:gd name="connsiteX7" fmla="*/ 2566988 w 5133976"/>
              <a:gd name="connsiteY7" fmla="*/ 4756151 h 5133976"/>
              <a:gd name="connsiteX8" fmla="*/ 4756151 w 5133976"/>
              <a:gd name="connsiteY8" fmla="*/ 2566988 h 5133976"/>
              <a:gd name="connsiteX9" fmla="*/ 2566988 w 5133976"/>
              <a:gd name="connsiteY9" fmla="*/ 377825 h 5133976"/>
              <a:gd name="connsiteX10" fmla="*/ 2566988 w 5133976"/>
              <a:gd name="connsiteY10" fmla="*/ 0 h 5133976"/>
              <a:gd name="connsiteX11" fmla="*/ 5133976 w 5133976"/>
              <a:gd name="connsiteY11" fmla="*/ 2566988 h 5133976"/>
              <a:gd name="connsiteX12" fmla="*/ 2566988 w 5133976"/>
              <a:gd name="connsiteY12" fmla="*/ 5133976 h 5133976"/>
              <a:gd name="connsiteX13" fmla="*/ 0 w 5133976"/>
              <a:gd name="connsiteY13" fmla="*/ 2566988 h 5133976"/>
              <a:gd name="connsiteX14" fmla="*/ 2566988 w 5133976"/>
              <a:gd name="connsiteY14" fmla="*/ 0 h 513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33976" h="5133976">
                <a:moveTo>
                  <a:pt x="2566988" y="677230"/>
                </a:moveTo>
                <a:cubicBezTo>
                  <a:pt x="3615144" y="677230"/>
                  <a:pt x="4464843" y="1526929"/>
                  <a:pt x="4464843" y="2575085"/>
                </a:cubicBezTo>
                <a:cubicBezTo>
                  <a:pt x="4464843" y="3623241"/>
                  <a:pt x="3615144" y="4472940"/>
                  <a:pt x="2566988" y="4472940"/>
                </a:cubicBezTo>
                <a:cubicBezTo>
                  <a:pt x="1518832" y="4472940"/>
                  <a:pt x="669133" y="3623241"/>
                  <a:pt x="669133" y="2575085"/>
                </a:cubicBezTo>
                <a:cubicBezTo>
                  <a:pt x="669133" y="1526929"/>
                  <a:pt x="1518832" y="677230"/>
                  <a:pt x="2566988" y="677230"/>
                </a:cubicBezTo>
                <a:close/>
                <a:moveTo>
                  <a:pt x="2566988" y="377825"/>
                </a:moveTo>
                <a:cubicBezTo>
                  <a:pt x="1357947" y="377825"/>
                  <a:pt x="377825" y="1357947"/>
                  <a:pt x="377825" y="2566988"/>
                </a:cubicBezTo>
                <a:cubicBezTo>
                  <a:pt x="377825" y="3776029"/>
                  <a:pt x="1357947" y="4756151"/>
                  <a:pt x="2566988" y="4756151"/>
                </a:cubicBezTo>
                <a:cubicBezTo>
                  <a:pt x="3776029" y="4756151"/>
                  <a:pt x="4756151" y="3776029"/>
                  <a:pt x="4756151" y="2566988"/>
                </a:cubicBezTo>
                <a:cubicBezTo>
                  <a:pt x="4756151" y="1357947"/>
                  <a:pt x="3776029" y="377825"/>
                  <a:pt x="2566988" y="377825"/>
                </a:cubicBezTo>
                <a:close/>
                <a:moveTo>
                  <a:pt x="2566988" y="0"/>
                </a:moveTo>
                <a:cubicBezTo>
                  <a:pt x="3984696" y="0"/>
                  <a:pt x="5133976" y="1149280"/>
                  <a:pt x="5133976" y="2566988"/>
                </a:cubicBezTo>
                <a:cubicBezTo>
                  <a:pt x="5133976" y="3984696"/>
                  <a:pt x="3984696" y="5133976"/>
                  <a:pt x="2566988" y="5133976"/>
                </a:cubicBezTo>
                <a:cubicBezTo>
                  <a:pt x="1149280" y="5133976"/>
                  <a:pt x="0" y="3984696"/>
                  <a:pt x="0" y="2566988"/>
                </a:cubicBezTo>
                <a:cubicBezTo>
                  <a:pt x="0" y="1149280"/>
                  <a:pt x="1149280" y="0"/>
                  <a:pt x="2566988" y="0"/>
                </a:cubicBezTo>
                <a:close/>
              </a:path>
            </a:pathLst>
          </a:custGeom>
          <a:gradFill flip="none" rotWithShape="1">
            <a:gsLst>
              <a:gs pos="0">
                <a:srgbClr val="1CADE4">
                  <a:alpha val="50000"/>
                </a:srgbClr>
              </a:gs>
              <a:gs pos="100000">
                <a:srgbClr val="2683C6">
                  <a:alpha val="50000"/>
                </a:srgb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wrap="square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LY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/>
            </a:endParaRPr>
          </a:p>
        </p:txBody>
      </p:sp>
      <p:grpSp>
        <p:nvGrpSpPr>
          <p:cNvPr id="147" name="Graphic 4"/>
          <p:cNvGrpSpPr/>
          <p:nvPr/>
        </p:nvGrpSpPr>
        <p:grpSpPr>
          <a:xfrm>
            <a:off x="7227472" y="5718779"/>
            <a:ext cx="796374" cy="749277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48" name="Freeform 33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49" name="Freeform 34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50" name="Freeform 35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51" name="Freeform 36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52" name="Freeform 37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53" name="Freeform 38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54" name="Freeform 39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55" name="Freeform 67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56" name="Freeform 68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57" name="Freeform 69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58" name="Freeform 70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59" name="Freeform 71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60" name="Freeform 72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61" name="Freeform 73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62" name="Freeform 74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63" name="Freeform 75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64" name="Freeform 76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65" name="Freeform 77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66" name="Freeform 78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608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roup 87"/>
          <p:cNvGrpSpPr/>
          <p:nvPr/>
        </p:nvGrpSpPr>
        <p:grpSpPr>
          <a:xfrm rot="323221">
            <a:off x="9312660" y="4881909"/>
            <a:ext cx="1865573" cy="1772439"/>
            <a:chOff x="9101634" y="705986"/>
            <a:chExt cx="1865573" cy="1772439"/>
          </a:xfrm>
        </p:grpSpPr>
        <p:sp>
          <p:nvSpPr>
            <p:cNvPr id="163" name="Graphic 9"/>
            <p:cNvSpPr/>
            <p:nvPr/>
          </p:nvSpPr>
          <p:spPr>
            <a:xfrm rot="4166288">
              <a:off x="9302650" y="946802"/>
              <a:ext cx="1482648" cy="1301099"/>
            </a:xfrm>
            <a:custGeom>
              <a:avLst/>
              <a:gdLst>
                <a:gd name="connsiteX0" fmla="*/ 673203 w 933450"/>
                <a:gd name="connsiteY0" fmla="*/ 0 h 819150"/>
                <a:gd name="connsiteX1" fmla="*/ 261818 w 933450"/>
                <a:gd name="connsiteY1" fmla="*/ 0 h 819150"/>
                <a:gd name="connsiteX2" fmla="*/ 213146 w 933450"/>
                <a:gd name="connsiteY2" fmla="*/ 28099 h 819150"/>
                <a:gd name="connsiteX3" fmla="*/ 7501 w 933450"/>
                <a:gd name="connsiteY3" fmla="*/ 384334 h 819150"/>
                <a:gd name="connsiteX4" fmla="*/ 7501 w 933450"/>
                <a:gd name="connsiteY4" fmla="*/ 440531 h 819150"/>
                <a:gd name="connsiteX5" fmla="*/ 213146 w 933450"/>
                <a:gd name="connsiteY5" fmla="*/ 796766 h 819150"/>
                <a:gd name="connsiteX6" fmla="*/ 261818 w 933450"/>
                <a:gd name="connsiteY6" fmla="*/ 824865 h 819150"/>
                <a:gd name="connsiteX7" fmla="*/ 673203 w 933450"/>
                <a:gd name="connsiteY7" fmla="*/ 824865 h 819150"/>
                <a:gd name="connsiteX8" fmla="*/ 721876 w 933450"/>
                <a:gd name="connsiteY8" fmla="*/ 796766 h 819150"/>
                <a:gd name="connsiteX9" fmla="*/ 927521 w 933450"/>
                <a:gd name="connsiteY9" fmla="*/ 440531 h 819150"/>
                <a:gd name="connsiteX10" fmla="*/ 927521 w 933450"/>
                <a:gd name="connsiteY10" fmla="*/ 384334 h 819150"/>
                <a:gd name="connsiteX11" fmla="*/ 721876 w 933450"/>
                <a:gd name="connsiteY11" fmla="*/ 28099 h 819150"/>
                <a:gd name="connsiteX12" fmla="*/ 673203 w 933450"/>
                <a:gd name="connsiteY12" fmla="*/ 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0" h="819150">
                  <a:moveTo>
                    <a:pt x="673203" y="0"/>
                  </a:moveTo>
                  <a:lnTo>
                    <a:pt x="261818" y="0"/>
                  </a:lnTo>
                  <a:cubicBezTo>
                    <a:pt x="241721" y="0"/>
                    <a:pt x="223242" y="10668"/>
                    <a:pt x="213146" y="28099"/>
                  </a:cubicBezTo>
                  <a:lnTo>
                    <a:pt x="7501" y="384334"/>
                  </a:lnTo>
                  <a:cubicBezTo>
                    <a:pt x="-2500" y="401669"/>
                    <a:pt x="-2500" y="423100"/>
                    <a:pt x="7501" y="440531"/>
                  </a:cubicBezTo>
                  <a:lnTo>
                    <a:pt x="213146" y="796766"/>
                  </a:lnTo>
                  <a:cubicBezTo>
                    <a:pt x="223147" y="814102"/>
                    <a:pt x="241721" y="824865"/>
                    <a:pt x="261818" y="824865"/>
                  </a:cubicBezTo>
                  <a:lnTo>
                    <a:pt x="673203" y="824865"/>
                  </a:lnTo>
                  <a:cubicBezTo>
                    <a:pt x="693301" y="824865"/>
                    <a:pt x="711780" y="814197"/>
                    <a:pt x="721876" y="796766"/>
                  </a:cubicBezTo>
                  <a:lnTo>
                    <a:pt x="927521" y="440531"/>
                  </a:lnTo>
                  <a:cubicBezTo>
                    <a:pt x="937522" y="423196"/>
                    <a:pt x="937522" y="401765"/>
                    <a:pt x="927521" y="384334"/>
                  </a:cubicBezTo>
                  <a:lnTo>
                    <a:pt x="721876" y="28099"/>
                  </a:lnTo>
                  <a:cubicBezTo>
                    <a:pt x="711875" y="10668"/>
                    <a:pt x="693301" y="0"/>
                    <a:pt x="673203" y="0"/>
                  </a:cubicBezTo>
                  <a:close/>
                </a:path>
              </a:pathLst>
            </a:custGeom>
            <a:gradFill>
              <a:gsLst>
                <a:gs pos="0">
                  <a:srgbClr val="1CADE4"/>
                </a:gs>
                <a:gs pos="100000">
                  <a:srgbClr val="2683C6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LY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grpSp>
          <p:nvGrpSpPr>
            <p:cNvPr id="164" name="Group 77"/>
            <p:cNvGrpSpPr/>
            <p:nvPr/>
          </p:nvGrpSpPr>
          <p:grpSpPr>
            <a:xfrm>
              <a:off x="9101634" y="705986"/>
              <a:ext cx="1865573" cy="1772439"/>
              <a:chOff x="9101634" y="705986"/>
              <a:chExt cx="1865573" cy="1772439"/>
            </a:xfrm>
          </p:grpSpPr>
          <p:sp>
            <p:nvSpPr>
              <p:cNvPr id="165" name="Graphic 9"/>
              <p:cNvSpPr/>
              <p:nvPr/>
            </p:nvSpPr>
            <p:spPr>
              <a:xfrm rot="4166288">
                <a:off x="9178380" y="821959"/>
                <a:ext cx="1731006" cy="1519044"/>
              </a:xfrm>
              <a:custGeom>
                <a:avLst/>
                <a:gdLst>
                  <a:gd name="connsiteX0" fmla="*/ 673203 w 933450"/>
                  <a:gd name="connsiteY0" fmla="*/ 0 h 819150"/>
                  <a:gd name="connsiteX1" fmla="*/ 261818 w 933450"/>
                  <a:gd name="connsiteY1" fmla="*/ 0 h 819150"/>
                  <a:gd name="connsiteX2" fmla="*/ 213146 w 933450"/>
                  <a:gd name="connsiteY2" fmla="*/ 28099 h 819150"/>
                  <a:gd name="connsiteX3" fmla="*/ 7501 w 933450"/>
                  <a:gd name="connsiteY3" fmla="*/ 384334 h 819150"/>
                  <a:gd name="connsiteX4" fmla="*/ 7501 w 933450"/>
                  <a:gd name="connsiteY4" fmla="*/ 440531 h 819150"/>
                  <a:gd name="connsiteX5" fmla="*/ 213146 w 933450"/>
                  <a:gd name="connsiteY5" fmla="*/ 796766 h 819150"/>
                  <a:gd name="connsiteX6" fmla="*/ 261818 w 933450"/>
                  <a:gd name="connsiteY6" fmla="*/ 824865 h 819150"/>
                  <a:gd name="connsiteX7" fmla="*/ 673203 w 933450"/>
                  <a:gd name="connsiteY7" fmla="*/ 824865 h 819150"/>
                  <a:gd name="connsiteX8" fmla="*/ 721876 w 933450"/>
                  <a:gd name="connsiteY8" fmla="*/ 796766 h 819150"/>
                  <a:gd name="connsiteX9" fmla="*/ 927521 w 933450"/>
                  <a:gd name="connsiteY9" fmla="*/ 440531 h 819150"/>
                  <a:gd name="connsiteX10" fmla="*/ 927521 w 933450"/>
                  <a:gd name="connsiteY10" fmla="*/ 384334 h 819150"/>
                  <a:gd name="connsiteX11" fmla="*/ 721876 w 933450"/>
                  <a:gd name="connsiteY11" fmla="*/ 28099 h 819150"/>
                  <a:gd name="connsiteX12" fmla="*/ 673203 w 933450"/>
                  <a:gd name="connsiteY12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33450" h="819150">
                    <a:moveTo>
                      <a:pt x="673203" y="0"/>
                    </a:moveTo>
                    <a:lnTo>
                      <a:pt x="261818" y="0"/>
                    </a:lnTo>
                    <a:cubicBezTo>
                      <a:pt x="241721" y="0"/>
                      <a:pt x="223242" y="10668"/>
                      <a:pt x="213146" y="28099"/>
                    </a:cubicBezTo>
                    <a:lnTo>
                      <a:pt x="7501" y="384334"/>
                    </a:lnTo>
                    <a:cubicBezTo>
                      <a:pt x="-2500" y="401669"/>
                      <a:pt x="-2500" y="423100"/>
                      <a:pt x="7501" y="440531"/>
                    </a:cubicBezTo>
                    <a:lnTo>
                      <a:pt x="213146" y="796766"/>
                    </a:lnTo>
                    <a:cubicBezTo>
                      <a:pt x="223147" y="814102"/>
                      <a:pt x="241721" y="824865"/>
                      <a:pt x="261818" y="824865"/>
                    </a:cubicBezTo>
                    <a:lnTo>
                      <a:pt x="673203" y="824865"/>
                    </a:lnTo>
                    <a:cubicBezTo>
                      <a:pt x="693301" y="824865"/>
                      <a:pt x="711780" y="814197"/>
                      <a:pt x="721876" y="796766"/>
                    </a:cubicBezTo>
                    <a:lnTo>
                      <a:pt x="927521" y="440531"/>
                    </a:lnTo>
                    <a:cubicBezTo>
                      <a:pt x="937522" y="423196"/>
                      <a:pt x="937522" y="401765"/>
                      <a:pt x="927521" y="384334"/>
                    </a:cubicBezTo>
                    <a:lnTo>
                      <a:pt x="721876" y="28099"/>
                    </a:lnTo>
                    <a:cubicBezTo>
                      <a:pt x="711875" y="10668"/>
                      <a:pt x="693301" y="0"/>
                      <a:pt x="673203" y="0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1CADE4">
                    <a:shade val="5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grpSp>
            <p:nvGrpSpPr>
              <p:cNvPr id="166" name="Group 67"/>
              <p:cNvGrpSpPr/>
              <p:nvPr/>
            </p:nvGrpSpPr>
            <p:grpSpPr>
              <a:xfrm>
                <a:off x="9101634" y="705986"/>
                <a:ext cx="1865573" cy="1772439"/>
                <a:chOff x="9101633" y="705986"/>
                <a:chExt cx="1865573" cy="1772439"/>
              </a:xfrm>
            </p:grpSpPr>
            <p:sp>
              <p:nvSpPr>
                <p:cNvPr id="167" name="Oval 61"/>
                <p:cNvSpPr/>
                <p:nvPr/>
              </p:nvSpPr>
              <p:spPr>
                <a:xfrm>
                  <a:off x="10538001" y="855344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168" name="Oval 62"/>
                <p:cNvSpPr/>
                <p:nvPr/>
              </p:nvSpPr>
              <p:spPr>
                <a:xfrm>
                  <a:off x="9101633" y="1401790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169" name="Oval 63"/>
                <p:cNvSpPr/>
                <p:nvPr/>
              </p:nvSpPr>
              <p:spPr>
                <a:xfrm>
                  <a:off x="9662852" y="705986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170" name="Oval 64"/>
                <p:cNvSpPr/>
                <p:nvPr/>
              </p:nvSpPr>
              <p:spPr>
                <a:xfrm>
                  <a:off x="9405677" y="2179694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171" name="Oval 65"/>
                <p:cNvSpPr/>
                <p:nvPr/>
              </p:nvSpPr>
              <p:spPr>
                <a:xfrm>
                  <a:off x="10268806" y="2332690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172" name="Oval 66"/>
                <p:cNvSpPr/>
                <p:nvPr/>
              </p:nvSpPr>
              <p:spPr>
                <a:xfrm>
                  <a:off x="10821471" y="1640089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173" name="Group 78"/>
          <p:cNvGrpSpPr/>
          <p:nvPr/>
        </p:nvGrpSpPr>
        <p:grpSpPr>
          <a:xfrm rot="2277975">
            <a:off x="10728270" y="5740564"/>
            <a:ext cx="980492" cy="931542"/>
            <a:chOff x="9101634" y="705985"/>
            <a:chExt cx="1865573" cy="1772439"/>
          </a:xfrm>
        </p:grpSpPr>
        <p:sp>
          <p:nvSpPr>
            <p:cNvPr id="174" name="Graphic 9"/>
            <p:cNvSpPr/>
            <p:nvPr/>
          </p:nvSpPr>
          <p:spPr>
            <a:xfrm rot="4166288">
              <a:off x="9178380" y="821959"/>
              <a:ext cx="1731006" cy="1519044"/>
            </a:xfrm>
            <a:custGeom>
              <a:avLst/>
              <a:gdLst>
                <a:gd name="connsiteX0" fmla="*/ 673203 w 933450"/>
                <a:gd name="connsiteY0" fmla="*/ 0 h 819150"/>
                <a:gd name="connsiteX1" fmla="*/ 261818 w 933450"/>
                <a:gd name="connsiteY1" fmla="*/ 0 h 819150"/>
                <a:gd name="connsiteX2" fmla="*/ 213146 w 933450"/>
                <a:gd name="connsiteY2" fmla="*/ 28099 h 819150"/>
                <a:gd name="connsiteX3" fmla="*/ 7501 w 933450"/>
                <a:gd name="connsiteY3" fmla="*/ 384334 h 819150"/>
                <a:gd name="connsiteX4" fmla="*/ 7501 w 933450"/>
                <a:gd name="connsiteY4" fmla="*/ 440531 h 819150"/>
                <a:gd name="connsiteX5" fmla="*/ 213146 w 933450"/>
                <a:gd name="connsiteY5" fmla="*/ 796766 h 819150"/>
                <a:gd name="connsiteX6" fmla="*/ 261818 w 933450"/>
                <a:gd name="connsiteY6" fmla="*/ 824865 h 819150"/>
                <a:gd name="connsiteX7" fmla="*/ 673203 w 933450"/>
                <a:gd name="connsiteY7" fmla="*/ 824865 h 819150"/>
                <a:gd name="connsiteX8" fmla="*/ 721876 w 933450"/>
                <a:gd name="connsiteY8" fmla="*/ 796766 h 819150"/>
                <a:gd name="connsiteX9" fmla="*/ 927521 w 933450"/>
                <a:gd name="connsiteY9" fmla="*/ 440531 h 819150"/>
                <a:gd name="connsiteX10" fmla="*/ 927521 w 933450"/>
                <a:gd name="connsiteY10" fmla="*/ 384334 h 819150"/>
                <a:gd name="connsiteX11" fmla="*/ 721876 w 933450"/>
                <a:gd name="connsiteY11" fmla="*/ 28099 h 819150"/>
                <a:gd name="connsiteX12" fmla="*/ 673203 w 933450"/>
                <a:gd name="connsiteY12" fmla="*/ 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0" h="819150">
                  <a:moveTo>
                    <a:pt x="673203" y="0"/>
                  </a:moveTo>
                  <a:lnTo>
                    <a:pt x="261818" y="0"/>
                  </a:lnTo>
                  <a:cubicBezTo>
                    <a:pt x="241721" y="0"/>
                    <a:pt x="223242" y="10668"/>
                    <a:pt x="213146" y="28099"/>
                  </a:cubicBezTo>
                  <a:lnTo>
                    <a:pt x="7501" y="384334"/>
                  </a:lnTo>
                  <a:cubicBezTo>
                    <a:pt x="-2500" y="401669"/>
                    <a:pt x="-2500" y="423100"/>
                    <a:pt x="7501" y="440531"/>
                  </a:cubicBezTo>
                  <a:lnTo>
                    <a:pt x="213146" y="796766"/>
                  </a:lnTo>
                  <a:cubicBezTo>
                    <a:pt x="223147" y="814102"/>
                    <a:pt x="241721" y="824865"/>
                    <a:pt x="261818" y="824865"/>
                  </a:cubicBezTo>
                  <a:lnTo>
                    <a:pt x="673203" y="824865"/>
                  </a:lnTo>
                  <a:cubicBezTo>
                    <a:pt x="693301" y="824865"/>
                    <a:pt x="711780" y="814197"/>
                    <a:pt x="721876" y="796766"/>
                  </a:cubicBezTo>
                  <a:lnTo>
                    <a:pt x="927521" y="440531"/>
                  </a:lnTo>
                  <a:cubicBezTo>
                    <a:pt x="937522" y="423196"/>
                    <a:pt x="937522" y="401765"/>
                    <a:pt x="927521" y="384334"/>
                  </a:cubicBezTo>
                  <a:lnTo>
                    <a:pt x="721876" y="28099"/>
                  </a:lnTo>
                  <a:cubicBezTo>
                    <a:pt x="711875" y="10668"/>
                    <a:pt x="693301" y="0"/>
                    <a:pt x="673203" y="0"/>
                  </a:cubicBezTo>
                  <a:close/>
                </a:path>
              </a:pathLst>
            </a:custGeom>
            <a:noFill/>
            <a:ln w="25400" cap="flat">
              <a:solidFill>
                <a:srgbClr val="1CADE4">
                  <a:shade val="50000"/>
                </a:srgbClr>
              </a:solidFill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LY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grpSp>
          <p:nvGrpSpPr>
            <p:cNvPr id="175" name="Group 80"/>
            <p:cNvGrpSpPr/>
            <p:nvPr/>
          </p:nvGrpSpPr>
          <p:grpSpPr>
            <a:xfrm>
              <a:off x="9101634" y="705985"/>
              <a:ext cx="1865573" cy="1772439"/>
              <a:chOff x="9101633" y="705986"/>
              <a:chExt cx="1865573" cy="1772439"/>
            </a:xfrm>
          </p:grpSpPr>
          <p:sp>
            <p:nvSpPr>
              <p:cNvPr id="176" name="Oval 81"/>
              <p:cNvSpPr/>
              <p:nvPr/>
            </p:nvSpPr>
            <p:spPr>
              <a:xfrm>
                <a:off x="10538002" y="855344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177" name="Oval 82"/>
              <p:cNvSpPr/>
              <p:nvPr/>
            </p:nvSpPr>
            <p:spPr>
              <a:xfrm>
                <a:off x="9101633" y="1401790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178" name="Oval 83"/>
              <p:cNvSpPr/>
              <p:nvPr/>
            </p:nvSpPr>
            <p:spPr>
              <a:xfrm>
                <a:off x="9662852" y="705986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179" name="Oval 84"/>
              <p:cNvSpPr/>
              <p:nvPr/>
            </p:nvSpPr>
            <p:spPr>
              <a:xfrm>
                <a:off x="9405677" y="2179694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180" name="Oval 85"/>
              <p:cNvSpPr/>
              <p:nvPr/>
            </p:nvSpPr>
            <p:spPr>
              <a:xfrm>
                <a:off x="10268806" y="2332690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181" name="Oval 86"/>
              <p:cNvSpPr/>
              <p:nvPr/>
            </p:nvSpPr>
            <p:spPr>
              <a:xfrm>
                <a:off x="10821471" y="1640089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50" name="Picture 2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140454" y="1604787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-1" y="261574"/>
            <a:ext cx="12191999" cy="52315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 err="1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общАЯ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, </a:t>
            </a:r>
            <a:r>
              <a:rPr lang="ru-RU" sz="2600" b="1" cap="all" dirty="0" err="1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адреснАЯ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и </a:t>
            </a:r>
            <a:r>
              <a:rPr lang="ru-RU" sz="2600" b="1" cap="all" dirty="0" err="1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индивидуальнАЯ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ru-RU" sz="2600" b="1" cap="all" dirty="0" err="1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профилактикА</a:t>
            </a:r>
            <a:endParaRPr lang="ru-RU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xmlns="" id="{3C0A3CD2-CFA6-6072-5BDE-4D686B58A2EA}"/>
              </a:ext>
            </a:extLst>
          </p:cNvPr>
          <p:cNvSpPr txBox="1"/>
          <p:nvPr/>
        </p:nvSpPr>
        <p:spPr>
          <a:xfrm>
            <a:off x="792487" y="2936257"/>
            <a:ext cx="49284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00" b="1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Молодежь, </a:t>
            </a:r>
            <a:r>
              <a:rPr lang="ru-RU" sz="1500" b="1" dirty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не имеет достаточного образования и жизненного опыта</a:t>
            </a:r>
            <a:endParaRPr lang="ru-RU" sz="1500" dirty="0">
              <a:solidFill>
                <a:prstClr val="white">
                  <a:lumMod val="9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82469">
            <a:off x="841518" y="5693017"/>
            <a:ext cx="1324869" cy="104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82469">
            <a:off x="421146" y="5045107"/>
            <a:ext cx="1324869" cy="104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6" name="Graphic 4"/>
          <p:cNvGrpSpPr/>
          <p:nvPr/>
        </p:nvGrpSpPr>
        <p:grpSpPr>
          <a:xfrm rot="16200000">
            <a:off x="6903559" y="5580289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87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88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89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90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91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92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93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94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95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96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97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98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199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200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201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202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203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204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205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</p:grpSp>
      <p:sp>
        <p:nvSpPr>
          <p:cNvPr id="79" name="Прямоугольник 78"/>
          <p:cNvSpPr/>
          <p:nvPr/>
        </p:nvSpPr>
        <p:spPr>
          <a:xfrm>
            <a:off x="3990451" y="1400019"/>
            <a:ext cx="76786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профилактика – деятельность по реализации мероприятий с населением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сферы образования – с обучающимися), направленных на формирование антитеррористического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мировоззрения.</a:t>
            </a:r>
          </a:p>
          <a:p>
            <a:pPr indent="457200" algn="just">
              <a:spcAft>
                <a:spcPts val="0"/>
              </a:spcAft>
            </a:pP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Адресная профилактика – деятельность по реализации мероприятий с отдельными социальными группами лиц, уязвимых к воздействию идеологии терроризма, либо отдельными их представителями (например, с лицами получившими религиозное образование за рубежом и имеющими намерения заниматься религиозной деятельностью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 Российской Федерации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indent="457200" algn="just">
              <a:spcAft>
                <a:spcPts val="0"/>
              </a:spcAft>
            </a:pP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Индивидуальная профилактика – деятельность по реализации мероприятий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лицами, подверженными воздействию идеологии терроризма либо подпавшими под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влияние, целью которой является формирование у них мотивов к отказу от участия </a:t>
            </a:r>
            <a:r>
              <a:rPr lang="ru-RU" sz="16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террористической деятельности.</a:t>
            </a:r>
          </a:p>
          <a:p>
            <a:pPr indent="457200" algn="just">
              <a:spcAft>
                <a:spcPts val="0"/>
              </a:spcAft>
            </a:pPr>
            <a:endParaRPr lang="ru-RU" sz="1600" b="1" dirty="0">
              <a:solidFill>
                <a:srgbClr val="103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just">
              <a:spcAft>
                <a:spcPts val="0"/>
              </a:spcAft>
            </a:pPr>
            <a:endParaRPr lang="ru-RU" sz="1600" b="1" dirty="0">
              <a:solidFill>
                <a:srgbClr val="103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0" name="Group 6"/>
          <p:cNvGrpSpPr/>
          <p:nvPr/>
        </p:nvGrpSpPr>
        <p:grpSpPr>
          <a:xfrm rot="5400000">
            <a:off x="4465414" y="541934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81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2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83" name="Group 6"/>
          <p:cNvGrpSpPr/>
          <p:nvPr/>
        </p:nvGrpSpPr>
        <p:grpSpPr>
          <a:xfrm rot="16200000">
            <a:off x="10601786" y="3918631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84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5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86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75" y="1415897"/>
            <a:ext cx="2226096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7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46" y="4048552"/>
            <a:ext cx="1889397" cy="126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8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41" y="4669948"/>
            <a:ext cx="1890585" cy="126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294" y="2340948"/>
            <a:ext cx="2272014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0" name="Picture 2" descr="C:\Users\Iskhakova\Desktop\1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973" y="4911348"/>
            <a:ext cx="2059835" cy="126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1" name="Picture 2" descr="C:\Users\Iskhakova\Desktop\5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930" y="5249549"/>
            <a:ext cx="1972834" cy="126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92" name="Graphic 4"/>
          <p:cNvGrpSpPr/>
          <p:nvPr/>
        </p:nvGrpSpPr>
        <p:grpSpPr>
          <a:xfrm rot="16200000">
            <a:off x="5037889" y="5803123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93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94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95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96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97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98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99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0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1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2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3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4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5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6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7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8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09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0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1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579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roup 87"/>
          <p:cNvGrpSpPr/>
          <p:nvPr/>
        </p:nvGrpSpPr>
        <p:grpSpPr>
          <a:xfrm rot="323221">
            <a:off x="9389757" y="4672663"/>
            <a:ext cx="1865573" cy="1772439"/>
            <a:chOff x="9101634" y="705986"/>
            <a:chExt cx="1865573" cy="1772439"/>
          </a:xfrm>
        </p:grpSpPr>
        <p:sp>
          <p:nvSpPr>
            <p:cNvPr id="163" name="Graphic 9"/>
            <p:cNvSpPr/>
            <p:nvPr/>
          </p:nvSpPr>
          <p:spPr>
            <a:xfrm rot="4166288">
              <a:off x="9302650" y="946802"/>
              <a:ext cx="1482648" cy="1301099"/>
            </a:xfrm>
            <a:custGeom>
              <a:avLst/>
              <a:gdLst>
                <a:gd name="connsiteX0" fmla="*/ 673203 w 933450"/>
                <a:gd name="connsiteY0" fmla="*/ 0 h 819150"/>
                <a:gd name="connsiteX1" fmla="*/ 261818 w 933450"/>
                <a:gd name="connsiteY1" fmla="*/ 0 h 819150"/>
                <a:gd name="connsiteX2" fmla="*/ 213146 w 933450"/>
                <a:gd name="connsiteY2" fmla="*/ 28099 h 819150"/>
                <a:gd name="connsiteX3" fmla="*/ 7501 w 933450"/>
                <a:gd name="connsiteY3" fmla="*/ 384334 h 819150"/>
                <a:gd name="connsiteX4" fmla="*/ 7501 w 933450"/>
                <a:gd name="connsiteY4" fmla="*/ 440531 h 819150"/>
                <a:gd name="connsiteX5" fmla="*/ 213146 w 933450"/>
                <a:gd name="connsiteY5" fmla="*/ 796766 h 819150"/>
                <a:gd name="connsiteX6" fmla="*/ 261818 w 933450"/>
                <a:gd name="connsiteY6" fmla="*/ 824865 h 819150"/>
                <a:gd name="connsiteX7" fmla="*/ 673203 w 933450"/>
                <a:gd name="connsiteY7" fmla="*/ 824865 h 819150"/>
                <a:gd name="connsiteX8" fmla="*/ 721876 w 933450"/>
                <a:gd name="connsiteY8" fmla="*/ 796766 h 819150"/>
                <a:gd name="connsiteX9" fmla="*/ 927521 w 933450"/>
                <a:gd name="connsiteY9" fmla="*/ 440531 h 819150"/>
                <a:gd name="connsiteX10" fmla="*/ 927521 w 933450"/>
                <a:gd name="connsiteY10" fmla="*/ 384334 h 819150"/>
                <a:gd name="connsiteX11" fmla="*/ 721876 w 933450"/>
                <a:gd name="connsiteY11" fmla="*/ 28099 h 819150"/>
                <a:gd name="connsiteX12" fmla="*/ 673203 w 933450"/>
                <a:gd name="connsiteY12" fmla="*/ 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0" h="819150">
                  <a:moveTo>
                    <a:pt x="673203" y="0"/>
                  </a:moveTo>
                  <a:lnTo>
                    <a:pt x="261818" y="0"/>
                  </a:lnTo>
                  <a:cubicBezTo>
                    <a:pt x="241721" y="0"/>
                    <a:pt x="223242" y="10668"/>
                    <a:pt x="213146" y="28099"/>
                  </a:cubicBezTo>
                  <a:lnTo>
                    <a:pt x="7501" y="384334"/>
                  </a:lnTo>
                  <a:cubicBezTo>
                    <a:pt x="-2500" y="401669"/>
                    <a:pt x="-2500" y="423100"/>
                    <a:pt x="7501" y="440531"/>
                  </a:cubicBezTo>
                  <a:lnTo>
                    <a:pt x="213146" y="796766"/>
                  </a:lnTo>
                  <a:cubicBezTo>
                    <a:pt x="223147" y="814102"/>
                    <a:pt x="241721" y="824865"/>
                    <a:pt x="261818" y="824865"/>
                  </a:cubicBezTo>
                  <a:lnTo>
                    <a:pt x="673203" y="824865"/>
                  </a:lnTo>
                  <a:cubicBezTo>
                    <a:pt x="693301" y="824865"/>
                    <a:pt x="711780" y="814197"/>
                    <a:pt x="721876" y="796766"/>
                  </a:cubicBezTo>
                  <a:lnTo>
                    <a:pt x="927521" y="440531"/>
                  </a:lnTo>
                  <a:cubicBezTo>
                    <a:pt x="937522" y="423196"/>
                    <a:pt x="937522" y="401765"/>
                    <a:pt x="927521" y="384334"/>
                  </a:cubicBezTo>
                  <a:lnTo>
                    <a:pt x="721876" y="28099"/>
                  </a:lnTo>
                  <a:cubicBezTo>
                    <a:pt x="711875" y="10668"/>
                    <a:pt x="693301" y="0"/>
                    <a:pt x="673203" y="0"/>
                  </a:cubicBezTo>
                  <a:close/>
                </a:path>
              </a:pathLst>
            </a:custGeom>
            <a:gradFill>
              <a:gsLst>
                <a:gs pos="0">
                  <a:srgbClr val="1CADE4"/>
                </a:gs>
                <a:gs pos="100000">
                  <a:srgbClr val="2683C6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ar-LY" kern="0">
                <a:solidFill>
                  <a:prstClr val="black"/>
                </a:solidFill>
                <a:latin typeface="Roboto Condensed"/>
              </a:endParaRPr>
            </a:p>
          </p:txBody>
        </p:sp>
        <p:grpSp>
          <p:nvGrpSpPr>
            <p:cNvPr id="164" name="Group 77"/>
            <p:cNvGrpSpPr/>
            <p:nvPr/>
          </p:nvGrpSpPr>
          <p:grpSpPr>
            <a:xfrm>
              <a:off x="9101634" y="705986"/>
              <a:ext cx="1865573" cy="1772439"/>
              <a:chOff x="9101634" y="705986"/>
              <a:chExt cx="1865573" cy="1772439"/>
            </a:xfrm>
          </p:grpSpPr>
          <p:sp>
            <p:nvSpPr>
              <p:cNvPr id="165" name="Graphic 9"/>
              <p:cNvSpPr/>
              <p:nvPr/>
            </p:nvSpPr>
            <p:spPr>
              <a:xfrm rot="4166288">
                <a:off x="9178380" y="821959"/>
                <a:ext cx="1731006" cy="1519044"/>
              </a:xfrm>
              <a:custGeom>
                <a:avLst/>
                <a:gdLst>
                  <a:gd name="connsiteX0" fmla="*/ 673203 w 933450"/>
                  <a:gd name="connsiteY0" fmla="*/ 0 h 819150"/>
                  <a:gd name="connsiteX1" fmla="*/ 261818 w 933450"/>
                  <a:gd name="connsiteY1" fmla="*/ 0 h 819150"/>
                  <a:gd name="connsiteX2" fmla="*/ 213146 w 933450"/>
                  <a:gd name="connsiteY2" fmla="*/ 28099 h 819150"/>
                  <a:gd name="connsiteX3" fmla="*/ 7501 w 933450"/>
                  <a:gd name="connsiteY3" fmla="*/ 384334 h 819150"/>
                  <a:gd name="connsiteX4" fmla="*/ 7501 w 933450"/>
                  <a:gd name="connsiteY4" fmla="*/ 440531 h 819150"/>
                  <a:gd name="connsiteX5" fmla="*/ 213146 w 933450"/>
                  <a:gd name="connsiteY5" fmla="*/ 796766 h 819150"/>
                  <a:gd name="connsiteX6" fmla="*/ 261818 w 933450"/>
                  <a:gd name="connsiteY6" fmla="*/ 824865 h 819150"/>
                  <a:gd name="connsiteX7" fmla="*/ 673203 w 933450"/>
                  <a:gd name="connsiteY7" fmla="*/ 824865 h 819150"/>
                  <a:gd name="connsiteX8" fmla="*/ 721876 w 933450"/>
                  <a:gd name="connsiteY8" fmla="*/ 796766 h 819150"/>
                  <a:gd name="connsiteX9" fmla="*/ 927521 w 933450"/>
                  <a:gd name="connsiteY9" fmla="*/ 440531 h 819150"/>
                  <a:gd name="connsiteX10" fmla="*/ 927521 w 933450"/>
                  <a:gd name="connsiteY10" fmla="*/ 384334 h 819150"/>
                  <a:gd name="connsiteX11" fmla="*/ 721876 w 933450"/>
                  <a:gd name="connsiteY11" fmla="*/ 28099 h 819150"/>
                  <a:gd name="connsiteX12" fmla="*/ 673203 w 933450"/>
                  <a:gd name="connsiteY12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33450" h="819150">
                    <a:moveTo>
                      <a:pt x="673203" y="0"/>
                    </a:moveTo>
                    <a:lnTo>
                      <a:pt x="261818" y="0"/>
                    </a:lnTo>
                    <a:cubicBezTo>
                      <a:pt x="241721" y="0"/>
                      <a:pt x="223242" y="10668"/>
                      <a:pt x="213146" y="28099"/>
                    </a:cubicBezTo>
                    <a:lnTo>
                      <a:pt x="7501" y="384334"/>
                    </a:lnTo>
                    <a:cubicBezTo>
                      <a:pt x="-2500" y="401669"/>
                      <a:pt x="-2500" y="423100"/>
                      <a:pt x="7501" y="440531"/>
                    </a:cubicBezTo>
                    <a:lnTo>
                      <a:pt x="213146" y="796766"/>
                    </a:lnTo>
                    <a:cubicBezTo>
                      <a:pt x="223147" y="814102"/>
                      <a:pt x="241721" y="824865"/>
                      <a:pt x="261818" y="824865"/>
                    </a:cubicBezTo>
                    <a:lnTo>
                      <a:pt x="673203" y="824865"/>
                    </a:lnTo>
                    <a:cubicBezTo>
                      <a:pt x="693301" y="824865"/>
                      <a:pt x="711780" y="814197"/>
                      <a:pt x="721876" y="796766"/>
                    </a:cubicBezTo>
                    <a:lnTo>
                      <a:pt x="927521" y="440531"/>
                    </a:lnTo>
                    <a:cubicBezTo>
                      <a:pt x="937522" y="423196"/>
                      <a:pt x="937522" y="401765"/>
                      <a:pt x="927521" y="384334"/>
                    </a:cubicBezTo>
                    <a:lnTo>
                      <a:pt x="721876" y="28099"/>
                    </a:lnTo>
                    <a:cubicBezTo>
                      <a:pt x="711875" y="10668"/>
                      <a:pt x="693301" y="0"/>
                      <a:pt x="673203" y="0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1CADE4">
                    <a:shade val="5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>
                  <a:defRPr/>
                </a:pPr>
                <a:endParaRPr lang="ar-LY" kern="0">
                  <a:solidFill>
                    <a:prstClr val="black"/>
                  </a:solidFill>
                  <a:latin typeface="Roboto Condensed"/>
                </a:endParaRPr>
              </a:p>
            </p:txBody>
          </p:sp>
          <p:grpSp>
            <p:nvGrpSpPr>
              <p:cNvPr id="166" name="Group 67"/>
              <p:cNvGrpSpPr/>
              <p:nvPr/>
            </p:nvGrpSpPr>
            <p:grpSpPr>
              <a:xfrm>
                <a:off x="9101634" y="705986"/>
                <a:ext cx="1865573" cy="1772439"/>
                <a:chOff x="9101633" y="705986"/>
                <a:chExt cx="1865573" cy="1772439"/>
              </a:xfrm>
            </p:grpSpPr>
            <p:sp>
              <p:nvSpPr>
                <p:cNvPr id="167" name="Oval 61"/>
                <p:cNvSpPr/>
                <p:nvPr/>
              </p:nvSpPr>
              <p:spPr>
                <a:xfrm>
                  <a:off x="10538001" y="855344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algn="ctr">
                    <a:defRPr/>
                  </a:pPr>
                  <a:endParaRPr lang="ar-LY" kern="0">
                    <a:solidFill>
                      <a:prstClr val="white"/>
                    </a:solidFill>
                    <a:latin typeface="Roboto Condensed"/>
                  </a:endParaRPr>
                </a:p>
              </p:txBody>
            </p:sp>
            <p:sp>
              <p:nvSpPr>
                <p:cNvPr id="168" name="Oval 62"/>
                <p:cNvSpPr/>
                <p:nvPr/>
              </p:nvSpPr>
              <p:spPr>
                <a:xfrm>
                  <a:off x="9101633" y="1401790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algn="ctr">
                    <a:defRPr/>
                  </a:pPr>
                  <a:endParaRPr lang="ar-LY" kern="0">
                    <a:solidFill>
                      <a:prstClr val="white"/>
                    </a:solidFill>
                    <a:latin typeface="Roboto Condensed"/>
                  </a:endParaRPr>
                </a:p>
              </p:txBody>
            </p:sp>
            <p:sp>
              <p:nvSpPr>
                <p:cNvPr id="169" name="Oval 63"/>
                <p:cNvSpPr/>
                <p:nvPr/>
              </p:nvSpPr>
              <p:spPr>
                <a:xfrm>
                  <a:off x="9662852" y="705986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algn="ctr">
                    <a:defRPr/>
                  </a:pPr>
                  <a:endParaRPr lang="ar-LY" kern="0">
                    <a:solidFill>
                      <a:prstClr val="white"/>
                    </a:solidFill>
                    <a:latin typeface="Roboto Condensed"/>
                  </a:endParaRPr>
                </a:p>
              </p:txBody>
            </p:sp>
            <p:sp>
              <p:nvSpPr>
                <p:cNvPr id="170" name="Oval 64"/>
                <p:cNvSpPr/>
                <p:nvPr/>
              </p:nvSpPr>
              <p:spPr>
                <a:xfrm>
                  <a:off x="9405677" y="2179694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algn="ctr">
                    <a:defRPr/>
                  </a:pPr>
                  <a:endParaRPr lang="ar-LY" kern="0">
                    <a:solidFill>
                      <a:prstClr val="white"/>
                    </a:solidFill>
                    <a:latin typeface="Roboto Condensed"/>
                  </a:endParaRPr>
                </a:p>
              </p:txBody>
            </p:sp>
            <p:sp>
              <p:nvSpPr>
                <p:cNvPr id="171" name="Oval 65"/>
                <p:cNvSpPr/>
                <p:nvPr/>
              </p:nvSpPr>
              <p:spPr>
                <a:xfrm>
                  <a:off x="10268806" y="2332690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algn="ctr">
                    <a:defRPr/>
                  </a:pPr>
                  <a:endParaRPr lang="ar-LY" kern="0">
                    <a:solidFill>
                      <a:prstClr val="white"/>
                    </a:solidFill>
                    <a:latin typeface="Roboto Condensed"/>
                  </a:endParaRPr>
                </a:p>
              </p:txBody>
            </p:sp>
            <p:sp>
              <p:nvSpPr>
                <p:cNvPr id="172" name="Oval 66"/>
                <p:cNvSpPr/>
                <p:nvPr/>
              </p:nvSpPr>
              <p:spPr>
                <a:xfrm>
                  <a:off x="10821471" y="1640089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algn="ctr">
                    <a:defRPr/>
                  </a:pPr>
                  <a:endParaRPr lang="ar-LY" kern="0">
                    <a:solidFill>
                      <a:prstClr val="white"/>
                    </a:solidFill>
                    <a:latin typeface="Roboto Condensed"/>
                  </a:endParaRPr>
                </a:p>
              </p:txBody>
            </p:sp>
          </p:grpSp>
        </p:grpSp>
      </p:grpSp>
      <p:grpSp>
        <p:nvGrpSpPr>
          <p:cNvPr id="173" name="Group 78"/>
          <p:cNvGrpSpPr/>
          <p:nvPr/>
        </p:nvGrpSpPr>
        <p:grpSpPr>
          <a:xfrm rot="2277975">
            <a:off x="10799119" y="5214673"/>
            <a:ext cx="980492" cy="931542"/>
            <a:chOff x="9101634" y="705985"/>
            <a:chExt cx="1865573" cy="1772439"/>
          </a:xfrm>
        </p:grpSpPr>
        <p:sp>
          <p:nvSpPr>
            <p:cNvPr id="174" name="Graphic 9"/>
            <p:cNvSpPr/>
            <p:nvPr/>
          </p:nvSpPr>
          <p:spPr>
            <a:xfrm rot="4166288">
              <a:off x="9178380" y="821959"/>
              <a:ext cx="1731006" cy="1519044"/>
            </a:xfrm>
            <a:custGeom>
              <a:avLst/>
              <a:gdLst>
                <a:gd name="connsiteX0" fmla="*/ 673203 w 933450"/>
                <a:gd name="connsiteY0" fmla="*/ 0 h 819150"/>
                <a:gd name="connsiteX1" fmla="*/ 261818 w 933450"/>
                <a:gd name="connsiteY1" fmla="*/ 0 h 819150"/>
                <a:gd name="connsiteX2" fmla="*/ 213146 w 933450"/>
                <a:gd name="connsiteY2" fmla="*/ 28099 h 819150"/>
                <a:gd name="connsiteX3" fmla="*/ 7501 w 933450"/>
                <a:gd name="connsiteY3" fmla="*/ 384334 h 819150"/>
                <a:gd name="connsiteX4" fmla="*/ 7501 w 933450"/>
                <a:gd name="connsiteY4" fmla="*/ 440531 h 819150"/>
                <a:gd name="connsiteX5" fmla="*/ 213146 w 933450"/>
                <a:gd name="connsiteY5" fmla="*/ 796766 h 819150"/>
                <a:gd name="connsiteX6" fmla="*/ 261818 w 933450"/>
                <a:gd name="connsiteY6" fmla="*/ 824865 h 819150"/>
                <a:gd name="connsiteX7" fmla="*/ 673203 w 933450"/>
                <a:gd name="connsiteY7" fmla="*/ 824865 h 819150"/>
                <a:gd name="connsiteX8" fmla="*/ 721876 w 933450"/>
                <a:gd name="connsiteY8" fmla="*/ 796766 h 819150"/>
                <a:gd name="connsiteX9" fmla="*/ 927521 w 933450"/>
                <a:gd name="connsiteY9" fmla="*/ 440531 h 819150"/>
                <a:gd name="connsiteX10" fmla="*/ 927521 w 933450"/>
                <a:gd name="connsiteY10" fmla="*/ 384334 h 819150"/>
                <a:gd name="connsiteX11" fmla="*/ 721876 w 933450"/>
                <a:gd name="connsiteY11" fmla="*/ 28099 h 819150"/>
                <a:gd name="connsiteX12" fmla="*/ 673203 w 933450"/>
                <a:gd name="connsiteY12" fmla="*/ 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0" h="819150">
                  <a:moveTo>
                    <a:pt x="673203" y="0"/>
                  </a:moveTo>
                  <a:lnTo>
                    <a:pt x="261818" y="0"/>
                  </a:lnTo>
                  <a:cubicBezTo>
                    <a:pt x="241721" y="0"/>
                    <a:pt x="223242" y="10668"/>
                    <a:pt x="213146" y="28099"/>
                  </a:cubicBezTo>
                  <a:lnTo>
                    <a:pt x="7501" y="384334"/>
                  </a:lnTo>
                  <a:cubicBezTo>
                    <a:pt x="-2500" y="401669"/>
                    <a:pt x="-2500" y="423100"/>
                    <a:pt x="7501" y="440531"/>
                  </a:cubicBezTo>
                  <a:lnTo>
                    <a:pt x="213146" y="796766"/>
                  </a:lnTo>
                  <a:cubicBezTo>
                    <a:pt x="223147" y="814102"/>
                    <a:pt x="241721" y="824865"/>
                    <a:pt x="261818" y="824865"/>
                  </a:cubicBezTo>
                  <a:lnTo>
                    <a:pt x="673203" y="824865"/>
                  </a:lnTo>
                  <a:cubicBezTo>
                    <a:pt x="693301" y="824865"/>
                    <a:pt x="711780" y="814197"/>
                    <a:pt x="721876" y="796766"/>
                  </a:cubicBezTo>
                  <a:lnTo>
                    <a:pt x="927521" y="440531"/>
                  </a:lnTo>
                  <a:cubicBezTo>
                    <a:pt x="937522" y="423196"/>
                    <a:pt x="937522" y="401765"/>
                    <a:pt x="927521" y="384334"/>
                  </a:cubicBezTo>
                  <a:lnTo>
                    <a:pt x="721876" y="28099"/>
                  </a:lnTo>
                  <a:cubicBezTo>
                    <a:pt x="711875" y="10668"/>
                    <a:pt x="693301" y="0"/>
                    <a:pt x="673203" y="0"/>
                  </a:cubicBezTo>
                  <a:close/>
                </a:path>
              </a:pathLst>
            </a:custGeom>
            <a:noFill/>
            <a:ln w="25400" cap="flat">
              <a:solidFill>
                <a:srgbClr val="1CADE4">
                  <a:shade val="50000"/>
                </a:srgbClr>
              </a:solidFill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ar-LY" kern="0">
                <a:solidFill>
                  <a:prstClr val="black"/>
                </a:solidFill>
                <a:latin typeface="Roboto Condensed"/>
              </a:endParaRPr>
            </a:p>
          </p:txBody>
        </p:sp>
        <p:grpSp>
          <p:nvGrpSpPr>
            <p:cNvPr id="175" name="Group 80"/>
            <p:cNvGrpSpPr/>
            <p:nvPr/>
          </p:nvGrpSpPr>
          <p:grpSpPr>
            <a:xfrm>
              <a:off x="9101634" y="705985"/>
              <a:ext cx="1865573" cy="1772439"/>
              <a:chOff x="9101633" y="705986"/>
              <a:chExt cx="1865573" cy="1772439"/>
            </a:xfrm>
          </p:grpSpPr>
          <p:sp>
            <p:nvSpPr>
              <p:cNvPr id="176" name="Oval 81"/>
              <p:cNvSpPr/>
              <p:nvPr/>
            </p:nvSpPr>
            <p:spPr>
              <a:xfrm>
                <a:off x="10538002" y="855344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ar-LY" kern="0">
                  <a:solidFill>
                    <a:prstClr val="white"/>
                  </a:solidFill>
                  <a:latin typeface="Roboto Condensed"/>
                </a:endParaRPr>
              </a:p>
            </p:txBody>
          </p:sp>
          <p:sp>
            <p:nvSpPr>
              <p:cNvPr id="177" name="Oval 82"/>
              <p:cNvSpPr/>
              <p:nvPr/>
            </p:nvSpPr>
            <p:spPr>
              <a:xfrm>
                <a:off x="9101633" y="1401790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ar-LY" kern="0">
                  <a:solidFill>
                    <a:prstClr val="white"/>
                  </a:solidFill>
                  <a:latin typeface="Roboto Condensed"/>
                </a:endParaRPr>
              </a:p>
            </p:txBody>
          </p:sp>
          <p:sp>
            <p:nvSpPr>
              <p:cNvPr id="178" name="Oval 83"/>
              <p:cNvSpPr/>
              <p:nvPr/>
            </p:nvSpPr>
            <p:spPr>
              <a:xfrm>
                <a:off x="9662852" y="705986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ar-LY" kern="0">
                  <a:solidFill>
                    <a:prstClr val="white"/>
                  </a:solidFill>
                  <a:latin typeface="Roboto Condensed"/>
                </a:endParaRPr>
              </a:p>
            </p:txBody>
          </p:sp>
          <p:sp>
            <p:nvSpPr>
              <p:cNvPr id="179" name="Oval 84"/>
              <p:cNvSpPr/>
              <p:nvPr/>
            </p:nvSpPr>
            <p:spPr>
              <a:xfrm>
                <a:off x="9405677" y="2179694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ar-LY" kern="0">
                  <a:solidFill>
                    <a:prstClr val="white"/>
                  </a:solidFill>
                  <a:latin typeface="Roboto Condensed"/>
                </a:endParaRPr>
              </a:p>
            </p:txBody>
          </p:sp>
          <p:sp>
            <p:nvSpPr>
              <p:cNvPr id="180" name="Oval 85"/>
              <p:cNvSpPr/>
              <p:nvPr/>
            </p:nvSpPr>
            <p:spPr>
              <a:xfrm>
                <a:off x="10268806" y="2332690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ar-LY" kern="0">
                  <a:solidFill>
                    <a:prstClr val="white"/>
                  </a:solidFill>
                  <a:latin typeface="Roboto Condensed"/>
                </a:endParaRPr>
              </a:p>
            </p:txBody>
          </p:sp>
          <p:sp>
            <p:nvSpPr>
              <p:cNvPr id="181" name="Oval 86"/>
              <p:cNvSpPr/>
              <p:nvPr/>
            </p:nvSpPr>
            <p:spPr>
              <a:xfrm>
                <a:off x="10821471" y="1640089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ar-LY" kern="0">
                  <a:solidFill>
                    <a:prstClr val="white"/>
                  </a:solidFill>
                  <a:latin typeface="Roboto Condensed"/>
                </a:endParaRPr>
              </a:p>
            </p:txBody>
          </p:sp>
        </p:grpSp>
      </p:grpSp>
      <p:pic>
        <p:nvPicPr>
          <p:cNvPr id="50" name="Picture 2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140454" y="1604787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0"/>
            <a:ext cx="12191999" cy="92326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Отдельные слои населения, наиболее</a:t>
            </a:r>
          </a:p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подверженные воздействию идеологии терроризма</a:t>
            </a:r>
            <a:endParaRPr lang="ru-RU" sz="2600" b="1" cap="all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20" name="Rectangle 38"/>
          <p:cNvSpPr/>
          <p:nvPr/>
        </p:nvSpPr>
        <p:spPr>
          <a:xfrm>
            <a:off x="6138507" y="1149121"/>
            <a:ext cx="569096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defRPr/>
            </a:pPr>
            <a:r>
              <a:rPr lang="ru-RU" altLang="en-US" sz="20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altLang="en-US" sz="2000" b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Молодежь </a:t>
            </a:r>
            <a:r>
              <a:rPr lang="ru-RU" altLang="en-US" sz="20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подвержена </a:t>
            </a:r>
            <a:r>
              <a:rPr lang="ru-RU" altLang="en-US" sz="2000" b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воздействию </a:t>
            </a:r>
            <a:r>
              <a:rPr lang="ru-RU" altLang="en-US" sz="20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идеологии экстремизма и терроризма в силу своих </a:t>
            </a:r>
            <a:r>
              <a:rPr lang="ru-RU" altLang="en-US" sz="2000" b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социально-психологических, физиологических </a:t>
            </a:r>
            <a:r>
              <a:rPr lang="ru-RU" altLang="en-US" sz="20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демографических </a:t>
            </a:r>
            <a:r>
              <a:rPr lang="ru-RU" altLang="en-US" sz="2000" b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особенностей.</a:t>
            </a:r>
          </a:p>
          <a:p>
            <a:pPr indent="457200" algn="just">
              <a:defRPr/>
            </a:pPr>
            <a:r>
              <a:rPr lang="ru-RU" altLang="en-US" sz="2000" b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 </a:t>
            </a:r>
            <a:r>
              <a:rPr lang="ru-RU" altLang="en-US" sz="20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числа молодых людей вдохновители террора комплектуют свои </a:t>
            </a:r>
            <a:r>
              <a:rPr lang="ru-RU" altLang="en-US" sz="2000" b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группы.</a:t>
            </a:r>
          </a:p>
          <a:p>
            <a:pPr indent="457200" algn="just">
              <a:defRPr/>
            </a:pPr>
            <a:r>
              <a:rPr lang="ru-RU" altLang="en-US" sz="2000" b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</a:t>
            </a:r>
            <a:r>
              <a:rPr lang="ru-RU" altLang="en-US" sz="20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среди организаторов теракта в Нальчике в 2005 году более 60% составили молодые люди до 25 </a:t>
            </a:r>
            <a:r>
              <a:rPr lang="ru-RU" altLang="en-US" sz="2000" b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лет"</a:t>
            </a:r>
          </a:p>
          <a:p>
            <a:pPr algn="just">
              <a:defRPr/>
            </a:pPr>
            <a:endParaRPr lang="ru-RU" altLang="en-US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1" name="Graphic 4"/>
          <p:cNvGrpSpPr/>
          <p:nvPr/>
        </p:nvGrpSpPr>
        <p:grpSpPr>
          <a:xfrm>
            <a:off x="5370510" y="1729116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22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3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4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5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6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7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8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9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0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1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2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3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4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5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6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7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8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9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40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grpSp>
        <p:nvGrpSpPr>
          <p:cNvPr id="142" name="Group 22">
            <a:extLst>
              <a:ext uri="{FF2B5EF4-FFF2-40B4-BE49-F238E27FC236}">
                <a16:creationId xmlns:a16="http://schemas.microsoft.com/office/drawing/2014/main" xmlns="" id="{ECA3F838-784E-531B-B59A-F6A71EFC55A7}"/>
              </a:ext>
            </a:extLst>
          </p:cNvPr>
          <p:cNvGrpSpPr>
            <a:grpSpLocks noChangeAspect="1"/>
          </p:cNvGrpSpPr>
          <p:nvPr/>
        </p:nvGrpSpPr>
        <p:grpSpPr>
          <a:xfrm rot="16200000">
            <a:off x="1915347" y="82646"/>
            <a:ext cx="2259775" cy="4751583"/>
            <a:chOff x="7480209" y="747360"/>
            <a:chExt cx="3314852" cy="6885454"/>
          </a:xfrm>
        </p:grpSpPr>
        <p:sp>
          <p:nvSpPr>
            <p:cNvPr id="143" name="Rectangle: Top Corners Rounded 28">
              <a:extLst>
                <a:ext uri="{FF2B5EF4-FFF2-40B4-BE49-F238E27FC236}">
                  <a16:creationId xmlns:a16="http://schemas.microsoft.com/office/drawing/2014/main" xmlns="" id="{59B15957-7F61-DFCF-9B18-9971950B294F}"/>
                </a:ext>
              </a:extLst>
            </p:cNvPr>
            <p:cNvSpPr/>
            <p:nvPr/>
          </p:nvSpPr>
          <p:spPr>
            <a:xfrm rot="10800000" flipH="1">
              <a:off x="9978628" y="3033357"/>
              <a:ext cx="816433" cy="344391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/>
            </a:solidFill>
            <a:ln w="25400" cap="rnd" cmpd="sng" algn="ctr">
              <a:noFill/>
              <a:prstDash val="solid"/>
              <a:rou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ko-KR" altLang="en-US" sz="1200" kern="0" dirty="0" smtClea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44" name="Rectangle: Top Corners Rounded 31">
              <a:extLst>
                <a:ext uri="{FF2B5EF4-FFF2-40B4-BE49-F238E27FC236}">
                  <a16:creationId xmlns:a16="http://schemas.microsoft.com/office/drawing/2014/main" xmlns="" id="{2ECFEC35-01F4-D5C8-13D5-BACFBA99694D}"/>
                </a:ext>
              </a:extLst>
            </p:cNvPr>
            <p:cNvSpPr/>
            <p:nvPr/>
          </p:nvSpPr>
          <p:spPr>
            <a:xfrm rot="10800000" flipH="1">
              <a:off x="8742953" y="3033358"/>
              <a:ext cx="1060311" cy="406387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>
                <a:lumMod val="75000"/>
              </a:schemeClr>
            </a:solidFill>
            <a:ln w="25400" cap="rnd" cmpd="sng" algn="ctr">
              <a:noFill/>
              <a:prstDash val="solid"/>
              <a:rou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ko-KR" altLang="en-US" sz="1200" kern="0" smtClea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45" name="Rectangle: Top Corners Rounded 32">
              <a:extLst>
                <a:ext uri="{FF2B5EF4-FFF2-40B4-BE49-F238E27FC236}">
                  <a16:creationId xmlns:a16="http://schemas.microsoft.com/office/drawing/2014/main" xmlns="" id="{577EA066-FD6D-7B9A-178C-E59D9B96FF71}"/>
                </a:ext>
              </a:extLst>
            </p:cNvPr>
            <p:cNvSpPr/>
            <p:nvPr/>
          </p:nvSpPr>
          <p:spPr>
            <a:xfrm rot="10800000" flipH="1">
              <a:off x="7480209" y="3033359"/>
              <a:ext cx="1100375" cy="459945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>
                <a:lumMod val="50000"/>
              </a:schemeClr>
            </a:solidFill>
            <a:ln w="25400" cap="rnd" cmpd="sng" algn="ctr">
              <a:noFill/>
              <a:prstDash val="solid"/>
              <a:rou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ko-KR" altLang="en-US" sz="1200" kern="0" smtClea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46" name="Rectangle: Top Corners Rounded 34">
              <a:extLst>
                <a:ext uri="{FF2B5EF4-FFF2-40B4-BE49-F238E27FC236}">
                  <a16:creationId xmlns:a16="http://schemas.microsoft.com/office/drawing/2014/main" xmlns="" id="{CD7388F7-ACE6-A18D-072D-26BE1BCFDCCF}"/>
                </a:ext>
              </a:extLst>
            </p:cNvPr>
            <p:cNvSpPr/>
            <p:nvPr/>
          </p:nvSpPr>
          <p:spPr>
            <a:xfrm>
              <a:off x="9978629" y="764687"/>
              <a:ext cx="816430" cy="228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/>
            </a:solidFill>
            <a:ln w="25400" cap="rnd" cmpd="sng" algn="ctr">
              <a:noFill/>
              <a:prstDash val="solid"/>
              <a:round/>
            </a:ln>
            <a:effectLst>
              <a:outerShdw blurRad="355600" dist="177800" dir="5400000" algn="t" rotWithShape="0">
                <a:prstClr val="black">
                  <a:alpha val="28000"/>
                </a:prst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ko-KR" altLang="en-US" sz="1200" kern="0" dirty="0" smtClean="0">
                <a:solidFill>
                  <a:srgbClr val="1F497D">
                    <a:lumMod val="75000"/>
                  </a:srgbClr>
                </a:solidFill>
                <a:latin typeface="Roboto Condensed"/>
              </a:endParaRPr>
            </a:p>
          </p:txBody>
        </p:sp>
        <p:sp>
          <p:nvSpPr>
            <p:cNvPr id="147" name="Rectangle: Top Corners Rounded 36">
              <a:extLst>
                <a:ext uri="{FF2B5EF4-FFF2-40B4-BE49-F238E27FC236}">
                  <a16:creationId xmlns:a16="http://schemas.microsoft.com/office/drawing/2014/main" xmlns="" id="{5E0C0915-8DF6-66C4-65F7-1B89405F6C6D}"/>
                </a:ext>
              </a:extLst>
            </p:cNvPr>
            <p:cNvSpPr/>
            <p:nvPr/>
          </p:nvSpPr>
          <p:spPr>
            <a:xfrm>
              <a:off x="8742953" y="747363"/>
              <a:ext cx="1060310" cy="228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>
                <a:lumMod val="75000"/>
              </a:schemeClr>
            </a:solidFill>
            <a:ln w="25400" cap="rnd" cmpd="sng" algn="ctr">
              <a:noFill/>
              <a:prstDash val="solid"/>
              <a:round/>
            </a:ln>
            <a:effectLst>
              <a:outerShdw blurRad="355600" dist="177800" dir="5400000" algn="t" rotWithShape="0">
                <a:prstClr val="black">
                  <a:alpha val="28000"/>
                </a:prst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ko-KR" altLang="en-US" sz="1200" kern="0" smtClea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48" name="Rectangle: Top Corners Rounded 37">
              <a:extLst>
                <a:ext uri="{FF2B5EF4-FFF2-40B4-BE49-F238E27FC236}">
                  <a16:creationId xmlns:a16="http://schemas.microsoft.com/office/drawing/2014/main" xmlns="" id="{F8C53F3E-8794-CB9B-DF54-C9E02177AC13}"/>
                </a:ext>
              </a:extLst>
            </p:cNvPr>
            <p:cNvSpPr/>
            <p:nvPr/>
          </p:nvSpPr>
          <p:spPr>
            <a:xfrm>
              <a:off x="7480210" y="747360"/>
              <a:ext cx="1100373" cy="228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>
                <a:lumMod val="50000"/>
              </a:schemeClr>
            </a:solidFill>
            <a:ln w="25400" cap="rnd" cmpd="sng" algn="ctr">
              <a:noFill/>
              <a:prstDash val="solid"/>
              <a:round/>
            </a:ln>
            <a:effectLst>
              <a:outerShdw blurRad="355600" dist="177800" dir="5400000" algn="t" rotWithShape="0">
                <a:prstClr val="black">
                  <a:alpha val="28000"/>
                </a:prst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ko-KR" altLang="en-US" sz="1200" kern="0" smtClean="0">
                <a:solidFill>
                  <a:prstClr val="black"/>
                </a:solidFill>
                <a:latin typeface="Roboto Condensed"/>
              </a:endParaRPr>
            </a:p>
          </p:txBody>
        </p:sp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xmlns="" id="{4717B24B-8C8B-2FD9-56BF-D3C4BD74C965}"/>
              </a:ext>
            </a:extLst>
          </p:cNvPr>
          <p:cNvSpPr txBox="1"/>
          <p:nvPr/>
        </p:nvSpPr>
        <p:spPr>
          <a:xfrm>
            <a:off x="826819" y="1437331"/>
            <a:ext cx="344034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00" b="1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Лица, поддающиеся внушению</a:t>
            </a:r>
            <a:endParaRPr lang="ru-RU" sz="1500" dirty="0">
              <a:solidFill>
                <a:prstClr val="white">
                  <a:lumMod val="9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xmlns="" id="{E9DE33AF-2F46-4719-038B-F40A22A3B45C}"/>
              </a:ext>
            </a:extLst>
          </p:cNvPr>
          <p:cNvSpPr txBox="1"/>
          <p:nvPr/>
        </p:nvSpPr>
        <p:spPr>
          <a:xfrm>
            <a:off x="833219" y="2063176"/>
            <a:ext cx="404092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00" b="1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Граждане, потерявшие </a:t>
            </a:r>
            <a:r>
              <a:rPr lang="ru-RU" sz="1500" b="1" dirty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идеологическую ориентацию </a:t>
            </a:r>
            <a:r>
              <a:rPr lang="ru-RU" sz="1500" b="1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500" b="1" dirty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социальную </a:t>
            </a:r>
            <a:r>
              <a:rPr lang="ru-RU" sz="1500" b="1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опору</a:t>
            </a:r>
            <a:endParaRPr lang="ru-RU" sz="1500" dirty="0">
              <a:solidFill>
                <a:prstClr val="white">
                  <a:lumMod val="9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xmlns="" id="{3C0A3CD2-CFA6-6072-5BDE-4D686B58A2EA}"/>
              </a:ext>
            </a:extLst>
          </p:cNvPr>
          <p:cNvSpPr txBox="1"/>
          <p:nvPr/>
        </p:nvSpPr>
        <p:spPr>
          <a:xfrm>
            <a:off x="792487" y="2936257"/>
            <a:ext cx="49284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00" b="1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Молодежь, </a:t>
            </a:r>
            <a:r>
              <a:rPr lang="ru-RU" sz="1500" b="1" dirty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не имеет достаточного образования и жизненного опыта</a:t>
            </a:r>
            <a:endParaRPr lang="ru-RU" sz="1500" dirty="0">
              <a:solidFill>
                <a:prstClr val="white">
                  <a:lumMod val="9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2" name="Picture 3" descr="C:\Users\Nagimov.r\Desktop\org_obkt7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965" y="4042039"/>
            <a:ext cx="2820631" cy="1637021"/>
          </a:xfrm>
          <a:prstGeom prst="rect">
            <a:avLst/>
          </a:prstGeom>
          <a:solidFill>
            <a:srgbClr val="FFFFFF">
              <a:shade val="85000"/>
            </a:srgbClr>
          </a:solidFill>
          <a:ln w="254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3" name="Picture 4" descr="C:\Users\Nagimov.r\Desktop\tmpXocGoj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642" y="4927593"/>
            <a:ext cx="2673004" cy="1648243"/>
          </a:xfrm>
          <a:prstGeom prst="rect">
            <a:avLst/>
          </a:prstGeom>
          <a:solidFill>
            <a:srgbClr val="FFFFFF">
              <a:shade val="85000"/>
            </a:srgbClr>
          </a:solidFill>
          <a:ln w="254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82469">
            <a:off x="918615" y="5483771"/>
            <a:ext cx="1324869" cy="104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82469">
            <a:off x="498243" y="4835861"/>
            <a:ext cx="1324869" cy="104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6" name="Graphic 4"/>
          <p:cNvGrpSpPr/>
          <p:nvPr/>
        </p:nvGrpSpPr>
        <p:grpSpPr>
          <a:xfrm rot="16200000">
            <a:off x="6974408" y="5054398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87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88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89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90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91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92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93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94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95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96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97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98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99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200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201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202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203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204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205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453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140454" y="1604787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0"/>
            <a:ext cx="12191999" cy="132337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Статистика 2022-2024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годы,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Подготовленная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лабораторией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ДЕЙМОС</a:t>
            </a:r>
            <a:endParaRPr lang="en-US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ru-RU" sz="2600" b="1" cap="all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-1" y="0"/>
            <a:ext cx="12192009" cy="5096960"/>
          </a:xfrm>
          <a:prstGeom prst="rect">
            <a:avLst/>
          </a:prstGeom>
          <a:noFill/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Condensed"/>
              <a:ea typeface="+mn-ea"/>
              <a:cs typeface="+mn-cs"/>
            </a:endParaRPr>
          </a:p>
        </p:txBody>
      </p:sp>
      <p:grpSp>
        <p:nvGrpSpPr>
          <p:cNvPr id="88" name="Group 525"/>
          <p:cNvGrpSpPr/>
          <p:nvPr/>
        </p:nvGrpSpPr>
        <p:grpSpPr>
          <a:xfrm>
            <a:off x="192671" y="2785640"/>
            <a:ext cx="4005792" cy="3791002"/>
            <a:chOff x="641375" y="412810"/>
            <a:chExt cx="6083693" cy="6029444"/>
          </a:xfrm>
        </p:grpSpPr>
        <p:grpSp>
          <p:nvGrpSpPr>
            <p:cNvPr id="89" name="Group 521"/>
            <p:cNvGrpSpPr/>
            <p:nvPr/>
          </p:nvGrpSpPr>
          <p:grpSpPr>
            <a:xfrm>
              <a:off x="1404985" y="1111849"/>
              <a:ext cx="4593567" cy="4641331"/>
              <a:chOff x="6995050" y="1111849"/>
              <a:chExt cx="4345672" cy="4641331"/>
            </a:xfrm>
          </p:grpSpPr>
          <p:sp>
            <p:nvSpPr>
              <p:cNvPr id="110" name="Freeform: Shape 200"/>
              <p:cNvSpPr/>
              <p:nvPr/>
            </p:nvSpPr>
            <p:spPr>
              <a:xfrm>
                <a:off x="6995050" y="1258678"/>
                <a:ext cx="4298487" cy="4494503"/>
              </a:xfrm>
              <a:custGeom>
                <a:avLst/>
                <a:gdLst>
                  <a:gd name="connsiteX0" fmla="*/ 6007524 w 6000750"/>
                  <a:gd name="connsiteY0" fmla="*/ 3133608 h 6038850"/>
                  <a:gd name="connsiteX1" fmla="*/ 2893325 w 6000750"/>
                  <a:gd name="connsiteY1" fmla="*/ 6043401 h 6038850"/>
                  <a:gd name="connsiteX2" fmla="*/ 2106 w 6000750"/>
                  <a:gd name="connsiteY2" fmla="*/ 2911866 h 6038850"/>
                  <a:gd name="connsiteX3" fmla="*/ 3116400 w 6000750"/>
                  <a:gd name="connsiteY3" fmla="*/ 2074 h 6038850"/>
                  <a:gd name="connsiteX4" fmla="*/ 6007524 w 6000750"/>
                  <a:gd name="connsiteY4" fmla="*/ 3133608 h 6038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00750" h="6038850">
                    <a:moveTo>
                      <a:pt x="6007524" y="3133608"/>
                    </a:moveTo>
                    <a:cubicBezTo>
                      <a:pt x="5945897" y="4801912"/>
                      <a:pt x="4551627" y="6104646"/>
                      <a:pt x="2893325" y="6043401"/>
                    </a:cubicBezTo>
                    <a:cubicBezTo>
                      <a:pt x="1235022" y="5982155"/>
                      <a:pt x="-59426" y="4580075"/>
                      <a:pt x="2106" y="2911866"/>
                    </a:cubicBezTo>
                    <a:cubicBezTo>
                      <a:pt x="63733" y="1243563"/>
                      <a:pt x="1458002" y="-59172"/>
                      <a:pt x="3116400" y="2074"/>
                    </a:cubicBezTo>
                    <a:cubicBezTo>
                      <a:pt x="4774703" y="63320"/>
                      <a:pt x="6069150" y="1465305"/>
                      <a:pt x="6007524" y="3133608"/>
                    </a:cubicBezTo>
                    <a:close/>
                  </a:path>
                </a:pathLst>
              </a:custGeom>
              <a:solidFill>
                <a:srgbClr val="DFE3E5">
                  <a:alpha val="5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grpSp>
            <p:nvGrpSpPr>
              <p:cNvPr id="111" name="Graphic 222"/>
              <p:cNvGrpSpPr/>
              <p:nvPr/>
            </p:nvGrpSpPr>
            <p:grpSpPr>
              <a:xfrm>
                <a:off x="7243160" y="1111849"/>
                <a:ext cx="4049751" cy="4632054"/>
                <a:chOff x="3656693" y="581120"/>
                <a:chExt cx="4977321" cy="5692998"/>
              </a:xfrm>
              <a:solidFill>
                <a:srgbClr val="1CADE4">
                  <a:alpha val="30000"/>
                </a:srgbClr>
              </a:solidFill>
            </p:grpSpPr>
            <p:sp>
              <p:nvSpPr>
                <p:cNvPr id="253" name="Freeform: Shape 224"/>
                <p:cNvSpPr/>
                <p:nvPr/>
              </p:nvSpPr>
              <p:spPr>
                <a:xfrm>
                  <a:off x="7918513" y="2054447"/>
                  <a:ext cx="38100" cy="57150"/>
                </a:xfrm>
                <a:custGeom>
                  <a:avLst/>
                  <a:gdLst>
                    <a:gd name="connsiteX0" fmla="*/ 3620 w 38100"/>
                    <a:gd name="connsiteY0" fmla="*/ 13049 h 57150"/>
                    <a:gd name="connsiteX1" fmla="*/ 286 w 38100"/>
                    <a:gd name="connsiteY1" fmla="*/ 10858 h 57150"/>
                    <a:gd name="connsiteX2" fmla="*/ 0 w 38100"/>
                    <a:gd name="connsiteY2" fmla="*/ 11049 h 57150"/>
                    <a:gd name="connsiteX3" fmla="*/ 36481 w 38100"/>
                    <a:gd name="connsiteY3" fmla="*/ 62389 h 57150"/>
                    <a:gd name="connsiteX4" fmla="*/ 38957 w 38100"/>
                    <a:gd name="connsiteY4" fmla="*/ 57817 h 57150"/>
                    <a:gd name="connsiteX5" fmla="*/ 37433 w 38100"/>
                    <a:gd name="connsiteY5" fmla="*/ 53435 h 57150"/>
                    <a:gd name="connsiteX6" fmla="*/ 26384 w 38100"/>
                    <a:gd name="connsiteY6" fmla="*/ 30956 h 57150"/>
                    <a:gd name="connsiteX7" fmla="*/ 25813 w 38100"/>
                    <a:gd name="connsiteY7" fmla="*/ 25813 h 57150"/>
                    <a:gd name="connsiteX8" fmla="*/ 24003 w 38100"/>
                    <a:gd name="connsiteY8" fmla="*/ 18669 h 57150"/>
                    <a:gd name="connsiteX9" fmla="*/ 6953 w 38100"/>
                    <a:gd name="connsiteY9" fmla="*/ 0 h 57150"/>
                    <a:gd name="connsiteX10" fmla="*/ 9239 w 38100"/>
                    <a:gd name="connsiteY10" fmla="*/ 15621 h 57150"/>
                    <a:gd name="connsiteX11" fmla="*/ 3620 w 38100"/>
                    <a:gd name="connsiteY11" fmla="*/ 13049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8100" h="57150">
                      <a:moveTo>
                        <a:pt x="3620" y="13049"/>
                      </a:moveTo>
                      <a:cubicBezTo>
                        <a:pt x="1238" y="11239"/>
                        <a:pt x="857" y="11049"/>
                        <a:pt x="286" y="10858"/>
                      </a:cubicBezTo>
                      <a:cubicBezTo>
                        <a:pt x="190" y="10954"/>
                        <a:pt x="95" y="11049"/>
                        <a:pt x="0" y="11049"/>
                      </a:cubicBezTo>
                      <a:cubicBezTo>
                        <a:pt x="95" y="11525"/>
                        <a:pt x="34290" y="61817"/>
                        <a:pt x="36481" y="62389"/>
                      </a:cubicBezTo>
                      <a:cubicBezTo>
                        <a:pt x="36481" y="62389"/>
                        <a:pt x="40481" y="63246"/>
                        <a:pt x="38957" y="57817"/>
                      </a:cubicBezTo>
                      <a:cubicBezTo>
                        <a:pt x="38576" y="56483"/>
                        <a:pt x="38005" y="54673"/>
                        <a:pt x="37433" y="53435"/>
                      </a:cubicBezTo>
                      <a:cubicBezTo>
                        <a:pt x="34480" y="45625"/>
                        <a:pt x="30004" y="38481"/>
                        <a:pt x="26384" y="30956"/>
                      </a:cubicBezTo>
                      <a:cubicBezTo>
                        <a:pt x="24955" y="28004"/>
                        <a:pt x="24955" y="27432"/>
                        <a:pt x="25813" y="25813"/>
                      </a:cubicBezTo>
                      <a:cubicBezTo>
                        <a:pt x="26670" y="24003"/>
                        <a:pt x="25432" y="21241"/>
                        <a:pt x="24003" y="18669"/>
                      </a:cubicBezTo>
                      <a:cubicBezTo>
                        <a:pt x="22670" y="16192"/>
                        <a:pt x="15621" y="3715"/>
                        <a:pt x="6953" y="0"/>
                      </a:cubicBezTo>
                      <a:cubicBezTo>
                        <a:pt x="9525" y="5810"/>
                        <a:pt x="11906" y="11239"/>
                        <a:pt x="9239" y="15621"/>
                      </a:cubicBezTo>
                      <a:cubicBezTo>
                        <a:pt x="8954" y="16097"/>
                        <a:pt x="8572" y="16764"/>
                        <a:pt x="3620" y="1304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4" name="Freeform: Shape 225"/>
                <p:cNvSpPr/>
                <p:nvPr/>
              </p:nvSpPr>
              <p:spPr>
                <a:xfrm>
                  <a:off x="7968612" y="2132266"/>
                  <a:ext cx="57150" cy="104775"/>
                </a:xfrm>
                <a:custGeom>
                  <a:avLst/>
                  <a:gdLst>
                    <a:gd name="connsiteX0" fmla="*/ 38675 w 57150"/>
                    <a:gd name="connsiteY0" fmla="*/ 51531 h 104775"/>
                    <a:gd name="connsiteX1" fmla="*/ 22958 w 57150"/>
                    <a:gd name="connsiteY1" fmla="*/ 19622 h 104775"/>
                    <a:gd name="connsiteX2" fmla="*/ 2956 w 57150"/>
                    <a:gd name="connsiteY2" fmla="*/ 1239 h 104775"/>
                    <a:gd name="connsiteX3" fmla="*/ 3 w 57150"/>
                    <a:gd name="connsiteY3" fmla="*/ 6097 h 104775"/>
                    <a:gd name="connsiteX4" fmla="*/ 2575 w 57150"/>
                    <a:gd name="connsiteY4" fmla="*/ 27814 h 104775"/>
                    <a:gd name="connsiteX5" fmla="*/ 2861 w 57150"/>
                    <a:gd name="connsiteY5" fmla="*/ 28290 h 104775"/>
                    <a:gd name="connsiteX6" fmla="*/ 3146 w 57150"/>
                    <a:gd name="connsiteY6" fmla="*/ 28766 h 104775"/>
                    <a:gd name="connsiteX7" fmla="*/ 3432 w 57150"/>
                    <a:gd name="connsiteY7" fmla="*/ 29338 h 104775"/>
                    <a:gd name="connsiteX8" fmla="*/ 3813 w 57150"/>
                    <a:gd name="connsiteY8" fmla="*/ 29909 h 104775"/>
                    <a:gd name="connsiteX9" fmla="*/ 4194 w 57150"/>
                    <a:gd name="connsiteY9" fmla="*/ 30576 h 104775"/>
                    <a:gd name="connsiteX10" fmla="*/ 4575 w 57150"/>
                    <a:gd name="connsiteY10" fmla="*/ 31338 h 104775"/>
                    <a:gd name="connsiteX11" fmla="*/ 5051 w 57150"/>
                    <a:gd name="connsiteY11" fmla="*/ 32100 h 104775"/>
                    <a:gd name="connsiteX12" fmla="*/ 5528 w 57150"/>
                    <a:gd name="connsiteY12" fmla="*/ 32957 h 104775"/>
                    <a:gd name="connsiteX13" fmla="*/ 14005 w 57150"/>
                    <a:gd name="connsiteY13" fmla="*/ 47626 h 104775"/>
                    <a:gd name="connsiteX14" fmla="*/ 39532 w 57150"/>
                    <a:gd name="connsiteY14" fmla="*/ 94775 h 104775"/>
                    <a:gd name="connsiteX15" fmla="*/ 41723 w 57150"/>
                    <a:gd name="connsiteY15" fmla="*/ 98775 h 104775"/>
                    <a:gd name="connsiteX16" fmla="*/ 50295 w 57150"/>
                    <a:gd name="connsiteY16" fmla="*/ 106204 h 104775"/>
                    <a:gd name="connsiteX17" fmla="*/ 50962 w 57150"/>
                    <a:gd name="connsiteY17" fmla="*/ 105728 h 104775"/>
                    <a:gd name="connsiteX18" fmla="*/ 51248 w 57150"/>
                    <a:gd name="connsiteY18" fmla="*/ 105252 h 104775"/>
                    <a:gd name="connsiteX19" fmla="*/ 53819 w 57150"/>
                    <a:gd name="connsiteY19" fmla="*/ 95156 h 104775"/>
                    <a:gd name="connsiteX20" fmla="*/ 58868 w 57150"/>
                    <a:gd name="connsiteY20" fmla="*/ 90965 h 104775"/>
                    <a:gd name="connsiteX21" fmla="*/ 57439 w 57150"/>
                    <a:gd name="connsiteY21" fmla="*/ 84488 h 104775"/>
                    <a:gd name="connsiteX22" fmla="*/ 51914 w 57150"/>
                    <a:gd name="connsiteY22" fmla="*/ 71438 h 104775"/>
                    <a:gd name="connsiteX23" fmla="*/ 38675 w 57150"/>
                    <a:gd name="connsiteY23" fmla="*/ 51531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7150" h="104775">
                      <a:moveTo>
                        <a:pt x="38675" y="51531"/>
                      </a:moveTo>
                      <a:cubicBezTo>
                        <a:pt x="32864" y="41149"/>
                        <a:pt x="28769" y="29909"/>
                        <a:pt x="22958" y="19622"/>
                      </a:cubicBezTo>
                      <a:cubicBezTo>
                        <a:pt x="9623" y="-3714"/>
                        <a:pt x="5432" y="-571"/>
                        <a:pt x="2956" y="1239"/>
                      </a:cubicBezTo>
                      <a:cubicBezTo>
                        <a:pt x="575" y="3620"/>
                        <a:pt x="3" y="6097"/>
                        <a:pt x="3" y="6097"/>
                      </a:cubicBezTo>
                      <a:cubicBezTo>
                        <a:pt x="-92" y="13431"/>
                        <a:pt x="2003" y="20575"/>
                        <a:pt x="2575" y="27814"/>
                      </a:cubicBezTo>
                      <a:cubicBezTo>
                        <a:pt x="2670" y="28004"/>
                        <a:pt x="2765" y="28100"/>
                        <a:pt x="2861" y="28290"/>
                      </a:cubicBezTo>
                      <a:cubicBezTo>
                        <a:pt x="2956" y="28481"/>
                        <a:pt x="3051" y="28671"/>
                        <a:pt x="3146" y="28766"/>
                      </a:cubicBezTo>
                      <a:cubicBezTo>
                        <a:pt x="3242" y="28957"/>
                        <a:pt x="3337" y="29147"/>
                        <a:pt x="3432" y="29338"/>
                      </a:cubicBezTo>
                      <a:cubicBezTo>
                        <a:pt x="3527" y="29528"/>
                        <a:pt x="3718" y="29719"/>
                        <a:pt x="3813" y="29909"/>
                      </a:cubicBezTo>
                      <a:cubicBezTo>
                        <a:pt x="3908" y="30100"/>
                        <a:pt x="4099" y="30386"/>
                        <a:pt x="4194" y="30576"/>
                      </a:cubicBezTo>
                      <a:cubicBezTo>
                        <a:pt x="4289" y="30862"/>
                        <a:pt x="4480" y="31052"/>
                        <a:pt x="4575" y="31338"/>
                      </a:cubicBezTo>
                      <a:cubicBezTo>
                        <a:pt x="4766" y="31624"/>
                        <a:pt x="4861" y="31814"/>
                        <a:pt x="5051" y="32100"/>
                      </a:cubicBezTo>
                      <a:cubicBezTo>
                        <a:pt x="5242" y="32386"/>
                        <a:pt x="5432" y="32671"/>
                        <a:pt x="5528" y="32957"/>
                      </a:cubicBezTo>
                      <a:cubicBezTo>
                        <a:pt x="8385" y="37815"/>
                        <a:pt x="11243" y="42768"/>
                        <a:pt x="14005" y="47626"/>
                      </a:cubicBezTo>
                      <a:cubicBezTo>
                        <a:pt x="22863" y="63152"/>
                        <a:pt x="31054" y="79058"/>
                        <a:pt x="39532" y="94775"/>
                      </a:cubicBezTo>
                      <a:cubicBezTo>
                        <a:pt x="40199" y="96013"/>
                        <a:pt x="40961" y="97632"/>
                        <a:pt x="41723" y="98775"/>
                      </a:cubicBezTo>
                      <a:cubicBezTo>
                        <a:pt x="45533" y="104966"/>
                        <a:pt x="50295" y="106109"/>
                        <a:pt x="50295" y="106204"/>
                      </a:cubicBezTo>
                      <a:cubicBezTo>
                        <a:pt x="50486" y="106014"/>
                        <a:pt x="50771" y="105919"/>
                        <a:pt x="50962" y="105728"/>
                      </a:cubicBezTo>
                      <a:cubicBezTo>
                        <a:pt x="51057" y="105538"/>
                        <a:pt x="51152" y="105347"/>
                        <a:pt x="51248" y="105252"/>
                      </a:cubicBezTo>
                      <a:cubicBezTo>
                        <a:pt x="52962" y="102109"/>
                        <a:pt x="52581" y="98394"/>
                        <a:pt x="53819" y="95156"/>
                      </a:cubicBezTo>
                      <a:cubicBezTo>
                        <a:pt x="54772" y="92870"/>
                        <a:pt x="58010" y="93346"/>
                        <a:pt x="58868" y="90965"/>
                      </a:cubicBezTo>
                      <a:cubicBezTo>
                        <a:pt x="58963" y="90583"/>
                        <a:pt x="58963" y="89345"/>
                        <a:pt x="57439" y="84488"/>
                      </a:cubicBezTo>
                      <a:cubicBezTo>
                        <a:pt x="55343" y="78011"/>
                        <a:pt x="53438" y="74391"/>
                        <a:pt x="51914" y="71438"/>
                      </a:cubicBezTo>
                      <a:cubicBezTo>
                        <a:pt x="48104" y="64390"/>
                        <a:pt x="42580" y="58484"/>
                        <a:pt x="38675" y="5153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5" name="Freeform: Shape 226"/>
                <p:cNvSpPr/>
                <p:nvPr/>
              </p:nvSpPr>
              <p:spPr>
                <a:xfrm>
                  <a:off x="8215503" y="2212562"/>
                  <a:ext cx="19050" cy="19050"/>
                </a:xfrm>
                <a:custGeom>
                  <a:avLst/>
                  <a:gdLst>
                    <a:gd name="connsiteX0" fmla="*/ 10573 w 19050"/>
                    <a:gd name="connsiteY0" fmla="*/ 22384 h 19050"/>
                    <a:gd name="connsiteX1" fmla="*/ 10382 w 19050"/>
                    <a:gd name="connsiteY1" fmla="*/ 20479 h 19050"/>
                    <a:gd name="connsiteX2" fmla="*/ 10573 w 19050"/>
                    <a:gd name="connsiteY2" fmla="*/ 20383 h 19050"/>
                    <a:gd name="connsiteX3" fmla="*/ 16288 w 19050"/>
                    <a:gd name="connsiteY3" fmla="*/ 25813 h 19050"/>
                    <a:gd name="connsiteX4" fmla="*/ 18669 w 19050"/>
                    <a:gd name="connsiteY4" fmla="*/ 25337 h 19050"/>
                    <a:gd name="connsiteX5" fmla="*/ 19050 w 19050"/>
                    <a:gd name="connsiteY5" fmla="*/ 24575 h 19050"/>
                    <a:gd name="connsiteX6" fmla="*/ 19526 w 19050"/>
                    <a:gd name="connsiteY6" fmla="*/ 21622 h 19050"/>
                    <a:gd name="connsiteX7" fmla="*/ 19907 w 19050"/>
                    <a:gd name="connsiteY7" fmla="*/ 21050 h 19050"/>
                    <a:gd name="connsiteX8" fmla="*/ 20669 w 19050"/>
                    <a:gd name="connsiteY8" fmla="*/ 19336 h 19050"/>
                    <a:gd name="connsiteX9" fmla="*/ 17431 w 19050"/>
                    <a:gd name="connsiteY9" fmla="*/ 3905 h 19050"/>
                    <a:gd name="connsiteX10" fmla="*/ 15812 w 19050"/>
                    <a:gd name="connsiteY10" fmla="*/ 953 h 19050"/>
                    <a:gd name="connsiteX11" fmla="*/ 15716 w 19050"/>
                    <a:gd name="connsiteY11" fmla="*/ 953 h 19050"/>
                    <a:gd name="connsiteX12" fmla="*/ 16193 w 19050"/>
                    <a:gd name="connsiteY12" fmla="*/ 4477 h 19050"/>
                    <a:gd name="connsiteX13" fmla="*/ 16574 w 19050"/>
                    <a:gd name="connsiteY13" fmla="*/ 7620 h 19050"/>
                    <a:gd name="connsiteX14" fmla="*/ 15526 w 19050"/>
                    <a:gd name="connsiteY14" fmla="*/ 6477 h 19050"/>
                    <a:gd name="connsiteX15" fmla="*/ 8382 w 19050"/>
                    <a:gd name="connsiteY15" fmla="*/ 0 h 19050"/>
                    <a:gd name="connsiteX16" fmla="*/ 8287 w 19050"/>
                    <a:gd name="connsiteY16" fmla="*/ 95 h 19050"/>
                    <a:gd name="connsiteX17" fmla="*/ 8287 w 19050"/>
                    <a:gd name="connsiteY17" fmla="*/ 286 h 19050"/>
                    <a:gd name="connsiteX18" fmla="*/ 8763 w 19050"/>
                    <a:gd name="connsiteY18" fmla="*/ 4001 h 19050"/>
                    <a:gd name="connsiteX19" fmla="*/ 8001 w 19050"/>
                    <a:gd name="connsiteY19" fmla="*/ 5525 h 19050"/>
                    <a:gd name="connsiteX20" fmla="*/ 7239 w 19050"/>
                    <a:gd name="connsiteY20" fmla="*/ 6477 h 19050"/>
                    <a:gd name="connsiteX21" fmla="*/ 8192 w 19050"/>
                    <a:gd name="connsiteY21" fmla="*/ 11906 h 19050"/>
                    <a:gd name="connsiteX22" fmla="*/ 7049 w 19050"/>
                    <a:gd name="connsiteY22" fmla="*/ 11906 h 19050"/>
                    <a:gd name="connsiteX23" fmla="*/ 0 w 19050"/>
                    <a:gd name="connsiteY23" fmla="*/ 10382 h 19050"/>
                    <a:gd name="connsiteX24" fmla="*/ 10573 w 19050"/>
                    <a:gd name="connsiteY24" fmla="*/ 22384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9050" h="19050">
                      <a:moveTo>
                        <a:pt x="10573" y="22384"/>
                      </a:moveTo>
                      <a:cubicBezTo>
                        <a:pt x="10954" y="21717"/>
                        <a:pt x="10382" y="21146"/>
                        <a:pt x="10382" y="20479"/>
                      </a:cubicBezTo>
                      <a:cubicBezTo>
                        <a:pt x="10478" y="20479"/>
                        <a:pt x="10478" y="20383"/>
                        <a:pt x="10573" y="20383"/>
                      </a:cubicBezTo>
                      <a:cubicBezTo>
                        <a:pt x="13145" y="21527"/>
                        <a:pt x="13811" y="24575"/>
                        <a:pt x="16288" y="25813"/>
                      </a:cubicBezTo>
                      <a:cubicBezTo>
                        <a:pt x="16669" y="26003"/>
                        <a:pt x="17812" y="26575"/>
                        <a:pt x="18669" y="25337"/>
                      </a:cubicBezTo>
                      <a:cubicBezTo>
                        <a:pt x="18860" y="25146"/>
                        <a:pt x="18955" y="24765"/>
                        <a:pt x="19050" y="24575"/>
                      </a:cubicBezTo>
                      <a:cubicBezTo>
                        <a:pt x="19336" y="23622"/>
                        <a:pt x="19336" y="22670"/>
                        <a:pt x="19526" y="21622"/>
                      </a:cubicBezTo>
                      <a:cubicBezTo>
                        <a:pt x="19526" y="21431"/>
                        <a:pt x="19621" y="21241"/>
                        <a:pt x="19907" y="21050"/>
                      </a:cubicBezTo>
                      <a:cubicBezTo>
                        <a:pt x="20384" y="20765"/>
                        <a:pt x="20574" y="20479"/>
                        <a:pt x="20669" y="19336"/>
                      </a:cubicBezTo>
                      <a:cubicBezTo>
                        <a:pt x="20765" y="16859"/>
                        <a:pt x="18383" y="6763"/>
                        <a:pt x="17431" y="3905"/>
                      </a:cubicBezTo>
                      <a:cubicBezTo>
                        <a:pt x="16764" y="1905"/>
                        <a:pt x="16288" y="1429"/>
                        <a:pt x="15812" y="953"/>
                      </a:cubicBezTo>
                      <a:cubicBezTo>
                        <a:pt x="15812" y="953"/>
                        <a:pt x="15716" y="953"/>
                        <a:pt x="15716" y="953"/>
                      </a:cubicBezTo>
                      <a:cubicBezTo>
                        <a:pt x="15526" y="1333"/>
                        <a:pt x="15526" y="1619"/>
                        <a:pt x="16193" y="4477"/>
                      </a:cubicBezTo>
                      <a:cubicBezTo>
                        <a:pt x="16859" y="7144"/>
                        <a:pt x="16764" y="7430"/>
                        <a:pt x="16574" y="7620"/>
                      </a:cubicBezTo>
                      <a:cubicBezTo>
                        <a:pt x="16288" y="7525"/>
                        <a:pt x="16097" y="7334"/>
                        <a:pt x="15526" y="6477"/>
                      </a:cubicBezTo>
                      <a:cubicBezTo>
                        <a:pt x="13145" y="3048"/>
                        <a:pt x="10763" y="857"/>
                        <a:pt x="8382" y="0"/>
                      </a:cubicBezTo>
                      <a:cubicBezTo>
                        <a:pt x="8382" y="0"/>
                        <a:pt x="8287" y="0"/>
                        <a:pt x="8287" y="95"/>
                      </a:cubicBezTo>
                      <a:cubicBezTo>
                        <a:pt x="8287" y="95"/>
                        <a:pt x="8287" y="191"/>
                        <a:pt x="8287" y="286"/>
                      </a:cubicBezTo>
                      <a:cubicBezTo>
                        <a:pt x="8096" y="1619"/>
                        <a:pt x="8763" y="2762"/>
                        <a:pt x="8763" y="4001"/>
                      </a:cubicBezTo>
                      <a:cubicBezTo>
                        <a:pt x="8763" y="5144"/>
                        <a:pt x="8382" y="5429"/>
                        <a:pt x="8001" y="5525"/>
                      </a:cubicBezTo>
                      <a:cubicBezTo>
                        <a:pt x="7620" y="5620"/>
                        <a:pt x="7239" y="5620"/>
                        <a:pt x="7239" y="6477"/>
                      </a:cubicBezTo>
                      <a:cubicBezTo>
                        <a:pt x="7239" y="8382"/>
                        <a:pt x="8477" y="10001"/>
                        <a:pt x="8192" y="11906"/>
                      </a:cubicBezTo>
                      <a:cubicBezTo>
                        <a:pt x="8096" y="12573"/>
                        <a:pt x="7334" y="12192"/>
                        <a:pt x="7049" y="11906"/>
                      </a:cubicBezTo>
                      <a:cubicBezTo>
                        <a:pt x="4191" y="9811"/>
                        <a:pt x="857" y="8573"/>
                        <a:pt x="0" y="10382"/>
                      </a:cubicBezTo>
                      <a:cubicBezTo>
                        <a:pt x="1048" y="14002"/>
                        <a:pt x="9620" y="22384"/>
                        <a:pt x="10573" y="2238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6" name="Freeform: Shape 227"/>
                <p:cNvSpPr/>
                <p:nvPr/>
              </p:nvSpPr>
              <p:spPr>
                <a:xfrm>
                  <a:off x="5918454" y="581120"/>
                  <a:ext cx="9525" cy="9525"/>
                </a:xfrm>
                <a:custGeom>
                  <a:avLst/>
                  <a:gdLst>
                    <a:gd name="connsiteX0" fmla="*/ 8096 w 0"/>
                    <a:gd name="connsiteY0" fmla="*/ 667 h 0"/>
                    <a:gd name="connsiteX1" fmla="*/ 7144 w 0"/>
                    <a:gd name="connsiteY1" fmla="*/ 572 h 0"/>
                    <a:gd name="connsiteX2" fmla="*/ 0 w 0"/>
                    <a:gd name="connsiteY2" fmla="*/ 0 h 0"/>
                    <a:gd name="connsiteX3" fmla="*/ 95 w 0"/>
                    <a:gd name="connsiteY3" fmla="*/ 0 h 0"/>
                    <a:gd name="connsiteX4" fmla="*/ 8096 w 0"/>
                    <a:gd name="connsiteY4" fmla="*/ 667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>
                      <a:moveTo>
                        <a:pt x="8096" y="667"/>
                      </a:moveTo>
                      <a:cubicBezTo>
                        <a:pt x="7810" y="667"/>
                        <a:pt x="7429" y="572"/>
                        <a:pt x="7144" y="572"/>
                      </a:cubicBezTo>
                      <a:cubicBezTo>
                        <a:pt x="4763" y="381"/>
                        <a:pt x="2381" y="95"/>
                        <a:pt x="0" y="0"/>
                      </a:cubicBezTo>
                      <a:cubicBezTo>
                        <a:pt x="0" y="0"/>
                        <a:pt x="95" y="0"/>
                        <a:pt x="95" y="0"/>
                      </a:cubicBezTo>
                      <a:cubicBezTo>
                        <a:pt x="2667" y="286"/>
                        <a:pt x="5429" y="381"/>
                        <a:pt x="8096" y="66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7" name="Freeform: Shape 228"/>
                <p:cNvSpPr/>
                <p:nvPr/>
              </p:nvSpPr>
              <p:spPr>
                <a:xfrm>
                  <a:off x="5939314" y="583025"/>
                  <a:ext cx="133350" cy="9525"/>
                </a:xfrm>
                <a:custGeom>
                  <a:avLst/>
                  <a:gdLst>
                    <a:gd name="connsiteX0" fmla="*/ 0 w 133350"/>
                    <a:gd name="connsiteY0" fmla="*/ 286 h 9525"/>
                    <a:gd name="connsiteX1" fmla="*/ 7906 w 133350"/>
                    <a:gd name="connsiteY1" fmla="*/ 1238 h 9525"/>
                    <a:gd name="connsiteX2" fmla="*/ 46577 w 133350"/>
                    <a:gd name="connsiteY2" fmla="*/ 4858 h 9525"/>
                    <a:gd name="connsiteX3" fmla="*/ 44482 w 133350"/>
                    <a:gd name="connsiteY3" fmla="*/ 4858 h 9525"/>
                    <a:gd name="connsiteX4" fmla="*/ 44958 w 133350"/>
                    <a:gd name="connsiteY4" fmla="*/ 5048 h 9525"/>
                    <a:gd name="connsiteX5" fmla="*/ 38386 w 133350"/>
                    <a:gd name="connsiteY5" fmla="*/ 4477 h 9525"/>
                    <a:gd name="connsiteX6" fmla="*/ 29337 w 133350"/>
                    <a:gd name="connsiteY6" fmla="*/ 3810 h 9525"/>
                    <a:gd name="connsiteX7" fmla="*/ 29337 w 133350"/>
                    <a:gd name="connsiteY7" fmla="*/ 3810 h 9525"/>
                    <a:gd name="connsiteX8" fmla="*/ 28861 w 133350"/>
                    <a:gd name="connsiteY8" fmla="*/ 3810 h 9525"/>
                    <a:gd name="connsiteX9" fmla="*/ 54959 w 133350"/>
                    <a:gd name="connsiteY9" fmla="*/ 7239 h 9525"/>
                    <a:gd name="connsiteX10" fmla="*/ 52006 w 133350"/>
                    <a:gd name="connsiteY10" fmla="*/ 7144 h 9525"/>
                    <a:gd name="connsiteX11" fmla="*/ 69437 w 133350"/>
                    <a:gd name="connsiteY11" fmla="*/ 9525 h 9525"/>
                    <a:gd name="connsiteX12" fmla="*/ 75724 w 133350"/>
                    <a:gd name="connsiteY12" fmla="*/ 10287 h 9525"/>
                    <a:gd name="connsiteX13" fmla="*/ 43243 w 133350"/>
                    <a:gd name="connsiteY13" fmla="*/ 7525 h 9525"/>
                    <a:gd name="connsiteX14" fmla="*/ 43053 w 133350"/>
                    <a:gd name="connsiteY14" fmla="*/ 7620 h 9525"/>
                    <a:gd name="connsiteX15" fmla="*/ 54483 w 133350"/>
                    <a:gd name="connsiteY15" fmla="*/ 9716 h 9525"/>
                    <a:gd name="connsiteX16" fmla="*/ 53912 w 133350"/>
                    <a:gd name="connsiteY16" fmla="*/ 9906 h 9525"/>
                    <a:gd name="connsiteX17" fmla="*/ 58007 w 133350"/>
                    <a:gd name="connsiteY17" fmla="*/ 10478 h 9525"/>
                    <a:gd name="connsiteX18" fmla="*/ 57055 w 133350"/>
                    <a:gd name="connsiteY18" fmla="*/ 10763 h 9525"/>
                    <a:gd name="connsiteX19" fmla="*/ 65722 w 133350"/>
                    <a:gd name="connsiteY19" fmla="*/ 12192 h 9525"/>
                    <a:gd name="connsiteX20" fmla="*/ 104680 w 133350"/>
                    <a:gd name="connsiteY20" fmla="*/ 15907 h 9525"/>
                    <a:gd name="connsiteX21" fmla="*/ 119253 w 133350"/>
                    <a:gd name="connsiteY21" fmla="*/ 17336 h 9525"/>
                    <a:gd name="connsiteX22" fmla="*/ 107347 w 133350"/>
                    <a:gd name="connsiteY22" fmla="*/ 15145 h 9525"/>
                    <a:gd name="connsiteX23" fmla="*/ 119729 w 133350"/>
                    <a:gd name="connsiteY23" fmla="*/ 16669 h 9525"/>
                    <a:gd name="connsiteX24" fmla="*/ 119443 w 133350"/>
                    <a:gd name="connsiteY24" fmla="*/ 17050 h 9525"/>
                    <a:gd name="connsiteX25" fmla="*/ 133731 w 133350"/>
                    <a:gd name="connsiteY25" fmla="*/ 18479 h 9525"/>
                    <a:gd name="connsiteX26" fmla="*/ 123063 w 133350"/>
                    <a:gd name="connsiteY26" fmla="*/ 16669 h 9525"/>
                    <a:gd name="connsiteX27" fmla="*/ 126873 w 133350"/>
                    <a:gd name="connsiteY27" fmla="*/ 17050 h 9525"/>
                    <a:gd name="connsiteX28" fmla="*/ 127063 w 133350"/>
                    <a:gd name="connsiteY28" fmla="*/ 17050 h 9525"/>
                    <a:gd name="connsiteX29" fmla="*/ 95250 w 133350"/>
                    <a:gd name="connsiteY29" fmla="*/ 12764 h 9525"/>
                    <a:gd name="connsiteX30" fmla="*/ 95345 w 133350"/>
                    <a:gd name="connsiteY30" fmla="*/ 12764 h 9525"/>
                    <a:gd name="connsiteX31" fmla="*/ 126016 w 133350"/>
                    <a:gd name="connsiteY31" fmla="*/ 16288 h 9525"/>
                    <a:gd name="connsiteX32" fmla="*/ 106966 w 133350"/>
                    <a:gd name="connsiteY32" fmla="*/ 13335 h 9525"/>
                    <a:gd name="connsiteX33" fmla="*/ 109252 w 133350"/>
                    <a:gd name="connsiteY33" fmla="*/ 13430 h 9525"/>
                    <a:gd name="connsiteX34" fmla="*/ 106299 w 133350"/>
                    <a:gd name="connsiteY34" fmla="*/ 12859 h 9525"/>
                    <a:gd name="connsiteX35" fmla="*/ 108680 w 133350"/>
                    <a:gd name="connsiteY35" fmla="*/ 12954 h 9525"/>
                    <a:gd name="connsiteX36" fmla="*/ 59246 w 133350"/>
                    <a:gd name="connsiteY36" fmla="*/ 6191 h 9525"/>
                    <a:gd name="connsiteX37" fmla="*/ 68104 w 133350"/>
                    <a:gd name="connsiteY37" fmla="*/ 7144 h 9525"/>
                    <a:gd name="connsiteX38" fmla="*/ 191 w 133350"/>
                    <a:gd name="connsiteY38" fmla="*/ 0 h 9525"/>
                    <a:gd name="connsiteX39" fmla="*/ 8477 w 133350"/>
                    <a:gd name="connsiteY39" fmla="*/ 953 h 9525"/>
                    <a:gd name="connsiteX40" fmla="*/ 0 w 133350"/>
                    <a:gd name="connsiteY40" fmla="*/ 286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33350" h="9525">
                      <a:moveTo>
                        <a:pt x="0" y="286"/>
                      </a:moveTo>
                      <a:cubicBezTo>
                        <a:pt x="762" y="476"/>
                        <a:pt x="1048" y="476"/>
                        <a:pt x="7906" y="1238"/>
                      </a:cubicBezTo>
                      <a:cubicBezTo>
                        <a:pt x="20764" y="2477"/>
                        <a:pt x="33623" y="3619"/>
                        <a:pt x="46577" y="4858"/>
                      </a:cubicBezTo>
                      <a:cubicBezTo>
                        <a:pt x="45625" y="4763"/>
                        <a:pt x="44958" y="4763"/>
                        <a:pt x="44482" y="4858"/>
                      </a:cubicBezTo>
                      <a:cubicBezTo>
                        <a:pt x="44577" y="4953"/>
                        <a:pt x="44767" y="4953"/>
                        <a:pt x="44958" y="5048"/>
                      </a:cubicBezTo>
                      <a:cubicBezTo>
                        <a:pt x="42767" y="4858"/>
                        <a:pt x="40576" y="4667"/>
                        <a:pt x="38386" y="4477"/>
                      </a:cubicBezTo>
                      <a:cubicBezTo>
                        <a:pt x="35338" y="4382"/>
                        <a:pt x="32290" y="4001"/>
                        <a:pt x="29337" y="3810"/>
                      </a:cubicBezTo>
                      <a:lnTo>
                        <a:pt x="29337" y="3810"/>
                      </a:lnTo>
                      <a:cubicBezTo>
                        <a:pt x="29146" y="3810"/>
                        <a:pt x="28956" y="3810"/>
                        <a:pt x="28861" y="3810"/>
                      </a:cubicBezTo>
                      <a:cubicBezTo>
                        <a:pt x="37433" y="5906"/>
                        <a:pt x="46292" y="6001"/>
                        <a:pt x="54959" y="7239"/>
                      </a:cubicBezTo>
                      <a:cubicBezTo>
                        <a:pt x="54007" y="7239"/>
                        <a:pt x="52959" y="7239"/>
                        <a:pt x="52006" y="7144"/>
                      </a:cubicBezTo>
                      <a:cubicBezTo>
                        <a:pt x="57817" y="8192"/>
                        <a:pt x="63627" y="8573"/>
                        <a:pt x="69437" y="9525"/>
                      </a:cubicBezTo>
                      <a:cubicBezTo>
                        <a:pt x="71533" y="9811"/>
                        <a:pt x="73628" y="10097"/>
                        <a:pt x="75724" y="10287"/>
                      </a:cubicBezTo>
                      <a:cubicBezTo>
                        <a:pt x="62770" y="8858"/>
                        <a:pt x="50387" y="7620"/>
                        <a:pt x="43243" y="7525"/>
                      </a:cubicBezTo>
                      <a:cubicBezTo>
                        <a:pt x="43148" y="7525"/>
                        <a:pt x="43148" y="7620"/>
                        <a:pt x="43053" y="7620"/>
                      </a:cubicBezTo>
                      <a:cubicBezTo>
                        <a:pt x="46863" y="8382"/>
                        <a:pt x="50863" y="8001"/>
                        <a:pt x="54483" y="9716"/>
                      </a:cubicBezTo>
                      <a:cubicBezTo>
                        <a:pt x="54292" y="9811"/>
                        <a:pt x="54102" y="9811"/>
                        <a:pt x="53912" y="9906"/>
                      </a:cubicBezTo>
                      <a:cubicBezTo>
                        <a:pt x="55245" y="10097"/>
                        <a:pt x="56674" y="10192"/>
                        <a:pt x="58007" y="10478"/>
                      </a:cubicBezTo>
                      <a:cubicBezTo>
                        <a:pt x="57721" y="10573"/>
                        <a:pt x="57341" y="10668"/>
                        <a:pt x="57055" y="10763"/>
                      </a:cubicBezTo>
                      <a:cubicBezTo>
                        <a:pt x="60008" y="11144"/>
                        <a:pt x="62865" y="11621"/>
                        <a:pt x="65722" y="12192"/>
                      </a:cubicBezTo>
                      <a:cubicBezTo>
                        <a:pt x="66104" y="12192"/>
                        <a:pt x="101155" y="15812"/>
                        <a:pt x="104680" y="15907"/>
                      </a:cubicBezTo>
                      <a:cubicBezTo>
                        <a:pt x="109538" y="16478"/>
                        <a:pt x="114300" y="17431"/>
                        <a:pt x="119253" y="17336"/>
                      </a:cubicBezTo>
                      <a:cubicBezTo>
                        <a:pt x="115252" y="16478"/>
                        <a:pt x="111157" y="16574"/>
                        <a:pt x="107347" y="15145"/>
                      </a:cubicBezTo>
                      <a:cubicBezTo>
                        <a:pt x="115443" y="15526"/>
                        <a:pt x="119539" y="16669"/>
                        <a:pt x="119729" y="16669"/>
                      </a:cubicBezTo>
                      <a:cubicBezTo>
                        <a:pt x="119634" y="16764"/>
                        <a:pt x="119539" y="16859"/>
                        <a:pt x="119443" y="17050"/>
                      </a:cubicBezTo>
                      <a:cubicBezTo>
                        <a:pt x="119539" y="17050"/>
                        <a:pt x="131635" y="18860"/>
                        <a:pt x="133731" y="18479"/>
                      </a:cubicBezTo>
                      <a:cubicBezTo>
                        <a:pt x="130207" y="17812"/>
                        <a:pt x="126587" y="17526"/>
                        <a:pt x="123063" y="16669"/>
                      </a:cubicBezTo>
                      <a:cubicBezTo>
                        <a:pt x="124301" y="16764"/>
                        <a:pt x="125635" y="16859"/>
                        <a:pt x="126873" y="17050"/>
                      </a:cubicBezTo>
                      <a:cubicBezTo>
                        <a:pt x="126968" y="17050"/>
                        <a:pt x="127063" y="17050"/>
                        <a:pt x="127063" y="17050"/>
                      </a:cubicBezTo>
                      <a:cubicBezTo>
                        <a:pt x="126778" y="17050"/>
                        <a:pt x="112395" y="14954"/>
                        <a:pt x="95250" y="12764"/>
                      </a:cubicBezTo>
                      <a:lnTo>
                        <a:pt x="95345" y="12764"/>
                      </a:lnTo>
                      <a:cubicBezTo>
                        <a:pt x="105632" y="13716"/>
                        <a:pt x="115729" y="15431"/>
                        <a:pt x="126016" y="16288"/>
                      </a:cubicBezTo>
                      <a:cubicBezTo>
                        <a:pt x="123920" y="15716"/>
                        <a:pt x="107061" y="13335"/>
                        <a:pt x="106966" y="13335"/>
                      </a:cubicBezTo>
                      <a:cubicBezTo>
                        <a:pt x="107728" y="13430"/>
                        <a:pt x="108490" y="13430"/>
                        <a:pt x="109252" y="13430"/>
                      </a:cubicBezTo>
                      <a:cubicBezTo>
                        <a:pt x="108299" y="13240"/>
                        <a:pt x="107251" y="13145"/>
                        <a:pt x="106299" y="12859"/>
                      </a:cubicBezTo>
                      <a:cubicBezTo>
                        <a:pt x="107061" y="12954"/>
                        <a:pt x="107823" y="12954"/>
                        <a:pt x="108680" y="12954"/>
                      </a:cubicBezTo>
                      <a:cubicBezTo>
                        <a:pt x="104013" y="12287"/>
                        <a:pt x="76771" y="8287"/>
                        <a:pt x="59246" y="6191"/>
                      </a:cubicBezTo>
                      <a:cubicBezTo>
                        <a:pt x="62198" y="6477"/>
                        <a:pt x="65151" y="6763"/>
                        <a:pt x="68104" y="7144"/>
                      </a:cubicBezTo>
                      <a:cubicBezTo>
                        <a:pt x="48006" y="4858"/>
                        <a:pt x="22288" y="2286"/>
                        <a:pt x="191" y="0"/>
                      </a:cubicBezTo>
                      <a:cubicBezTo>
                        <a:pt x="2953" y="286"/>
                        <a:pt x="5715" y="476"/>
                        <a:pt x="8477" y="953"/>
                      </a:cubicBezTo>
                      <a:cubicBezTo>
                        <a:pt x="5525" y="762"/>
                        <a:pt x="2762" y="381"/>
                        <a:pt x="0" y="2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8" name="Freeform: Shape 229"/>
                <p:cNvSpPr/>
                <p:nvPr/>
              </p:nvSpPr>
              <p:spPr>
                <a:xfrm>
                  <a:off x="6066377" y="600075"/>
                  <a:ext cx="9525" cy="9525"/>
                </a:xfrm>
                <a:custGeom>
                  <a:avLst/>
                  <a:gdLst>
                    <a:gd name="connsiteX0" fmla="*/ 191 w 0"/>
                    <a:gd name="connsiteY0" fmla="*/ 0 h 0"/>
                    <a:gd name="connsiteX1" fmla="*/ 0 w 0"/>
                    <a:gd name="connsiteY1" fmla="*/ 0 h 0"/>
                    <a:gd name="connsiteX2" fmla="*/ 5239 w 0"/>
                    <a:gd name="connsiteY2" fmla="*/ 857 h 0"/>
                    <a:gd name="connsiteX3" fmla="*/ 191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191" y="0"/>
                      </a:moveTo>
                      <a:quadBezTo>
                        <a:pt x="95" y="0"/>
                        <a:pt x="0" y="0"/>
                      </a:quadBezTo>
                      <a:cubicBezTo>
                        <a:pt x="1715" y="286"/>
                        <a:pt x="3524" y="571"/>
                        <a:pt x="5239" y="857"/>
                      </a:cubicBezTo>
                      <a:cubicBezTo>
                        <a:pt x="3524" y="476"/>
                        <a:pt x="1905" y="190"/>
                        <a:pt x="191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9" name="Freeform: Shape 230"/>
                <p:cNvSpPr/>
                <p:nvPr/>
              </p:nvSpPr>
              <p:spPr>
                <a:xfrm>
                  <a:off x="6045899" y="601004"/>
                  <a:ext cx="9525" cy="9525"/>
                </a:xfrm>
                <a:custGeom>
                  <a:avLst/>
                  <a:gdLst>
                    <a:gd name="connsiteX0" fmla="*/ 0 w 9525"/>
                    <a:gd name="connsiteY0" fmla="*/ 24 h 0"/>
                    <a:gd name="connsiteX1" fmla="*/ 95 w 9525"/>
                    <a:gd name="connsiteY1" fmla="*/ 500 h 0"/>
                    <a:gd name="connsiteX2" fmla="*/ 1333 w 9525"/>
                    <a:gd name="connsiteY2" fmla="*/ 881 h 0"/>
                    <a:gd name="connsiteX3" fmla="*/ 14097 w 9525"/>
                    <a:gd name="connsiteY3" fmla="*/ 2500 h 0"/>
                    <a:gd name="connsiteX4" fmla="*/ 286 w 9525"/>
                    <a:gd name="connsiteY4" fmla="*/ 119 h 0"/>
                    <a:gd name="connsiteX5" fmla="*/ 0 w 9525"/>
                    <a:gd name="connsiteY5" fmla="*/ 24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525">
                      <a:moveTo>
                        <a:pt x="0" y="24"/>
                      </a:moveTo>
                      <a:cubicBezTo>
                        <a:pt x="95" y="119"/>
                        <a:pt x="190" y="214"/>
                        <a:pt x="95" y="500"/>
                      </a:cubicBezTo>
                      <a:cubicBezTo>
                        <a:pt x="476" y="691"/>
                        <a:pt x="952" y="786"/>
                        <a:pt x="1333" y="881"/>
                      </a:cubicBezTo>
                      <a:quadBezTo>
                        <a:pt x="13716" y="2881"/>
                        <a:pt x="14097" y="2500"/>
                      </a:quadBezTo>
                      <a:cubicBezTo>
                        <a:pt x="14954" y="1738"/>
                        <a:pt x="5334" y="405"/>
                        <a:pt x="286" y="119"/>
                      </a:cubicBezTo>
                      <a:cubicBezTo>
                        <a:pt x="286" y="-71"/>
                        <a:pt x="95" y="24"/>
                        <a:pt x="0" y="2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0" name="Freeform: Shape 231"/>
                <p:cNvSpPr/>
                <p:nvPr/>
              </p:nvSpPr>
              <p:spPr>
                <a:xfrm>
                  <a:off x="6406039" y="672008"/>
                  <a:ext cx="390525" cy="133350"/>
                </a:xfrm>
                <a:custGeom>
                  <a:avLst/>
                  <a:gdLst>
                    <a:gd name="connsiteX0" fmla="*/ 86773 w 390525"/>
                    <a:gd name="connsiteY0" fmla="*/ 28365 h 133350"/>
                    <a:gd name="connsiteX1" fmla="*/ 84392 w 390525"/>
                    <a:gd name="connsiteY1" fmla="*/ 28365 h 133350"/>
                    <a:gd name="connsiteX2" fmla="*/ 161449 w 390525"/>
                    <a:gd name="connsiteY2" fmla="*/ 56083 h 133350"/>
                    <a:gd name="connsiteX3" fmla="*/ 195739 w 390525"/>
                    <a:gd name="connsiteY3" fmla="*/ 68370 h 133350"/>
                    <a:gd name="connsiteX4" fmla="*/ 193834 w 390525"/>
                    <a:gd name="connsiteY4" fmla="*/ 67513 h 133350"/>
                    <a:gd name="connsiteX5" fmla="*/ 205359 w 390525"/>
                    <a:gd name="connsiteY5" fmla="*/ 70846 h 133350"/>
                    <a:gd name="connsiteX6" fmla="*/ 203454 w 390525"/>
                    <a:gd name="connsiteY6" fmla="*/ 69989 h 133350"/>
                    <a:gd name="connsiteX7" fmla="*/ 237458 w 390525"/>
                    <a:gd name="connsiteY7" fmla="*/ 81800 h 133350"/>
                    <a:gd name="connsiteX8" fmla="*/ 274225 w 390525"/>
                    <a:gd name="connsiteY8" fmla="*/ 95992 h 133350"/>
                    <a:gd name="connsiteX9" fmla="*/ 270701 w 390525"/>
                    <a:gd name="connsiteY9" fmla="*/ 93802 h 133350"/>
                    <a:gd name="connsiteX10" fmla="*/ 382905 w 390525"/>
                    <a:gd name="connsiteY10" fmla="*/ 138283 h 133350"/>
                    <a:gd name="connsiteX11" fmla="*/ 377666 w 390525"/>
                    <a:gd name="connsiteY11" fmla="*/ 134854 h 133350"/>
                    <a:gd name="connsiteX12" fmla="*/ 397097 w 390525"/>
                    <a:gd name="connsiteY12" fmla="*/ 140665 h 133350"/>
                    <a:gd name="connsiteX13" fmla="*/ 385096 w 390525"/>
                    <a:gd name="connsiteY13" fmla="*/ 135426 h 133350"/>
                    <a:gd name="connsiteX14" fmla="*/ 395859 w 390525"/>
                    <a:gd name="connsiteY14" fmla="*/ 139998 h 133350"/>
                    <a:gd name="connsiteX15" fmla="*/ 397955 w 390525"/>
                    <a:gd name="connsiteY15" fmla="*/ 139236 h 133350"/>
                    <a:gd name="connsiteX16" fmla="*/ 391192 w 390525"/>
                    <a:gd name="connsiteY16" fmla="*/ 134664 h 133350"/>
                    <a:gd name="connsiteX17" fmla="*/ 391001 w 390525"/>
                    <a:gd name="connsiteY17" fmla="*/ 134569 h 133350"/>
                    <a:gd name="connsiteX18" fmla="*/ 390811 w 390525"/>
                    <a:gd name="connsiteY18" fmla="*/ 134473 h 133350"/>
                    <a:gd name="connsiteX19" fmla="*/ 390620 w 390525"/>
                    <a:gd name="connsiteY19" fmla="*/ 134378 h 133350"/>
                    <a:gd name="connsiteX20" fmla="*/ 390430 w 390525"/>
                    <a:gd name="connsiteY20" fmla="*/ 134283 h 133350"/>
                    <a:gd name="connsiteX21" fmla="*/ 390239 w 390525"/>
                    <a:gd name="connsiteY21" fmla="*/ 134188 h 133350"/>
                    <a:gd name="connsiteX22" fmla="*/ 389954 w 390525"/>
                    <a:gd name="connsiteY22" fmla="*/ 134092 h 133350"/>
                    <a:gd name="connsiteX23" fmla="*/ 389668 w 390525"/>
                    <a:gd name="connsiteY23" fmla="*/ 133902 h 133350"/>
                    <a:gd name="connsiteX24" fmla="*/ 389382 w 390525"/>
                    <a:gd name="connsiteY24" fmla="*/ 133711 h 133350"/>
                    <a:gd name="connsiteX25" fmla="*/ 221456 w 390525"/>
                    <a:gd name="connsiteY25" fmla="*/ 72275 h 133350"/>
                    <a:gd name="connsiteX26" fmla="*/ 223838 w 390525"/>
                    <a:gd name="connsiteY26" fmla="*/ 72751 h 133350"/>
                    <a:gd name="connsiteX27" fmla="*/ 197549 w 390525"/>
                    <a:gd name="connsiteY27" fmla="*/ 63322 h 133350"/>
                    <a:gd name="connsiteX28" fmla="*/ 181928 w 390525"/>
                    <a:gd name="connsiteY28" fmla="*/ 58083 h 133350"/>
                    <a:gd name="connsiteX29" fmla="*/ 183928 w 390525"/>
                    <a:gd name="connsiteY29" fmla="*/ 58369 h 133350"/>
                    <a:gd name="connsiteX30" fmla="*/ 136875 w 390525"/>
                    <a:gd name="connsiteY30" fmla="*/ 42557 h 133350"/>
                    <a:gd name="connsiteX31" fmla="*/ 139351 w 390525"/>
                    <a:gd name="connsiteY31" fmla="*/ 43129 h 133350"/>
                    <a:gd name="connsiteX32" fmla="*/ 6382 w 390525"/>
                    <a:gd name="connsiteY32" fmla="*/ 742 h 133350"/>
                    <a:gd name="connsiteX33" fmla="*/ 0 w 390525"/>
                    <a:gd name="connsiteY33" fmla="*/ 171 h 133350"/>
                    <a:gd name="connsiteX34" fmla="*/ 13335 w 390525"/>
                    <a:gd name="connsiteY34" fmla="*/ 5029 h 133350"/>
                    <a:gd name="connsiteX35" fmla="*/ 86773 w 390525"/>
                    <a:gd name="connsiteY35" fmla="*/ 28365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90525" h="133350">
                      <a:moveTo>
                        <a:pt x="86773" y="28365"/>
                      </a:moveTo>
                      <a:cubicBezTo>
                        <a:pt x="86011" y="28365"/>
                        <a:pt x="85058" y="28365"/>
                        <a:pt x="84392" y="28365"/>
                      </a:cubicBezTo>
                      <a:cubicBezTo>
                        <a:pt x="109442" y="39319"/>
                        <a:pt x="135922" y="46272"/>
                        <a:pt x="161449" y="56083"/>
                      </a:cubicBezTo>
                      <a:cubicBezTo>
                        <a:pt x="173355" y="58845"/>
                        <a:pt x="182309" y="69894"/>
                        <a:pt x="195739" y="68370"/>
                      </a:cubicBezTo>
                      <a:cubicBezTo>
                        <a:pt x="195167" y="68084"/>
                        <a:pt x="194405" y="67703"/>
                        <a:pt x="193834" y="67513"/>
                      </a:cubicBezTo>
                      <a:quadBezTo>
                        <a:pt x="202883" y="70465"/>
                        <a:pt x="205359" y="70846"/>
                      </a:quadBezTo>
                      <a:cubicBezTo>
                        <a:pt x="204788" y="70561"/>
                        <a:pt x="204026" y="70275"/>
                        <a:pt x="203454" y="69989"/>
                      </a:cubicBezTo>
                      <a:cubicBezTo>
                        <a:pt x="214789" y="73894"/>
                        <a:pt x="225933" y="78466"/>
                        <a:pt x="237458" y="81800"/>
                      </a:cubicBezTo>
                      <a:cubicBezTo>
                        <a:pt x="250127" y="85515"/>
                        <a:pt x="259461" y="97707"/>
                        <a:pt x="274225" y="95992"/>
                      </a:cubicBezTo>
                      <a:cubicBezTo>
                        <a:pt x="273082" y="95421"/>
                        <a:pt x="271653" y="94564"/>
                        <a:pt x="270701" y="93802"/>
                      </a:cubicBezTo>
                      <a:quadBezTo>
                        <a:pt x="380429" y="138474"/>
                        <a:pt x="382905" y="138283"/>
                      </a:quadBezTo>
                      <a:cubicBezTo>
                        <a:pt x="381000" y="137331"/>
                        <a:pt x="379476" y="135997"/>
                        <a:pt x="377666" y="134854"/>
                      </a:cubicBezTo>
                      <a:cubicBezTo>
                        <a:pt x="384143" y="136855"/>
                        <a:pt x="390049" y="140474"/>
                        <a:pt x="397097" y="140665"/>
                      </a:cubicBezTo>
                      <a:quadBezTo>
                        <a:pt x="387668" y="136759"/>
                        <a:pt x="385096" y="135426"/>
                      </a:quadBezTo>
                      <a:cubicBezTo>
                        <a:pt x="392144" y="137521"/>
                        <a:pt x="392811" y="137998"/>
                        <a:pt x="395859" y="139998"/>
                      </a:cubicBezTo>
                      <a:cubicBezTo>
                        <a:pt x="396431" y="139807"/>
                        <a:pt x="397288" y="139522"/>
                        <a:pt x="397955" y="139236"/>
                      </a:cubicBezTo>
                      <a:cubicBezTo>
                        <a:pt x="395573" y="137902"/>
                        <a:pt x="393573" y="135997"/>
                        <a:pt x="391192" y="134664"/>
                      </a:cubicBezTo>
                      <a:cubicBezTo>
                        <a:pt x="391096" y="134664"/>
                        <a:pt x="391096" y="134569"/>
                        <a:pt x="391001" y="134569"/>
                      </a:cubicBezTo>
                      <a:cubicBezTo>
                        <a:pt x="390906" y="134569"/>
                        <a:pt x="390906" y="134473"/>
                        <a:pt x="390811" y="134473"/>
                      </a:cubicBezTo>
                      <a:cubicBezTo>
                        <a:pt x="390716" y="134473"/>
                        <a:pt x="390716" y="134378"/>
                        <a:pt x="390620" y="134378"/>
                      </a:cubicBezTo>
                      <a:cubicBezTo>
                        <a:pt x="390525" y="134378"/>
                        <a:pt x="390525" y="134283"/>
                        <a:pt x="390430" y="134283"/>
                      </a:cubicBezTo>
                      <a:cubicBezTo>
                        <a:pt x="390335" y="134283"/>
                        <a:pt x="390239" y="134188"/>
                        <a:pt x="390239" y="134188"/>
                      </a:cubicBezTo>
                      <a:cubicBezTo>
                        <a:pt x="390144" y="134188"/>
                        <a:pt x="390049" y="134092"/>
                        <a:pt x="389954" y="134092"/>
                      </a:cubicBezTo>
                      <a:cubicBezTo>
                        <a:pt x="389858" y="133997"/>
                        <a:pt x="389763" y="133997"/>
                        <a:pt x="389668" y="133902"/>
                      </a:cubicBezTo>
                      <a:cubicBezTo>
                        <a:pt x="389573" y="133807"/>
                        <a:pt x="389477" y="133807"/>
                        <a:pt x="389382" y="133711"/>
                      </a:cubicBezTo>
                      <a:cubicBezTo>
                        <a:pt x="336423" y="105041"/>
                        <a:pt x="276511" y="95326"/>
                        <a:pt x="221456" y="72275"/>
                      </a:cubicBezTo>
                      <a:cubicBezTo>
                        <a:pt x="222123" y="72466"/>
                        <a:pt x="223076" y="72656"/>
                        <a:pt x="223838" y="72751"/>
                      </a:cubicBezTo>
                      <a:cubicBezTo>
                        <a:pt x="215075" y="69513"/>
                        <a:pt x="205835" y="67894"/>
                        <a:pt x="197549" y="63322"/>
                      </a:cubicBezTo>
                      <a:cubicBezTo>
                        <a:pt x="192881" y="61798"/>
                        <a:pt x="186500" y="60083"/>
                        <a:pt x="181928" y="58083"/>
                      </a:cubicBezTo>
                      <a:cubicBezTo>
                        <a:pt x="182499" y="58178"/>
                        <a:pt x="183356" y="58273"/>
                        <a:pt x="183928" y="58369"/>
                      </a:cubicBezTo>
                      <a:cubicBezTo>
                        <a:pt x="168688" y="51701"/>
                        <a:pt x="152114" y="49225"/>
                        <a:pt x="136875" y="42557"/>
                      </a:cubicBezTo>
                      <a:cubicBezTo>
                        <a:pt x="137636" y="42748"/>
                        <a:pt x="138589" y="43033"/>
                        <a:pt x="139351" y="43129"/>
                      </a:cubicBezTo>
                      <a:cubicBezTo>
                        <a:pt x="76295" y="19316"/>
                        <a:pt x="6953" y="838"/>
                        <a:pt x="6382" y="742"/>
                      </a:cubicBezTo>
                      <a:quadBezTo>
                        <a:pt x="2858" y="-115"/>
                        <a:pt x="0" y="171"/>
                      </a:quadBezTo>
                      <a:quadBezTo>
                        <a:pt x="4286" y="1600"/>
                        <a:pt x="13335" y="5029"/>
                      </a:quadBezTo>
                      <a:cubicBezTo>
                        <a:pt x="37719" y="13506"/>
                        <a:pt x="63437" y="17316"/>
                        <a:pt x="86773" y="283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1" name="Freeform: Shape 232"/>
                <p:cNvSpPr/>
                <p:nvPr/>
              </p:nvSpPr>
              <p:spPr>
                <a:xfrm>
                  <a:off x="6502527" y="693896"/>
                  <a:ext cx="85725" cy="28575"/>
                </a:xfrm>
                <a:custGeom>
                  <a:avLst/>
                  <a:gdLst>
                    <a:gd name="connsiteX0" fmla="*/ 26670 w 85725"/>
                    <a:gd name="connsiteY0" fmla="*/ 8287 h 28575"/>
                    <a:gd name="connsiteX1" fmla="*/ 94583 w 85725"/>
                    <a:gd name="connsiteY1" fmla="*/ 30480 h 28575"/>
                    <a:gd name="connsiteX2" fmla="*/ 31147 w 85725"/>
                    <a:gd name="connsiteY2" fmla="*/ 9715 h 28575"/>
                    <a:gd name="connsiteX3" fmla="*/ 33909 w 85725"/>
                    <a:gd name="connsiteY3" fmla="*/ 10477 h 28575"/>
                    <a:gd name="connsiteX4" fmla="*/ 20288 w 85725"/>
                    <a:gd name="connsiteY4" fmla="*/ 6191 h 28575"/>
                    <a:gd name="connsiteX5" fmla="*/ 20003 w 85725"/>
                    <a:gd name="connsiteY5" fmla="*/ 6096 h 28575"/>
                    <a:gd name="connsiteX6" fmla="*/ 23146 w 85725"/>
                    <a:gd name="connsiteY6" fmla="*/ 7144 h 28575"/>
                    <a:gd name="connsiteX7" fmla="*/ 22574 w 85725"/>
                    <a:gd name="connsiteY7" fmla="*/ 6953 h 28575"/>
                    <a:gd name="connsiteX8" fmla="*/ 21717 w 85725"/>
                    <a:gd name="connsiteY8" fmla="*/ 6667 h 28575"/>
                    <a:gd name="connsiteX9" fmla="*/ 21050 w 85725"/>
                    <a:gd name="connsiteY9" fmla="*/ 6477 h 28575"/>
                    <a:gd name="connsiteX10" fmla="*/ 20479 w 85725"/>
                    <a:gd name="connsiteY10" fmla="*/ 6286 h 28575"/>
                    <a:gd name="connsiteX11" fmla="*/ 19812 w 85725"/>
                    <a:gd name="connsiteY11" fmla="*/ 6096 h 28575"/>
                    <a:gd name="connsiteX12" fmla="*/ 19050 w 85725"/>
                    <a:gd name="connsiteY12" fmla="*/ 5810 h 28575"/>
                    <a:gd name="connsiteX13" fmla="*/ 18097 w 85725"/>
                    <a:gd name="connsiteY13" fmla="*/ 5524 h 28575"/>
                    <a:gd name="connsiteX14" fmla="*/ 1334 w 85725"/>
                    <a:gd name="connsiteY14" fmla="*/ 381 h 28575"/>
                    <a:gd name="connsiteX15" fmla="*/ 1048 w 85725"/>
                    <a:gd name="connsiteY15" fmla="*/ 286 h 28575"/>
                    <a:gd name="connsiteX16" fmla="*/ 0 w 85725"/>
                    <a:gd name="connsiteY16" fmla="*/ 0 h 28575"/>
                    <a:gd name="connsiteX17" fmla="*/ 7715 w 85725"/>
                    <a:gd name="connsiteY17" fmla="*/ 2476 h 28575"/>
                    <a:gd name="connsiteX18" fmla="*/ 26670 w 85725"/>
                    <a:gd name="connsiteY18" fmla="*/ 8287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85725" h="28575">
                      <a:moveTo>
                        <a:pt x="26670" y="8287"/>
                      </a:moveTo>
                      <a:lnTo>
                        <a:pt x="94583" y="30480"/>
                      </a:lnTo>
                      <a:cubicBezTo>
                        <a:pt x="73533" y="23241"/>
                        <a:pt x="52292" y="16764"/>
                        <a:pt x="31147" y="9715"/>
                      </a:cubicBezTo>
                      <a:cubicBezTo>
                        <a:pt x="32099" y="10001"/>
                        <a:pt x="32957" y="10287"/>
                        <a:pt x="33909" y="10477"/>
                      </a:cubicBezTo>
                      <a:cubicBezTo>
                        <a:pt x="29432" y="9049"/>
                        <a:pt x="24860" y="7620"/>
                        <a:pt x="20288" y="6191"/>
                      </a:cubicBezTo>
                      <a:lnTo>
                        <a:pt x="20003" y="6096"/>
                      </a:lnTo>
                      <a:lnTo>
                        <a:pt x="23146" y="7144"/>
                      </a:lnTo>
                      <a:cubicBezTo>
                        <a:pt x="22955" y="7048"/>
                        <a:pt x="22765" y="7048"/>
                        <a:pt x="22574" y="6953"/>
                      </a:cubicBezTo>
                      <a:cubicBezTo>
                        <a:pt x="22288" y="6858"/>
                        <a:pt x="22003" y="6763"/>
                        <a:pt x="21717" y="6667"/>
                      </a:cubicBezTo>
                      <a:cubicBezTo>
                        <a:pt x="21527" y="6572"/>
                        <a:pt x="21241" y="6477"/>
                        <a:pt x="21050" y="6477"/>
                      </a:cubicBezTo>
                      <a:cubicBezTo>
                        <a:pt x="20860" y="6382"/>
                        <a:pt x="20669" y="6382"/>
                        <a:pt x="20479" y="6286"/>
                      </a:cubicBezTo>
                      <a:cubicBezTo>
                        <a:pt x="20288" y="6191"/>
                        <a:pt x="20098" y="6191"/>
                        <a:pt x="19812" y="6096"/>
                      </a:cubicBezTo>
                      <a:cubicBezTo>
                        <a:pt x="19526" y="6001"/>
                        <a:pt x="19336" y="5905"/>
                        <a:pt x="19050" y="5810"/>
                      </a:cubicBezTo>
                      <a:cubicBezTo>
                        <a:pt x="18764" y="5715"/>
                        <a:pt x="18383" y="5620"/>
                        <a:pt x="18097" y="5524"/>
                      </a:cubicBezTo>
                      <a:cubicBezTo>
                        <a:pt x="12478" y="3715"/>
                        <a:pt x="6953" y="2000"/>
                        <a:pt x="1334" y="381"/>
                      </a:cubicBezTo>
                      <a:cubicBezTo>
                        <a:pt x="1238" y="381"/>
                        <a:pt x="1143" y="286"/>
                        <a:pt x="1048" y="286"/>
                      </a:cubicBezTo>
                      <a:cubicBezTo>
                        <a:pt x="762" y="190"/>
                        <a:pt x="286" y="95"/>
                        <a:pt x="0" y="0"/>
                      </a:cubicBezTo>
                      <a:cubicBezTo>
                        <a:pt x="2572" y="762"/>
                        <a:pt x="5144" y="1619"/>
                        <a:pt x="7715" y="2476"/>
                      </a:cubicBezTo>
                      <a:cubicBezTo>
                        <a:pt x="14097" y="4382"/>
                        <a:pt x="20384" y="6286"/>
                        <a:pt x="26670" y="828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2" name="Freeform: Shape 233"/>
                <p:cNvSpPr/>
                <p:nvPr/>
              </p:nvSpPr>
              <p:spPr>
                <a:xfrm>
                  <a:off x="6894576" y="857240"/>
                  <a:ext cx="38100" cy="19050"/>
                </a:xfrm>
                <a:custGeom>
                  <a:avLst/>
                  <a:gdLst>
                    <a:gd name="connsiteX0" fmla="*/ 14669 w 38100"/>
                    <a:gd name="connsiteY0" fmla="*/ 5059 h 19050"/>
                    <a:gd name="connsiteX1" fmla="*/ 0 w 38100"/>
                    <a:gd name="connsiteY1" fmla="*/ 10 h 19050"/>
                    <a:gd name="connsiteX2" fmla="*/ 1238 w 38100"/>
                    <a:gd name="connsiteY2" fmla="*/ 1630 h 19050"/>
                    <a:gd name="connsiteX3" fmla="*/ 43910 w 38100"/>
                    <a:gd name="connsiteY3" fmla="*/ 22394 h 19050"/>
                    <a:gd name="connsiteX4" fmla="*/ 41243 w 38100"/>
                    <a:gd name="connsiteY4" fmla="*/ 20299 h 19050"/>
                    <a:gd name="connsiteX5" fmla="*/ 37433 w 38100"/>
                    <a:gd name="connsiteY5" fmla="*/ 17441 h 19050"/>
                    <a:gd name="connsiteX6" fmla="*/ 38862 w 38100"/>
                    <a:gd name="connsiteY6" fmla="*/ 17632 h 19050"/>
                    <a:gd name="connsiteX7" fmla="*/ 14669 w 38100"/>
                    <a:gd name="connsiteY7" fmla="*/ 5059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8100" h="19050">
                      <a:moveTo>
                        <a:pt x="14669" y="5059"/>
                      </a:moveTo>
                      <a:cubicBezTo>
                        <a:pt x="2477" y="-466"/>
                        <a:pt x="95" y="10"/>
                        <a:pt x="0" y="10"/>
                      </a:cubicBezTo>
                      <a:cubicBezTo>
                        <a:pt x="381" y="582"/>
                        <a:pt x="667" y="1153"/>
                        <a:pt x="1238" y="1630"/>
                      </a:cubicBezTo>
                      <a:cubicBezTo>
                        <a:pt x="15621" y="11440"/>
                        <a:pt x="43625" y="22299"/>
                        <a:pt x="43910" y="22394"/>
                      </a:cubicBezTo>
                      <a:cubicBezTo>
                        <a:pt x="40958" y="20965"/>
                        <a:pt x="41053" y="20680"/>
                        <a:pt x="41243" y="20299"/>
                      </a:cubicBezTo>
                      <a:cubicBezTo>
                        <a:pt x="40291" y="18870"/>
                        <a:pt x="38100" y="19156"/>
                        <a:pt x="37433" y="17441"/>
                      </a:cubicBezTo>
                      <a:cubicBezTo>
                        <a:pt x="37910" y="17536"/>
                        <a:pt x="38290" y="17727"/>
                        <a:pt x="38862" y="17632"/>
                      </a:cubicBezTo>
                      <a:cubicBezTo>
                        <a:pt x="37624" y="16870"/>
                        <a:pt x="18860" y="6964"/>
                        <a:pt x="14669" y="505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3" name="Freeform: Shape 234"/>
                <p:cNvSpPr/>
                <p:nvPr/>
              </p:nvSpPr>
              <p:spPr>
                <a:xfrm>
                  <a:off x="6456616" y="827857"/>
                  <a:ext cx="171450" cy="57150"/>
                </a:xfrm>
                <a:custGeom>
                  <a:avLst/>
                  <a:gdLst>
                    <a:gd name="connsiteX0" fmla="*/ 178594 w 171450"/>
                    <a:gd name="connsiteY0" fmla="*/ 62064 h 57150"/>
                    <a:gd name="connsiteX1" fmla="*/ 142494 w 171450"/>
                    <a:gd name="connsiteY1" fmla="*/ 45776 h 57150"/>
                    <a:gd name="connsiteX2" fmla="*/ 132398 w 171450"/>
                    <a:gd name="connsiteY2" fmla="*/ 37775 h 57150"/>
                    <a:gd name="connsiteX3" fmla="*/ 113252 w 171450"/>
                    <a:gd name="connsiteY3" fmla="*/ 31012 h 57150"/>
                    <a:gd name="connsiteX4" fmla="*/ 96108 w 171450"/>
                    <a:gd name="connsiteY4" fmla="*/ 21583 h 57150"/>
                    <a:gd name="connsiteX5" fmla="*/ 98012 w 171450"/>
                    <a:gd name="connsiteY5" fmla="*/ 21297 h 57150"/>
                    <a:gd name="connsiteX6" fmla="*/ 95345 w 171450"/>
                    <a:gd name="connsiteY6" fmla="*/ 19392 h 57150"/>
                    <a:gd name="connsiteX7" fmla="*/ 80105 w 171450"/>
                    <a:gd name="connsiteY7" fmla="*/ 12534 h 57150"/>
                    <a:gd name="connsiteX8" fmla="*/ 76200 w 171450"/>
                    <a:gd name="connsiteY8" fmla="*/ 7105 h 57150"/>
                    <a:gd name="connsiteX9" fmla="*/ 98584 w 171450"/>
                    <a:gd name="connsiteY9" fmla="*/ 16058 h 57150"/>
                    <a:gd name="connsiteX10" fmla="*/ 118205 w 171450"/>
                    <a:gd name="connsiteY10" fmla="*/ 19678 h 57150"/>
                    <a:gd name="connsiteX11" fmla="*/ 124683 w 171450"/>
                    <a:gd name="connsiteY11" fmla="*/ 21964 h 57150"/>
                    <a:gd name="connsiteX12" fmla="*/ 144018 w 171450"/>
                    <a:gd name="connsiteY12" fmla="*/ 30822 h 57150"/>
                    <a:gd name="connsiteX13" fmla="*/ 144780 w 171450"/>
                    <a:gd name="connsiteY13" fmla="*/ 30155 h 57150"/>
                    <a:gd name="connsiteX14" fmla="*/ 144875 w 171450"/>
                    <a:gd name="connsiteY14" fmla="*/ 29965 h 57150"/>
                    <a:gd name="connsiteX15" fmla="*/ 144971 w 171450"/>
                    <a:gd name="connsiteY15" fmla="*/ 29774 h 57150"/>
                    <a:gd name="connsiteX16" fmla="*/ 145066 w 171450"/>
                    <a:gd name="connsiteY16" fmla="*/ 29584 h 57150"/>
                    <a:gd name="connsiteX17" fmla="*/ 145161 w 171450"/>
                    <a:gd name="connsiteY17" fmla="*/ 29393 h 57150"/>
                    <a:gd name="connsiteX18" fmla="*/ 145256 w 171450"/>
                    <a:gd name="connsiteY18" fmla="*/ 29203 h 57150"/>
                    <a:gd name="connsiteX19" fmla="*/ 145352 w 171450"/>
                    <a:gd name="connsiteY19" fmla="*/ 28917 h 57150"/>
                    <a:gd name="connsiteX20" fmla="*/ 145447 w 171450"/>
                    <a:gd name="connsiteY20" fmla="*/ 28631 h 57150"/>
                    <a:gd name="connsiteX21" fmla="*/ 140780 w 171450"/>
                    <a:gd name="connsiteY21" fmla="*/ 22345 h 57150"/>
                    <a:gd name="connsiteX22" fmla="*/ 155067 w 171450"/>
                    <a:gd name="connsiteY22" fmla="*/ 25202 h 57150"/>
                    <a:gd name="connsiteX23" fmla="*/ 146400 w 171450"/>
                    <a:gd name="connsiteY23" fmla="*/ 17963 h 57150"/>
                    <a:gd name="connsiteX24" fmla="*/ 148304 w 171450"/>
                    <a:gd name="connsiteY24" fmla="*/ 17201 h 57150"/>
                    <a:gd name="connsiteX25" fmla="*/ 144780 w 171450"/>
                    <a:gd name="connsiteY25" fmla="*/ 15391 h 57150"/>
                    <a:gd name="connsiteX26" fmla="*/ 102299 w 171450"/>
                    <a:gd name="connsiteY26" fmla="*/ 6343 h 57150"/>
                    <a:gd name="connsiteX27" fmla="*/ 100584 w 171450"/>
                    <a:gd name="connsiteY27" fmla="*/ 8343 h 57150"/>
                    <a:gd name="connsiteX28" fmla="*/ 101822 w 171450"/>
                    <a:gd name="connsiteY28" fmla="*/ 9676 h 57150"/>
                    <a:gd name="connsiteX29" fmla="*/ 75343 w 171450"/>
                    <a:gd name="connsiteY29" fmla="*/ 4342 h 57150"/>
                    <a:gd name="connsiteX30" fmla="*/ 53150 w 171450"/>
                    <a:gd name="connsiteY30" fmla="*/ 5771 h 57150"/>
                    <a:gd name="connsiteX31" fmla="*/ 56483 w 171450"/>
                    <a:gd name="connsiteY31" fmla="*/ 7486 h 57150"/>
                    <a:gd name="connsiteX32" fmla="*/ 28480 w 171450"/>
                    <a:gd name="connsiteY32" fmla="*/ 1866 h 57150"/>
                    <a:gd name="connsiteX33" fmla="*/ 35719 w 171450"/>
                    <a:gd name="connsiteY33" fmla="*/ 5104 h 57150"/>
                    <a:gd name="connsiteX34" fmla="*/ 35814 w 171450"/>
                    <a:gd name="connsiteY34" fmla="*/ 5581 h 57150"/>
                    <a:gd name="connsiteX35" fmla="*/ 35719 w 171450"/>
                    <a:gd name="connsiteY35" fmla="*/ 5676 h 57150"/>
                    <a:gd name="connsiteX36" fmla="*/ 35719 w 171450"/>
                    <a:gd name="connsiteY36" fmla="*/ 5771 h 57150"/>
                    <a:gd name="connsiteX37" fmla="*/ 35719 w 171450"/>
                    <a:gd name="connsiteY37" fmla="*/ 5866 h 57150"/>
                    <a:gd name="connsiteX38" fmla="*/ 35719 w 171450"/>
                    <a:gd name="connsiteY38" fmla="*/ 5866 h 57150"/>
                    <a:gd name="connsiteX39" fmla="*/ 35719 w 171450"/>
                    <a:gd name="connsiteY39" fmla="*/ 5866 h 57150"/>
                    <a:gd name="connsiteX40" fmla="*/ 35719 w 171450"/>
                    <a:gd name="connsiteY40" fmla="*/ 5866 h 57150"/>
                    <a:gd name="connsiteX41" fmla="*/ 35719 w 171450"/>
                    <a:gd name="connsiteY41" fmla="*/ 5866 h 57150"/>
                    <a:gd name="connsiteX42" fmla="*/ 21146 w 171450"/>
                    <a:gd name="connsiteY42" fmla="*/ 818 h 57150"/>
                    <a:gd name="connsiteX43" fmla="*/ 23336 w 171450"/>
                    <a:gd name="connsiteY43" fmla="*/ 2723 h 57150"/>
                    <a:gd name="connsiteX44" fmla="*/ 8287 w 171450"/>
                    <a:gd name="connsiteY44" fmla="*/ 56 h 57150"/>
                    <a:gd name="connsiteX45" fmla="*/ 8192 w 171450"/>
                    <a:gd name="connsiteY45" fmla="*/ 247 h 57150"/>
                    <a:gd name="connsiteX46" fmla="*/ 8096 w 171450"/>
                    <a:gd name="connsiteY46" fmla="*/ 342 h 57150"/>
                    <a:gd name="connsiteX47" fmla="*/ 8001 w 171450"/>
                    <a:gd name="connsiteY47" fmla="*/ 437 h 57150"/>
                    <a:gd name="connsiteX48" fmla="*/ 7906 w 171450"/>
                    <a:gd name="connsiteY48" fmla="*/ 532 h 57150"/>
                    <a:gd name="connsiteX49" fmla="*/ 7811 w 171450"/>
                    <a:gd name="connsiteY49" fmla="*/ 628 h 57150"/>
                    <a:gd name="connsiteX50" fmla="*/ 7716 w 171450"/>
                    <a:gd name="connsiteY50" fmla="*/ 723 h 57150"/>
                    <a:gd name="connsiteX51" fmla="*/ 7620 w 171450"/>
                    <a:gd name="connsiteY51" fmla="*/ 913 h 57150"/>
                    <a:gd name="connsiteX52" fmla="*/ 7525 w 171450"/>
                    <a:gd name="connsiteY52" fmla="*/ 1104 h 57150"/>
                    <a:gd name="connsiteX53" fmla="*/ 1715 w 171450"/>
                    <a:gd name="connsiteY53" fmla="*/ 1866 h 57150"/>
                    <a:gd name="connsiteX54" fmla="*/ 1715 w 171450"/>
                    <a:gd name="connsiteY54" fmla="*/ 1961 h 57150"/>
                    <a:gd name="connsiteX55" fmla="*/ 11144 w 171450"/>
                    <a:gd name="connsiteY55" fmla="*/ 5390 h 57150"/>
                    <a:gd name="connsiteX56" fmla="*/ 10478 w 171450"/>
                    <a:gd name="connsiteY56" fmla="*/ 5390 h 57150"/>
                    <a:gd name="connsiteX57" fmla="*/ 51149 w 171450"/>
                    <a:gd name="connsiteY57" fmla="*/ 17868 h 57150"/>
                    <a:gd name="connsiteX58" fmla="*/ 57150 w 171450"/>
                    <a:gd name="connsiteY58" fmla="*/ 19963 h 57150"/>
                    <a:gd name="connsiteX59" fmla="*/ 29147 w 171450"/>
                    <a:gd name="connsiteY59" fmla="*/ 13486 h 57150"/>
                    <a:gd name="connsiteX60" fmla="*/ 11621 w 171450"/>
                    <a:gd name="connsiteY60" fmla="*/ 12153 h 57150"/>
                    <a:gd name="connsiteX61" fmla="*/ 23432 w 171450"/>
                    <a:gd name="connsiteY61" fmla="*/ 18820 h 57150"/>
                    <a:gd name="connsiteX62" fmla="*/ 34766 w 171450"/>
                    <a:gd name="connsiteY62" fmla="*/ 21106 h 57150"/>
                    <a:gd name="connsiteX63" fmla="*/ 11906 w 171450"/>
                    <a:gd name="connsiteY63" fmla="*/ 17868 h 57150"/>
                    <a:gd name="connsiteX64" fmla="*/ 14097 w 171450"/>
                    <a:gd name="connsiteY64" fmla="*/ 18058 h 57150"/>
                    <a:gd name="connsiteX65" fmla="*/ 14097 w 171450"/>
                    <a:gd name="connsiteY65" fmla="*/ 17011 h 57150"/>
                    <a:gd name="connsiteX66" fmla="*/ 1810 w 171450"/>
                    <a:gd name="connsiteY66" fmla="*/ 11486 h 57150"/>
                    <a:gd name="connsiteX67" fmla="*/ 6096 w 171450"/>
                    <a:gd name="connsiteY67" fmla="*/ 17011 h 57150"/>
                    <a:gd name="connsiteX68" fmla="*/ 2381 w 171450"/>
                    <a:gd name="connsiteY68" fmla="*/ 17773 h 57150"/>
                    <a:gd name="connsiteX69" fmla="*/ 2000 w 171450"/>
                    <a:gd name="connsiteY69" fmla="*/ 18058 h 57150"/>
                    <a:gd name="connsiteX70" fmla="*/ 1810 w 171450"/>
                    <a:gd name="connsiteY70" fmla="*/ 18249 h 57150"/>
                    <a:gd name="connsiteX71" fmla="*/ 1524 w 171450"/>
                    <a:gd name="connsiteY71" fmla="*/ 18535 h 57150"/>
                    <a:gd name="connsiteX72" fmla="*/ 1238 w 171450"/>
                    <a:gd name="connsiteY72" fmla="*/ 18820 h 57150"/>
                    <a:gd name="connsiteX73" fmla="*/ 953 w 171450"/>
                    <a:gd name="connsiteY73" fmla="*/ 19106 h 57150"/>
                    <a:gd name="connsiteX74" fmla="*/ 667 w 171450"/>
                    <a:gd name="connsiteY74" fmla="*/ 19392 h 57150"/>
                    <a:gd name="connsiteX75" fmla="*/ 381 w 171450"/>
                    <a:gd name="connsiteY75" fmla="*/ 19678 h 57150"/>
                    <a:gd name="connsiteX76" fmla="*/ 95 w 171450"/>
                    <a:gd name="connsiteY76" fmla="*/ 19963 h 57150"/>
                    <a:gd name="connsiteX77" fmla="*/ 858 w 171450"/>
                    <a:gd name="connsiteY77" fmla="*/ 22916 h 57150"/>
                    <a:gd name="connsiteX78" fmla="*/ 0 w 171450"/>
                    <a:gd name="connsiteY78" fmla="*/ 23488 h 57150"/>
                    <a:gd name="connsiteX79" fmla="*/ 0 w 171450"/>
                    <a:gd name="connsiteY79" fmla="*/ 24440 h 57150"/>
                    <a:gd name="connsiteX80" fmla="*/ 36386 w 171450"/>
                    <a:gd name="connsiteY80" fmla="*/ 34727 h 57150"/>
                    <a:gd name="connsiteX81" fmla="*/ 37148 w 171450"/>
                    <a:gd name="connsiteY81" fmla="*/ 34060 h 57150"/>
                    <a:gd name="connsiteX82" fmla="*/ 41243 w 171450"/>
                    <a:gd name="connsiteY82" fmla="*/ 34918 h 57150"/>
                    <a:gd name="connsiteX83" fmla="*/ 44196 w 171450"/>
                    <a:gd name="connsiteY83" fmla="*/ 36346 h 57150"/>
                    <a:gd name="connsiteX84" fmla="*/ 84011 w 171450"/>
                    <a:gd name="connsiteY84" fmla="*/ 46062 h 57150"/>
                    <a:gd name="connsiteX85" fmla="*/ 82963 w 171450"/>
                    <a:gd name="connsiteY85" fmla="*/ 44347 h 57150"/>
                    <a:gd name="connsiteX86" fmla="*/ 86297 w 171450"/>
                    <a:gd name="connsiteY86" fmla="*/ 44728 h 57150"/>
                    <a:gd name="connsiteX87" fmla="*/ 85630 w 171450"/>
                    <a:gd name="connsiteY87" fmla="*/ 43966 h 57150"/>
                    <a:gd name="connsiteX88" fmla="*/ 90488 w 171450"/>
                    <a:gd name="connsiteY88" fmla="*/ 43109 h 57150"/>
                    <a:gd name="connsiteX89" fmla="*/ 82963 w 171450"/>
                    <a:gd name="connsiteY89" fmla="*/ 38442 h 57150"/>
                    <a:gd name="connsiteX90" fmla="*/ 85820 w 171450"/>
                    <a:gd name="connsiteY90" fmla="*/ 38918 h 57150"/>
                    <a:gd name="connsiteX91" fmla="*/ 69914 w 171450"/>
                    <a:gd name="connsiteY91" fmla="*/ 32536 h 57150"/>
                    <a:gd name="connsiteX92" fmla="*/ 70485 w 171450"/>
                    <a:gd name="connsiteY92" fmla="*/ 31774 h 57150"/>
                    <a:gd name="connsiteX93" fmla="*/ 71057 w 171450"/>
                    <a:gd name="connsiteY93" fmla="*/ 31393 h 57150"/>
                    <a:gd name="connsiteX94" fmla="*/ 71152 w 171450"/>
                    <a:gd name="connsiteY94" fmla="*/ 31203 h 57150"/>
                    <a:gd name="connsiteX95" fmla="*/ 71247 w 171450"/>
                    <a:gd name="connsiteY95" fmla="*/ 31012 h 57150"/>
                    <a:gd name="connsiteX96" fmla="*/ 71342 w 171450"/>
                    <a:gd name="connsiteY96" fmla="*/ 30822 h 57150"/>
                    <a:gd name="connsiteX97" fmla="*/ 71438 w 171450"/>
                    <a:gd name="connsiteY97" fmla="*/ 30631 h 57150"/>
                    <a:gd name="connsiteX98" fmla="*/ 71533 w 171450"/>
                    <a:gd name="connsiteY98" fmla="*/ 30536 h 57150"/>
                    <a:gd name="connsiteX99" fmla="*/ 71628 w 171450"/>
                    <a:gd name="connsiteY99" fmla="*/ 30441 h 57150"/>
                    <a:gd name="connsiteX100" fmla="*/ 71628 w 171450"/>
                    <a:gd name="connsiteY100" fmla="*/ 30441 h 57150"/>
                    <a:gd name="connsiteX101" fmla="*/ 65246 w 171450"/>
                    <a:gd name="connsiteY101" fmla="*/ 26536 h 57150"/>
                    <a:gd name="connsiteX102" fmla="*/ 81249 w 171450"/>
                    <a:gd name="connsiteY102" fmla="*/ 32251 h 57150"/>
                    <a:gd name="connsiteX103" fmla="*/ 81249 w 171450"/>
                    <a:gd name="connsiteY103" fmla="*/ 31298 h 57150"/>
                    <a:gd name="connsiteX104" fmla="*/ 71914 w 171450"/>
                    <a:gd name="connsiteY104" fmla="*/ 24250 h 57150"/>
                    <a:gd name="connsiteX105" fmla="*/ 91059 w 171450"/>
                    <a:gd name="connsiteY105" fmla="*/ 30822 h 57150"/>
                    <a:gd name="connsiteX106" fmla="*/ 91250 w 171450"/>
                    <a:gd name="connsiteY106" fmla="*/ 31774 h 57150"/>
                    <a:gd name="connsiteX107" fmla="*/ 87630 w 171450"/>
                    <a:gd name="connsiteY107" fmla="*/ 31965 h 57150"/>
                    <a:gd name="connsiteX108" fmla="*/ 94869 w 171450"/>
                    <a:gd name="connsiteY108" fmla="*/ 36823 h 57150"/>
                    <a:gd name="connsiteX109" fmla="*/ 94964 w 171450"/>
                    <a:gd name="connsiteY109" fmla="*/ 38061 h 57150"/>
                    <a:gd name="connsiteX110" fmla="*/ 99060 w 171450"/>
                    <a:gd name="connsiteY110" fmla="*/ 41490 h 57150"/>
                    <a:gd name="connsiteX111" fmla="*/ 97155 w 171450"/>
                    <a:gd name="connsiteY111" fmla="*/ 44157 h 57150"/>
                    <a:gd name="connsiteX112" fmla="*/ 99346 w 171450"/>
                    <a:gd name="connsiteY112" fmla="*/ 46348 h 57150"/>
                    <a:gd name="connsiteX113" fmla="*/ 94869 w 171450"/>
                    <a:gd name="connsiteY113" fmla="*/ 45300 h 57150"/>
                    <a:gd name="connsiteX114" fmla="*/ 116586 w 171450"/>
                    <a:gd name="connsiteY114" fmla="*/ 53872 h 57150"/>
                    <a:gd name="connsiteX115" fmla="*/ 109728 w 171450"/>
                    <a:gd name="connsiteY115" fmla="*/ 47681 h 57150"/>
                    <a:gd name="connsiteX116" fmla="*/ 111538 w 171450"/>
                    <a:gd name="connsiteY116" fmla="*/ 47205 h 57150"/>
                    <a:gd name="connsiteX117" fmla="*/ 111252 w 171450"/>
                    <a:gd name="connsiteY117" fmla="*/ 46252 h 57150"/>
                    <a:gd name="connsiteX118" fmla="*/ 114586 w 171450"/>
                    <a:gd name="connsiteY118" fmla="*/ 41871 h 57150"/>
                    <a:gd name="connsiteX119" fmla="*/ 122492 w 171450"/>
                    <a:gd name="connsiteY119" fmla="*/ 45014 h 57150"/>
                    <a:gd name="connsiteX120" fmla="*/ 120491 w 171450"/>
                    <a:gd name="connsiteY120" fmla="*/ 49015 h 57150"/>
                    <a:gd name="connsiteX121" fmla="*/ 126302 w 171450"/>
                    <a:gd name="connsiteY121" fmla="*/ 52539 h 57150"/>
                    <a:gd name="connsiteX122" fmla="*/ 126206 w 171450"/>
                    <a:gd name="connsiteY122" fmla="*/ 52634 h 57150"/>
                    <a:gd name="connsiteX123" fmla="*/ 126111 w 171450"/>
                    <a:gd name="connsiteY123" fmla="*/ 52825 h 57150"/>
                    <a:gd name="connsiteX124" fmla="*/ 126016 w 171450"/>
                    <a:gd name="connsiteY124" fmla="*/ 53015 h 57150"/>
                    <a:gd name="connsiteX125" fmla="*/ 125921 w 171450"/>
                    <a:gd name="connsiteY125" fmla="*/ 53206 h 57150"/>
                    <a:gd name="connsiteX126" fmla="*/ 125730 w 171450"/>
                    <a:gd name="connsiteY126" fmla="*/ 53396 h 57150"/>
                    <a:gd name="connsiteX127" fmla="*/ 125635 w 171450"/>
                    <a:gd name="connsiteY127" fmla="*/ 53587 h 57150"/>
                    <a:gd name="connsiteX128" fmla="*/ 125540 w 171450"/>
                    <a:gd name="connsiteY128" fmla="*/ 53777 h 57150"/>
                    <a:gd name="connsiteX129" fmla="*/ 125444 w 171450"/>
                    <a:gd name="connsiteY129" fmla="*/ 53968 h 57150"/>
                    <a:gd name="connsiteX130" fmla="*/ 125254 w 171450"/>
                    <a:gd name="connsiteY130" fmla="*/ 54158 h 57150"/>
                    <a:gd name="connsiteX131" fmla="*/ 125063 w 171450"/>
                    <a:gd name="connsiteY131" fmla="*/ 54444 h 57150"/>
                    <a:gd name="connsiteX132" fmla="*/ 124778 w 171450"/>
                    <a:gd name="connsiteY132" fmla="*/ 54730 h 57150"/>
                    <a:gd name="connsiteX133" fmla="*/ 124492 w 171450"/>
                    <a:gd name="connsiteY133" fmla="*/ 55015 h 57150"/>
                    <a:gd name="connsiteX134" fmla="*/ 124206 w 171450"/>
                    <a:gd name="connsiteY134" fmla="*/ 55301 h 57150"/>
                    <a:gd name="connsiteX135" fmla="*/ 124016 w 171450"/>
                    <a:gd name="connsiteY135" fmla="*/ 55587 h 57150"/>
                    <a:gd name="connsiteX136" fmla="*/ 123920 w 171450"/>
                    <a:gd name="connsiteY136" fmla="*/ 55777 h 57150"/>
                    <a:gd name="connsiteX137" fmla="*/ 123825 w 171450"/>
                    <a:gd name="connsiteY137" fmla="*/ 55873 h 57150"/>
                    <a:gd name="connsiteX138" fmla="*/ 142589 w 171450"/>
                    <a:gd name="connsiteY138" fmla="*/ 61111 h 57150"/>
                    <a:gd name="connsiteX139" fmla="*/ 142399 w 171450"/>
                    <a:gd name="connsiteY139" fmla="*/ 59397 h 57150"/>
                    <a:gd name="connsiteX140" fmla="*/ 154781 w 171450"/>
                    <a:gd name="connsiteY140" fmla="*/ 61778 h 57150"/>
                    <a:gd name="connsiteX141" fmla="*/ 155543 w 171450"/>
                    <a:gd name="connsiteY141" fmla="*/ 61397 h 57150"/>
                    <a:gd name="connsiteX142" fmla="*/ 155734 w 171450"/>
                    <a:gd name="connsiteY142" fmla="*/ 61111 h 57150"/>
                    <a:gd name="connsiteX143" fmla="*/ 155925 w 171450"/>
                    <a:gd name="connsiteY143" fmla="*/ 60921 h 57150"/>
                    <a:gd name="connsiteX144" fmla="*/ 156115 w 171450"/>
                    <a:gd name="connsiteY144" fmla="*/ 60730 h 57150"/>
                    <a:gd name="connsiteX145" fmla="*/ 156210 w 171450"/>
                    <a:gd name="connsiteY145" fmla="*/ 60540 h 57150"/>
                    <a:gd name="connsiteX146" fmla="*/ 156305 w 171450"/>
                    <a:gd name="connsiteY146" fmla="*/ 60445 h 57150"/>
                    <a:gd name="connsiteX147" fmla="*/ 156401 w 171450"/>
                    <a:gd name="connsiteY147" fmla="*/ 60349 h 57150"/>
                    <a:gd name="connsiteX148" fmla="*/ 156401 w 171450"/>
                    <a:gd name="connsiteY148" fmla="*/ 60349 h 57150"/>
                    <a:gd name="connsiteX149" fmla="*/ 177165 w 171450"/>
                    <a:gd name="connsiteY149" fmla="*/ 64350 h 57150"/>
                    <a:gd name="connsiteX150" fmla="*/ 176784 w 171450"/>
                    <a:gd name="connsiteY150" fmla="*/ 63493 h 57150"/>
                    <a:gd name="connsiteX151" fmla="*/ 178594 w 171450"/>
                    <a:gd name="connsiteY151" fmla="*/ 62826 h 57150"/>
                    <a:gd name="connsiteX152" fmla="*/ 178594 w 171450"/>
                    <a:gd name="connsiteY152" fmla="*/ 62064 h 57150"/>
                    <a:gd name="connsiteX153" fmla="*/ 44577 w 171450"/>
                    <a:gd name="connsiteY153" fmla="*/ 35299 h 57150"/>
                    <a:gd name="connsiteX154" fmla="*/ 44958 w 171450"/>
                    <a:gd name="connsiteY154" fmla="*/ 34632 h 57150"/>
                    <a:gd name="connsiteX155" fmla="*/ 45149 w 171450"/>
                    <a:gd name="connsiteY155" fmla="*/ 34727 h 57150"/>
                    <a:gd name="connsiteX156" fmla="*/ 45911 w 171450"/>
                    <a:gd name="connsiteY156" fmla="*/ 35299 h 57150"/>
                    <a:gd name="connsiteX157" fmla="*/ 44577 w 171450"/>
                    <a:gd name="connsiteY157" fmla="*/ 35299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</a:cxnLst>
                  <a:rect l="l" t="t" r="r" b="b"/>
                  <a:pathLst>
                    <a:path w="171450" h="57150">
                      <a:moveTo>
                        <a:pt x="178594" y="62064"/>
                      </a:moveTo>
                      <a:quadBezTo>
                        <a:pt x="150781" y="49872"/>
                        <a:pt x="142494" y="45776"/>
                      </a:quadBezTo>
                      <a:cubicBezTo>
                        <a:pt x="138589" y="43871"/>
                        <a:pt x="136303" y="39775"/>
                        <a:pt x="132398" y="37775"/>
                      </a:cubicBezTo>
                      <a:cubicBezTo>
                        <a:pt x="126302" y="34727"/>
                        <a:pt x="119349" y="34156"/>
                        <a:pt x="113252" y="31012"/>
                      </a:cubicBezTo>
                      <a:lnTo>
                        <a:pt x="96108" y="21583"/>
                      </a:lnTo>
                      <a:cubicBezTo>
                        <a:pt x="96679" y="21297"/>
                        <a:pt x="97441" y="21202"/>
                        <a:pt x="98012" y="21297"/>
                      </a:cubicBezTo>
                      <a:cubicBezTo>
                        <a:pt x="97346" y="20535"/>
                        <a:pt x="96203" y="19868"/>
                        <a:pt x="95345" y="19392"/>
                      </a:cubicBezTo>
                      <a:cubicBezTo>
                        <a:pt x="90392" y="16725"/>
                        <a:pt x="84868" y="15582"/>
                        <a:pt x="80105" y="12534"/>
                      </a:cubicBezTo>
                      <a:cubicBezTo>
                        <a:pt x="78105" y="11200"/>
                        <a:pt x="78010" y="8533"/>
                        <a:pt x="76200" y="7105"/>
                      </a:cubicBezTo>
                      <a:cubicBezTo>
                        <a:pt x="84582" y="7867"/>
                        <a:pt x="90774" y="13867"/>
                        <a:pt x="98584" y="16058"/>
                      </a:cubicBezTo>
                      <a:quadBezTo>
                        <a:pt x="104585" y="17677"/>
                        <a:pt x="118205" y="19678"/>
                      </a:quadBezTo>
                      <a:cubicBezTo>
                        <a:pt x="120491" y="20440"/>
                        <a:pt x="122587" y="21202"/>
                        <a:pt x="124683" y="21964"/>
                      </a:cubicBezTo>
                      <a:cubicBezTo>
                        <a:pt x="131636" y="23773"/>
                        <a:pt x="136684" y="29774"/>
                        <a:pt x="144018" y="30822"/>
                      </a:cubicBezTo>
                      <a:cubicBezTo>
                        <a:pt x="144685" y="30346"/>
                        <a:pt x="144780" y="30250"/>
                        <a:pt x="144780" y="30155"/>
                      </a:cubicBezTo>
                      <a:quadBezTo>
                        <a:pt x="144780" y="30060"/>
                        <a:pt x="144875" y="29965"/>
                      </a:quadBezTo>
                      <a:cubicBezTo>
                        <a:pt x="144875" y="29869"/>
                        <a:pt x="144971" y="29869"/>
                        <a:pt x="144971" y="29774"/>
                      </a:cubicBezTo>
                      <a:cubicBezTo>
                        <a:pt x="144971" y="29679"/>
                        <a:pt x="145066" y="29679"/>
                        <a:pt x="145066" y="29584"/>
                      </a:cubicBezTo>
                      <a:cubicBezTo>
                        <a:pt x="145066" y="29488"/>
                        <a:pt x="145161" y="29393"/>
                        <a:pt x="145161" y="29393"/>
                      </a:cubicBezTo>
                      <a:cubicBezTo>
                        <a:pt x="145161" y="29298"/>
                        <a:pt x="145256" y="29203"/>
                        <a:pt x="145256" y="29203"/>
                      </a:cubicBezTo>
                      <a:cubicBezTo>
                        <a:pt x="145256" y="29107"/>
                        <a:pt x="145352" y="29012"/>
                        <a:pt x="145352" y="28917"/>
                      </a:cubicBezTo>
                      <a:cubicBezTo>
                        <a:pt x="145352" y="28822"/>
                        <a:pt x="145447" y="28726"/>
                        <a:pt x="145447" y="28631"/>
                      </a:cubicBezTo>
                      <a:cubicBezTo>
                        <a:pt x="144209" y="26345"/>
                        <a:pt x="142304" y="24535"/>
                        <a:pt x="140780" y="22345"/>
                      </a:cubicBezTo>
                      <a:cubicBezTo>
                        <a:pt x="146114" y="20535"/>
                        <a:pt x="149733" y="27488"/>
                        <a:pt x="155067" y="25202"/>
                      </a:cubicBezTo>
                      <a:cubicBezTo>
                        <a:pt x="152876" y="21868"/>
                        <a:pt x="147257" y="22821"/>
                        <a:pt x="146400" y="17963"/>
                      </a:cubicBezTo>
                      <a:cubicBezTo>
                        <a:pt x="146971" y="17773"/>
                        <a:pt x="147733" y="17392"/>
                        <a:pt x="148304" y="17201"/>
                      </a:cubicBezTo>
                      <a:quadBezTo>
                        <a:pt x="147161" y="16249"/>
                        <a:pt x="144780" y="15391"/>
                      </a:quadBezTo>
                      <a:quadBezTo>
                        <a:pt x="137636" y="12820"/>
                        <a:pt x="102299" y="6343"/>
                      </a:quadBezTo>
                      <a:cubicBezTo>
                        <a:pt x="101918" y="7867"/>
                        <a:pt x="101727" y="7962"/>
                        <a:pt x="100584" y="8343"/>
                      </a:cubicBezTo>
                      <a:cubicBezTo>
                        <a:pt x="100870" y="8819"/>
                        <a:pt x="101346" y="9391"/>
                        <a:pt x="101822" y="9676"/>
                      </a:cubicBezTo>
                      <a:cubicBezTo>
                        <a:pt x="101727" y="9676"/>
                        <a:pt x="86678" y="8533"/>
                        <a:pt x="75343" y="4342"/>
                      </a:cubicBezTo>
                      <a:cubicBezTo>
                        <a:pt x="75248" y="4247"/>
                        <a:pt x="61246" y="-801"/>
                        <a:pt x="53150" y="5771"/>
                      </a:cubicBezTo>
                      <a:quadBezTo>
                        <a:pt x="54102" y="6724"/>
                        <a:pt x="56483" y="7486"/>
                      </a:quadBezTo>
                      <a:quadBezTo>
                        <a:pt x="30099" y="1675"/>
                        <a:pt x="28480" y="1866"/>
                      </a:quadBezTo>
                      <a:cubicBezTo>
                        <a:pt x="29051" y="2342"/>
                        <a:pt x="30004" y="3104"/>
                        <a:pt x="35719" y="5104"/>
                      </a:cubicBezTo>
                      <a:quadBezTo>
                        <a:pt x="35909" y="5485"/>
                        <a:pt x="35814" y="5581"/>
                      </a:quadBezTo>
                      <a:cubicBezTo>
                        <a:pt x="35814" y="5581"/>
                        <a:pt x="35814" y="5676"/>
                        <a:pt x="35719" y="5676"/>
                      </a:cubicBezTo>
                      <a:cubicBezTo>
                        <a:pt x="35719" y="5676"/>
                        <a:pt x="35719" y="5771"/>
                        <a:pt x="35719" y="5771"/>
                      </a:cubicBezTo>
                      <a:quadBezTo>
                        <a:pt x="35719" y="5771"/>
                        <a:pt x="35719" y="5866"/>
                      </a:quadBezTo>
                      <a:quadBezTo>
                        <a:pt x="35719" y="5866"/>
                        <a:pt x="35719" y="5866"/>
                      </a:quadBezTo>
                      <a:quadBezTo>
                        <a:pt x="35719" y="5866"/>
                        <a:pt x="35719" y="5866"/>
                      </a:quadBezTo>
                      <a:quadBezTo>
                        <a:pt x="35719" y="5866"/>
                        <a:pt x="35719" y="5866"/>
                      </a:quadBezTo>
                      <a:lnTo>
                        <a:pt x="35719" y="5866"/>
                      </a:lnTo>
                      <a:lnTo>
                        <a:pt x="21146" y="818"/>
                      </a:lnTo>
                      <a:quadBezTo>
                        <a:pt x="21717" y="1675"/>
                        <a:pt x="23336" y="2723"/>
                      </a:quadBezTo>
                      <a:cubicBezTo>
                        <a:pt x="18002" y="3485"/>
                        <a:pt x="13621" y="-515"/>
                        <a:pt x="8287" y="56"/>
                      </a:cubicBezTo>
                      <a:cubicBezTo>
                        <a:pt x="8287" y="151"/>
                        <a:pt x="8192" y="151"/>
                        <a:pt x="8192" y="247"/>
                      </a:cubicBezTo>
                      <a:cubicBezTo>
                        <a:pt x="8192" y="247"/>
                        <a:pt x="8096" y="342"/>
                        <a:pt x="8096" y="342"/>
                      </a:cubicBezTo>
                      <a:cubicBezTo>
                        <a:pt x="8096" y="342"/>
                        <a:pt x="8096" y="437"/>
                        <a:pt x="8001" y="437"/>
                      </a:cubicBezTo>
                      <a:cubicBezTo>
                        <a:pt x="8001" y="437"/>
                        <a:pt x="8001" y="532"/>
                        <a:pt x="7906" y="532"/>
                      </a:cubicBezTo>
                      <a:cubicBezTo>
                        <a:pt x="7906" y="532"/>
                        <a:pt x="7906" y="628"/>
                        <a:pt x="7811" y="628"/>
                      </a:cubicBezTo>
                      <a:cubicBezTo>
                        <a:pt x="7811" y="628"/>
                        <a:pt x="7716" y="723"/>
                        <a:pt x="7716" y="723"/>
                      </a:cubicBezTo>
                      <a:cubicBezTo>
                        <a:pt x="7716" y="818"/>
                        <a:pt x="7620" y="818"/>
                        <a:pt x="7620" y="913"/>
                      </a:cubicBezTo>
                      <a:cubicBezTo>
                        <a:pt x="7620" y="1009"/>
                        <a:pt x="7525" y="1009"/>
                        <a:pt x="7525" y="1104"/>
                      </a:cubicBezTo>
                      <a:cubicBezTo>
                        <a:pt x="5620" y="1485"/>
                        <a:pt x="3620" y="1294"/>
                        <a:pt x="1715" y="1866"/>
                      </a:cubicBezTo>
                      <a:cubicBezTo>
                        <a:pt x="1715" y="1866"/>
                        <a:pt x="1715" y="1961"/>
                        <a:pt x="1715" y="1961"/>
                      </a:cubicBezTo>
                      <a:cubicBezTo>
                        <a:pt x="2953" y="3009"/>
                        <a:pt x="3715" y="3199"/>
                        <a:pt x="11144" y="5390"/>
                      </a:cubicBezTo>
                      <a:lnTo>
                        <a:pt x="10478" y="5390"/>
                      </a:lnTo>
                      <a:cubicBezTo>
                        <a:pt x="12002" y="7390"/>
                        <a:pt x="12764" y="8438"/>
                        <a:pt x="51149" y="17868"/>
                      </a:cubicBezTo>
                      <a:quadBezTo>
                        <a:pt x="55721" y="19011"/>
                        <a:pt x="57150" y="19963"/>
                      </a:quadBezTo>
                      <a:cubicBezTo>
                        <a:pt x="54293" y="20630"/>
                        <a:pt x="41529" y="17011"/>
                        <a:pt x="29147" y="13486"/>
                      </a:cubicBezTo>
                      <a:cubicBezTo>
                        <a:pt x="21717" y="11391"/>
                        <a:pt x="12668" y="9486"/>
                        <a:pt x="11621" y="12153"/>
                      </a:cubicBezTo>
                      <a:cubicBezTo>
                        <a:pt x="18955" y="17773"/>
                        <a:pt x="20669" y="18154"/>
                        <a:pt x="23432" y="18820"/>
                      </a:cubicBezTo>
                      <a:cubicBezTo>
                        <a:pt x="31909" y="20154"/>
                        <a:pt x="32861" y="20249"/>
                        <a:pt x="34766" y="21106"/>
                      </a:cubicBezTo>
                      <a:quadBezTo>
                        <a:pt x="33719" y="21964"/>
                        <a:pt x="11906" y="17868"/>
                      </a:quadBezTo>
                      <a:cubicBezTo>
                        <a:pt x="12573" y="17963"/>
                        <a:pt x="13430" y="18058"/>
                        <a:pt x="14097" y="18058"/>
                      </a:cubicBezTo>
                      <a:cubicBezTo>
                        <a:pt x="14097" y="17773"/>
                        <a:pt x="14097" y="17296"/>
                        <a:pt x="14097" y="17011"/>
                      </a:cubicBezTo>
                      <a:quadBezTo>
                        <a:pt x="9430" y="13010"/>
                        <a:pt x="1810" y="11486"/>
                      </a:quadBezTo>
                      <a:cubicBezTo>
                        <a:pt x="1905" y="14344"/>
                        <a:pt x="4667" y="15106"/>
                        <a:pt x="6096" y="17011"/>
                      </a:cubicBezTo>
                      <a:cubicBezTo>
                        <a:pt x="4858" y="17296"/>
                        <a:pt x="3620" y="17487"/>
                        <a:pt x="2381" y="17773"/>
                      </a:cubicBezTo>
                      <a:cubicBezTo>
                        <a:pt x="2096" y="17963"/>
                        <a:pt x="2000" y="18058"/>
                        <a:pt x="2000" y="18058"/>
                      </a:cubicBezTo>
                      <a:cubicBezTo>
                        <a:pt x="1905" y="18154"/>
                        <a:pt x="1905" y="18249"/>
                        <a:pt x="1810" y="18249"/>
                      </a:cubicBezTo>
                      <a:cubicBezTo>
                        <a:pt x="1715" y="18344"/>
                        <a:pt x="1619" y="18439"/>
                        <a:pt x="1524" y="18535"/>
                      </a:cubicBezTo>
                      <a:cubicBezTo>
                        <a:pt x="1429" y="18630"/>
                        <a:pt x="1334" y="18725"/>
                        <a:pt x="1238" y="18820"/>
                      </a:cubicBezTo>
                      <a:cubicBezTo>
                        <a:pt x="1143" y="18916"/>
                        <a:pt x="1048" y="19011"/>
                        <a:pt x="953" y="19106"/>
                      </a:cubicBezTo>
                      <a:cubicBezTo>
                        <a:pt x="858" y="19201"/>
                        <a:pt x="762" y="19297"/>
                        <a:pt x="667" y="19392"/>
                      </a:cubicBezTo>
                      <a:cubicBezTo>
                        <a:pt x="572" y="19487"/>
                        <a:pt x="476" y="19582"/>
                        <a:pt x="381" y="19678"/>
                      </a:cubicBezTo>
                      <a:cubicBezTo>
                        <a:pt x="286" y="19773"/>
                        <a:pt x="191" y="19868"/>
                        <a:pt x="95" y="19963"/>
                      </a:cubicBezTo>
                      <a:cubicBezTo>
                        <a:pt x="95" y="21011"/>
                        <a:pt x="762" y="21868"/>
                        <a:pt x="858" y="22916"/>
                      </a:cubicBezTo>
                      <a:cubicBezTo>
                        <a:pt x="572" y="23107"/>
                        <a:pt x="286" y="23297"/>
                        <a:pt x="0" y="23488"/>
                      </a:cubicBezTo>
                      <a:cubicBezTo>
                        <a:pt x="0" y="23773"/>
                        <a:pt x="0" y="24154"/>
                        <a:pt x="0" y="24440"/>
                      </a:cubicBezTo>
                      <a:cubicBezTo>
                        <a:pt x="191" y="24535"/>
                        <a:pt x="29147" y="33679"/>
                        <a:pt x="36386" y="34727"/>
                      </a:cubicBezTo>
                      <a:cubicBezTo>
                        <a:pt x="36767" y="34537"/>
                        <a:pt x="36957" y="34346"/>
                        <a:pt x="37148" y="34060"/>
                      </a:cubicBezTo>
                      <a:lnTo>
                        <a:pt x="41243" y="34918"/>
                      </a:lnTo>
                      <a:lnTo>
                        <a:pt x="44196" y="36346"/>
                      </a:lnTo>
                      <a:cubicBezTo>
                        <a:pt x="57055" y="41299"/>
                        <a:pt x="70866" y="42442"/>
                        <a:pt x="84011" y="46062"/>
                      </a:cubicBezTo>
                      <a:cubicBezTo>
                        <a:pt x="83820" y="45490"/>
                        <a:pt x="83344" y="44728"/>
                        <a:pt x="82963" y="44347"/>
                      </a:cubicBezTo>
                      <a:quadBezTo>
                        <a:pt x="83820" y="44252"/>
                        <a:pt x="86297" y="44728"/>
                      </a:quadBezTo>
                      <a:cubicBezTo>
                        <a:pt x="86106" y="44538"/>
                        <a:pt x="85820" y="44157"/>
                        <a:pt x="85630" y="43966"/>
                      </a:cubicBezTo>
                      <a:cubicBezTo>
                        <a:pt x="87154" y="43204"/>
                        <a:pt x="88964" y="43966"/>
                        <a:pt x="90488" y="43109"/>
                      </a:cubicBezTo>
                      <a:cubicBezTo>
                        <a:pt x="88773" y="40252"/>
                        <a:pt x="85439" y="40156"/>
                        <a:pt x="82963" y="38442"/>
                      </a:cubicBezTo>
                      <a:quadBezTo>
                        <a:pt x="84011" y="38347"/>
                        <a:pt x="85820" y="38918"/>
                      </a:quadBezTo>
                      <a:cubicBezTo>
                        <a:pt x="80582" y="36632"/>
                        <a:pt x="74771" y="35870"/>
                        <a:pt x="69914" y="32536"/>
                      </a:cubicBezTo>
                      <a:cubicBezTo>
                        <a:pt x="70104" y="32346"/>
                        <a:pt x="70295" y="31965"/>
                        <a:pt x="70485" y="31774"/>
                      </a:cubicBezTo>
                      <a:cubicBezTo>
                        <a:pt x="71057" y="31489"/>
                        <a:pt x="71057" y="31393"/>
                        <a:pt x="71057" y="31393"/>
                      </a:cubicBezTo>
                      <a:cubicBezTo>
                        <a:pt x="71057" y="31393"/>
                        <a:pt x="71152" y="31298"/>
                        <a:pt x="71152" y="31203"/>
                      </a:cubicBezTo>
                      <a:cubicBezTo>
                        <a:pt x="71152" y="31108"/>
                        <a:pt x="71247" y="31108"/>
                        <a:pt x="71247" y="31012"/>
                      </a:cubicBezTo>
                      <a:cubicBezTo>
                        <a:pt x="71247" y="30917"/>
                        <a:pt x="71342" y="30917"/>
                        <a:pt x="71342" y="30822"/>
                      </a:cubicBezTo>
                      <a:cubicBezTo>
                        <a:pt x="71342" y="30727"/>
                        <a:pt x="71438" y="30727"/>
                        <a:pt x="71438" y="30631"/>
                      </a:cubicBezTo>
                      <a:cubicBezTo>
                        <a:pt x="71438" y="30631"/>
                        <a:pt x="71533" y="30536"/>
                        <a:pt x="71533" y="30536"/>
                      </a:cubicBezTo>
                      <a:cubicBezTo>
                        <a:pt x="71533" y="30536"/>
                        <a:pt x="71533" y="30441"/>
                        <a:pt x="71628" y="30441"/>
                      </a:cubicBezTo>
                      <a:quadBezTo>
                        <a:pt x="71628" y="30441"/>
                        <a:pt x="71628" y="30441"/>
                      </a:quadBezTo>
                      <a:lnTo>
                        <a:pt x="65246" y="26536"/>
                      </a:lnTo>
                      <a:cubicBezTo>
                        <a:pt x="79248" y="33108"/>
                        <a:pt x="79248" y="33013"/>
                        <a:pt x="81249" y="32251"/>
                      </a:cubicBezTo>
                      <a:cubicBezTo>
                        <a:pt x="81249" y="31965"/>
                        <a:pt x="81249" y="31584"/>
                        <a:pt x="81249" y="31298"/>
                      </a:cubicBezTo>
                      <a:cubicBezTo>
                        <a:pt x="77915" y="29203"/>
                        <a:pt x="75152" y="26440"/>
                        <a:pt x="71914" y="24250"/>
                      </a:cubicBezTo>
                      <a:cubicBezTo>
                        <a:pt x="75152" y="23107"/>
                        <a:pt x="90964" y="30822"/>
                        <a:pt x="91059" y="30822"/>
                      </a:cubicBezTo>
                      <a:cubicBezTo>
                        <a:pt x="91154" y="31108"/>
                        <a:pt x="91154" y="31489"/>
                        <a:pt x="91250" y="31774"/>
                      </a:cubicBezTo>
                      <a:cubicBezTo>
                        <a:pt x="90011" y="31965"/>
                        <a:pt x="88773" y="31870"/>
                        <a:pt x="87630" y="31965"/>
                      </a:cubicBezTo>
                      <a:cubicBezTo>
                        <a:pt x="89630" y="34156"/>
                        <a:pt x="92488" y="35203"/>
                        <a:pt x="94869" y="36823"/>
                      </a:cubicBezTo>
                      <a:cubicBezTo>
                        <a:pt x="94869" y="37204"/>
                        <a:pt x="94869" y="37680"/>
                        <a:pt x="94964" y="38061"/>
                      </a:cubicBezTo>
                      <a:cubicBezTo>
                        <a:pt x="96298" y="39299"/>
                        <a:pt x="97631" y="40347"/>
                        <a:pt x="99060" y="41490"/>
                      </a:cubicBezTo>
                      <a:quadBezTo>
                        <a:pt x="98870" y="42728"/>
                        <a:pt x="97155" y="44157"/>
                      </a:quadBezTo>
                      <a:quadBezTo>
                        <a:pt x="97441" y="44633"/>
                        <a:pt x="99346" y="46348"/>
                      </a:quadBezTo>
                      <a:quadBezTo>
                        <a:pt x="98298" y="46348"/>
                        <a:pt x="94869" y="45300"/>
                      </a:quadBezTo>
                      <a:cubicBezTo>
                        <a:pt x="97346" y="47586"/>
                        <a:pt x="116396" y="53777"/>
                        <a:pt x="116586" y="53872"/>
                      </a:cubicBezTo>
                      <a:cubicBezTo>
                        <a:pt x="116205" y="49681"/>
                        <a:pt x="111919" y="49872"/>
                        <a:pt x="109728" y="47681"/>
                      </a:cubicBezTo>
                      <a:cubicBezTo>
                        <a:pt x="110300" y="47681"/>
                        <a:pt x="111062" y="47491"/>
                        <a:pt x="111538" y="47205"/>
                      </a:cubicBezTo>
                      <a:cubicBezTo>
                        <a:pt x="111443" y="46919"/>
                        <a:pt x="111347" y="46538"/>
                        <a:pt x="111252" y="46252"/>
                      </a:cubicBezTo>
                      <a:cubicBezTo>
                        <a:pt x="111919" y="45871"/>
                        <a:pt x="112967" y="45300"/>
                        <a:pt x="114586" y="41871"/>
                      </a:cubicBezTo>
                      <a:cubicBezTo>
                        <a:pt x="115443" y="42061"/>
                        <a:pt x="118015" y="42823"/>
                        <a:pt x="122492" y="45014"/>
                      </a:cubicBezTo>
                      <a:quadBezTo>
                        <a:pt x="122396" y="45395"/>
                        <a:pt x="120491" y="49015"/>
                      </a:quadBezTo>
                      <a:cubicBezTo>
                        <a:pt x="121825" y="51110"/>
                        <a:pt x="124397" y="51301"/>
                        <a:pt x="126302" y="52539"/>
                      </a:cubicBezTo>
                      <a:cubicBezTo>
                        <a:pt x="126302" y="52539"/>
                        <a:pt x="126206" y="52634"/>
                        <a:pt x="126206" y="52634"/>
                      </a:cubicBezTo>
                      <a:cubicBezTo>
                        <a:pt x="126206" y="52729"/>
                        <a:pt x="126111" y="52729"/>
                        <a:pt x="126111" y="52825"/>
                      </a:cubicBezTo>
                      <a:cubicBezTo>
                        <a:pt x="126111" y="52920"/>
                        <a:pt x="126016" y="52920"/>
                        <a:pt x="126016" y="53015"/>
                      </a:cubicBezTo>
                      <a:cubicBezTo>
                        <a:pt x="126016" y="53110"/>
                        <a:pt x="125921" y="53110"/>
                        <a:pt x="125921" y="53206"/>
                      </a:cubicBezTo>
                      <a:quadBezTo>
                        <a:pt x="125825" y="53301"/>
                        <a:pt x="125730" y="53396"/>
                      </a:quadBezTo>
                      <a:cubicBezTo>
                        <a:pt x="125730" y="53491"/>
                        <a:pt x="125635" y="53491"/>
                        <a:pt x="125635" y="53587"/>
                      </a:cubicBezTo>
                      <a:cubicBezTo>
                        <a:pt x="125635" y="53682"/>
                        <a:pt x="125540" y="53682"/>
                        <a:pt x="125540" y="53777"/>
                      </a:cubicBezTo>
                      <a:cubicBezTo>
                        <a:pt x="125540" y="53872"/>
                        <a:pt x="125444" y="53872"/>
                        <a:pt x="125444" y="53968"/>
                      </a:cubicBezTo>
                      <a:quadBezTo>
                        <a:pt x="125349" y="54063"/>
                        <a:pt x="125254" y="54158"/>
                      </a:quadBezTo>
                      <a:cubicBezTo>
                        <a:pt x="125159" y="54253"/>
                        <a:pt x="125159" y="54349"/>
                        <a:pt x="125063" y="54444"/>
                      </a:cubicBezTo>
                      <a:cubicBezTo>
                        <a:pt x="124968" y="54539"/>
                        <a:pt x="124873" y="54634"/>
                        <a:pt x="124778" y="54730"/>
                      </a:cubicBezTo>
                      <a:cubicBezTo>
                        <a:pt x="124683" y="54825"/>
                        <a:pt x="124587" y="54920"/>
                        <a:pt x="124492" y="55015"/>
                      </a:cubicBezTo>
                      <a:cubicBezTo>
                        <a:pt x="124397" y="55111"/>
                        <a:pt x="124301" y="55206"/>
                        <a:pt x="124206" y="55301"/>
                      </a:cubicBezTo>
                      <a:cubicBezTo>
                        <a:pt x="124111" y="55396"/>
                        <a:pt x="124111" y="55492"/>
                        <a:pt x="124016" y="55587"/>
                      </a:cubicBezTo>
                      <a:cubicBezTo>
                        <a:pt x="124016" y="55682"/>
                        <a:pt x="123920" y="55682"/>
                        <a:pt x="123920" y="55777"/>
                      </a:cubicBezTo>
                      <a:quadBezTo>
                        <a:pt x="123920" y="55777"/>
                        <a:pt x="123825" y="55873"/>
                      </a:quadBezTo>
                      <a:cubicBezTo>
                        <a:pt x="139541" y="61397"/>
                        <a:pt x="141161" y="61207"/>
                        <a:pt x="142589" y="61111"/>
                      </a:cubicBezTo>
                      <a:cubicBezTo>
                        <a:pt x="142685" y="60635"/>
                        <a:pt x="142589" y="59873"/>
                        <a:pt x="142399" y="59397"/>
                      </a:cubicBezTo>
                      <a:cubicBezTo>
                        <a:pt x="146685" y="59302"/>
                        <a:pt x="150591" y="61397"/>
                        <a:pt x="154781" y="61778"/>
                      </a:cubicBezTo>
                      <a:cubicBezTo>
                        <a:pt x="155353" y="61588"/>
                        <a:pt x="155448" y="61492"/>
                        <a:pt x="155543" y="61397"/>
                      </a:cubicBezTo>
                      <a:cubicBezTo>
                        <a:pt x="155639" y="61302"/>
                        <a:pt x="155639" y="61207"/>
                        <a:pt x="155734" y="61111"/>
                      </a:cubicBezTo>
                      <a:cubicBezTo>
                        <a:pt x="155829" y="61016"/>
                        <a:pt x="155829" y="60921"/>
                        <a:pt x="155925" y="60921"/>
                      </a:cubicBezTo>
                      <a:quadBezTo>
                        <a:pt x="156020" y="60826"/>
                        <a:pt x="156115" y="60730"/>
                      </a:quadBezTo>
                      <a:cubicBezTo>
                        <a:pt x="156115" y="60635"/>
                        <a:pt x="156210" y="60635"/>
                        <a:pt x="156210" y="60540"/>
                      </a:cubicBezTo>
                      <a:cubicBezTo>
                        <a:pt x="156210" y="60540"/>
                        <a:pt x="156305" y="60445"/>
                        <a:pt x="156305" y="60445"/>
                      </a:cubicBezTo>
                      <a:cubicBezTo>
                        <a:pt x="156305" y="60445"/>
                        <a:pt x="156305" y="60349"/>
                        <a:pt x="156401" y="60349"/>
                      </a:cubicBezTo>
                      <a:quadBezTo>
                        <a:pt x="156401" y="60349"/>
                        <a:pt x="156401" y="60349"/>
                      </a:quadBezTo>
                      <a:cubicBezTo>
                        <a:pt x="164973" y="63207"/>
                        <a:pt x="177165" y="64350"/>
                        <a:pt x="177165" y="64350"/>
                      </a:cubicBezTo>
                      <a:cubicBezTo>
                        <a:pt x="177070" y="64064"/>
                        <a:pt x="176879" y="63778"/>
                        <a:pt x="176784" y="63493"/>
                      </a:cubicBezTo>
                      <a:cubicBezTo>
                        <a:pt x="177260" y="63112"/>
                        <a:pt x="178022" y="62826"/>
                        <a:pt x="178594" y="62826"/>
                      </a:cubicBezTo>
                      <a:cubicBezTo>
                        <a:pt x="178499" y="62635"/>
                        <a:pt x="178499" y="62254"/>
                        <a:pt x="178594" y="62064"/>
                      </a:cubicBezTo>
                      <a:close/>
                      <a:moveTo>
                        <a:pt x="44577" y="35299"/>
                      </a:moveTo>
                      <a:cubicBezTo>
                        <a:pt x="44291" y="34632"/>
                        <a:pt x="44482" y="34441"/>
                        <a:pt x="44958" y="34632"/>
                      </a:cubicBezTo>
                      <a:cubicBezTo>
                        <a:pt x="45053" y="34632"/>
                        <a:pt x="45053" y="34727"/>
                        <a:pt x="45149" y="34727"/>
                      </a:cubicBezTo>
                      <a:cubicBezTo>
                        <a:pt x="45339" y="34822"/>
                        <a:pt x="46006" y="35108"/>
                        <a:pt x="45911" y="35299"/>
                      </a:cubicBezTo>
                      <a:cubicBezTo>
                        <a:pt x="45816" y="35394"/>
                        <a:pt x="45434" y="35299"/>
                        <a:pt x="44577" y="3529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4" name="Freeform: Shape 235"/>
                <p:cNvSpPr/>
                <p:nvPr/>
              </p:nvSpPr>
              <p:spPr>
                <a:xfrm>
                  <a:off x="6506432" y="819245"/>
                  <a:ext cx="9525" cy="9525"/>
                </a:xfrm>
                <a:custGeom>
                  <a:avLst/>
                  <a:gdLst>
                    <a:gd name="connsiteX0" fmla="*/ 2762 w 0"/>
                    <a:gd name="connsiteY0" fmla="*/ 667 h 0"/>
                    <a:gd name="connsiteX1" fmla="*/ 2000 w 0"/>
                    <a:gd name="connsiteY1" fmla="*/ 381 h 0"/>
                    <a:gd name="connsiteX2" fmla="*/ 0 w 0"/>
                    <a:gd name="connsiteY2" fmla="*/ 0 h 0"/>
                    <a:gd name="connsiteX3" fmla="*/ 2762 w 0"/>
                    <a:gd name="connsiteY3" fmla="*/ 667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2762" y="667"/>
                      </a:moveTo>
                      <a:cubicBezTo>
                        <a:pt x="2477" y="571"/>
                        <a:pt x="2191" y="476"/>
                        <a:pt x="2000" y="381"/>
                      </a:cubicBezTo>
                      <a:cubicBezTo>
                        <a:pt x="1334" y="286"/>
                        <a:pt x="667" y="0"/>
                        <a:pt x="0" y="0"/>
                      </a:cubicBezTo>
                      <a:cubicBezTo>
                        <a:pt x="0" y="191"/>
                        <a:pt x="2477" y="762"/>
                        <a:pt x="2762" y="66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5" name="Freeform: Shape 236"/>
                <p:cNvSpPr/>
                <p:nvPr/>
              </p:nvSpPr>
              <p:spPr>
                <a:xfrm>
                  <a:off x="6445758" y="794169"/>
                  <a:ext cx="76200" cy="28575"/>
                </a:xfrm>
                <a:custGeom>
                  <a:avLst/>
                  <a:gdLst>
                    <a:gd name="connsiteX0" fmla="*/ 24574 w 76200"/>
                    <a:gd name="connsiteY0" fmla="*/ 5740 h 28575"/>
                    <a:gd name="connsiteX1" fmla="*/ 18860 w 76200"/>
                    <a:gd name="connsiteY1" fmla="*/ 6312 h 28575"/>
                    <a:gd name="connsiteX2" fmla="*/ 17621 w 76200"/>
                    <a:gd name="connsiteY2" fmla="*/ 7074 h 28575"/>
                    <a:gd name="connsiteX3" fmla="*/ 16288 w 76200"/>
                    <a:gd name="connsiteY3" fmla="*/ 7264 h 28575"/>
                    <a:gd name="connsiteX4" fmla="*/ 15240 w 76200"/>
                    <a:gd name="connsiteY4" fmla="*/ 7550 h 28575"/>
                    <a:gd name="connsiteX5" fmla="*/ 15145 w 76200"/>
                    <a:gd name="connsiteY5" fmla="*/ 8026 h 28575"/>
                    <a:gd name="connsiteX6" fmla="*/ 22670 w 76200"/>
                    <a:gd name="connsiteY6" fmla="*/ 11360 h 28575"/>
                    <a:gd name="connsiteX7" fmla="*/ 22479 w 76200"/>
                    <a:gd name="connsiteY7" fmla="*/ 11836 h 28575"/>
                    <a:gd name="connsiteX8" fmla="*/ 24194 w 76200"/>
                    <a:gd name="connsiteY8" fmla="*/ 12789 h 28575"/>
                    <a:gd name="connsiteX9" fmla="*/ 24289 w 76200"/>
                    <a:gd name="connsiteY9" fmla="*/ 13265 h 28575"/>
                    <a:gd name="connsiteX10" fmla="*/ 22098 w 76200"/>
                    <a:gd name="connsiteY10" fmla="*/ 13455 h 28575"/>
                    <a:gd name="connsiteX11" fmla="*/ 5810 w 76200"/>
                    <a:gd name="connsiteY11" fmla="*/ 8502 h 28575"/>
                    <a:gd name="connsiteX12" fmla="*/ 12097 w 76200"/>
                    <a:gd name="connsiteY12" fmla="*/ 11741 h 28575"/>
                    <a:gd name="connsiteX13" fmla="*/ 22288 w 76200"/>
                    <a:gd name="connsiteY13" fmla="*/ 15646 h 28575"/>
                    <a:gd name="connsiteX14" fmla="*/ 22288 w 76200"/>
                    <a:gd name="connsiteY14" fmla="*/ 15741 h 28575"/>
                    <a:gd name="connsiteX15" fmla="*/ 22288 w 76200"/>
                    <a:gd name="connsiteY15" fmla="*/ 15837 h 28575"/>
                    <a:gd name="connsiteX16" fmla="*/ 22288 w 76200"/>
                    <a:gd name="connsiteY16" fmla="*/ 15932 h 28575"/>
                    <a:gd name="connsiteX17" fmla="*/ 22288 w 76200"/>
                    <a:gd name="connsiteY17" fmla="*/ 16027 h 28575"/>
                    <a:gd name="connsiteX18" fmla="*/ 22288 w 76200"/>
                    <a:gd name="connsiteY18" fmla="*/ 16122 h 28575"/>
                    <a:gd name="connsiteX19" fmla="*/ 22288 w 76200"/>
                    <a:gd name="connsiteY19" fmla="*/ 16218 h 28575"/>
                    <a:gd name="connsiteX20" fmla="*/ 22288 w 76200"/>
                    <a:gd name="connsiteY20" fmla="*/ 16313 h 28575"/>
                    <a:gd name="connsiteX21" fmla="*/ 22288 w 76200"/>
                    <a:gd name="connsiteY21" fmla="*/ 16599 h 28575"/>
                    <a:gd name="connsiteX22" fmla="*/ 20098 w 76200"/>
                    <a:gd name="connsiteY22" fmla="*/ 19266 h 28575"/>
                    <a:gd name="connsiteX23" fmla="*/ 9906 w 76200"/>
                    <a:gd name="connsiteY23" fmla="*/ 17551 h 28575"/>
                    <a:gd name="connsiteX24" fmla="*/ 2667 w 76200"/>
                    <a:gd name="connsiteY24" fmla="*/ 16122 h 28575"/>
                    <a:gd name="connsiteX25" fmla="*/ 3143 w 76200"/>
                    <a:gd name="connsiteY25" fmla="*/ 16789 h 28575"/>
                    <a:gd name="connsiteX26" fmla="*/ 0 w 76200"/>
                    <a:gd name="connsiteY26" fmla="*/ 17075 h 28575"/>
                    <a:gd name="connsiteX27" fmla="*/ 0 w 76200"/>
                    <a:gd name="connsiteY27" fmla="*/ 17170 h 28575"/>
                    <a:gd name="connsiteX28" fmla="*/ 5905 w 76200"/>
                    <a:gd name="connsiteY28" fmla="*/ 19266 h 28575"/>
                    <a:gd name="connsiteX29" fmla="*/ 18669 w 76200"/>
                    <a:gd name="connsiteY29" fmla="*/ 25076 h 28575"/>
                    <a:gd name="connsiteX30" fmla="*/ 17240 w 76200"/>
                    <a:gd name="connsiteY30" fmla="*/ 25171 h 28575"/>
                    <a:gd name="connsiteX31" fmla="*/ 17336 w 76200"/>
                    <a:gd name="connsiteY31" fmla="*/ 25552 h 28575"/>
                    <a:gd name="connsiteX32" fmla="*/ 20479 w 76200"/>
                    <a:gd name="connsiteY32" fmla="*/ 27267 h 28575"/>
                    <a:gd name="connsiteX33" fmla="*/ 10382 w 76200"/>
                    <a:gd name="connsiteY33" fmla="*/ 27362 h 28575"/>
                    <a:gd name="connsiteX34" fmla="*/ 15049 w 76200"/>
                    <a:gd name="connsiteY34" fmla="*/ 30315 h 28575"/>
                    <a:gd name="connsiteX35" fmla="*/ 34195 w 76200"/>
                    <a:gd name="connsiteY35" fmla="*/ 32505 h 28575"/>
                    <a:gd name="connsiteX36" fmla="*/ 33147 w 76200"/>
                    <a:gd name="connsiteY36" fmla="*/ 31553 h 28575"/>
                    <a:gd name="connsiteX37" fmla="*/ 33338 w 76200"/>
                    <a:gd name="connsiteY37" fmla="*/ 31172 h 28575"/>
                    <a:gd name="connsiteX38" fmla="*/ 34862 w 76200"/>
                    <a:gd name="connsiteY38" fmla="*/ 31077 h 28575"/>
                    <a:gd name="connsiteX39" fmla="*/ 35052 w 76200"/>
                    <a:gd name="connsiteY39" fmla="*/ 30696 h 28575"/>
                    <a:gd name="connsiteX40" fmla="*/ 34766 w 76200"/>
                    <a:gd name="connsiteY40" fmla="*/ 30315 h 28575"/>
                    <a:gd name="connsiteX41" fmla="*/ 34766 w 76200"/>
                    <a:gd name="connsiteY41" fmla="*/ 29934 h 28575"/>
                    <a:gd name="connsiteX42" fmla="*/ 36481 w 76200"/>
                    <a:gd name="connsiteY42" fmla="*/ 29267 h 28575"/>
                    <a:gd name="connsiteX43" fmla="*/ 36481 w 76200"/>
                    <a:gd name="connsiteY43" fmla="*/ 27743 h 28575"/>
                    <a:gd name="connsiteX44" fmla="*/ 36766 w 76200"/>
                    <a:gd name="connsiteY44" fmla="*/ 27362 h 28575"/>
                    <a:gd name="connsiteX45" fmla="*/ 39719 w 76200"/>
                    <a:gd name="connsiteY45" fmla="*/ 26981 h 28575"/>
                    <a:gd name="connsiteX46" fmla="*/ 39719 w 76200"/>
                    <a:gd name="connsiteY46" fmla="*/ 26505 h 28575"/>
                    <a:gd name="connsiteX47" fmla="*/ 33719 w 76200"/>
                    <a:gd name="connsiteY47" fmla="*/ 21837 h 28575"/>
                    <a:gd name="connsiteX48" fmla="*/ 34099 w 76200"/>
                    <a:gd name="connsiteY48" fmla="*/ 21647 h 28575"/>
                    <a:gd name="connsiteX49" fmla="*/ 41053 w 76200"/>
                    <a:gd name="connsiteY49" fmla="*/ 23742 h 28575"/>
                    <a:gd name="connsiteX50" fmla="*/ 38100 w 76200"/>
                    <a:gd name="connsiteY50" fmla="*/ 23933 h 28575"/>
                    <a:gd name="connsiteX51" fmla="*/ 46196 w 76200"/>
                    <a:gd name="connsiteY51" fmla="*/ 27933 h 28575"/>
                    <a:gd name="connsiteX52" fmla="*/ 45148 w 76200"/>
                    <a:gd name="connsiteY52" fmla="*/ 30791 h 28575"/>
                    <a:gd name="connsiteX53" fmla="*/ 45339 w 76200"/>
                    <a:gd name="connsiteY53" fmla="*/ 31172 h 28575"/>
                    <a:gd name="connsiteX54" fmla="*/ 53816 w 76200"/>
                    <a:gd name="connsiteY54" fmla="*/ 32505 h 28575"/>
                    <a:gd name="connsiteX55" fmla="*/ 52483 w 76200"/>
                    <a:gd name="connsiteY55" fmla="*/ 30696 h 28575"/>
                    <a:gd name="connsiteX56" fmla="*/ 62770 w 76200"/>
                    <a:gd name="connsiteY56" fmla="*/ 28791 h 28575"/>
                    <a:gd name="connsiteX57" fmla="*/ 55245 w 76200"/>
                    <a:gd name="connsiteY57" fmla="*/ 23552 h 28575"/>
                    <a:gd name="connsiteX58" fmla="*/ 62960 w 76200"/>
                    <a:gd name="connsiteY58" fmla="*/ 25266 h 28575"/>
                    <a:gd name="connsiteX59" fmla="*/ 70866 w 76200"/>
                    <a:gd name="connsiteY59" fmla="*/ 26028 h 28575"/>
                    <a:gd name="connsiteX60" fmla="*/ 76295 w 76200"/>
                    <a:gd name="connsiteY60" fmla="*/ 23838 h 28575"/>
                    <a:gd name="connsiteX61" fmla="*/ 68104 w 76200"/>
                    <a:gd name="connsiteY61" fmla="*/ 20694 h 28575"/>
                    <a:gd name="connsiteX62" fmla="*/ 63532 w 76200"/>
                    <a:gd name="connsiteY62" fmla="*/ 18218 h 28575"/>
                    <a:gd name="connsiteX63" fmla="*/ 65341 w 76200"/>
                    <a:gd name="connsiteY63" fmla="*/ 16884 h 28575"/>
                    <a:gd name="connsiteX64" fmla="*/ 51435 w 76200"/>
                    <a:gd name="connsiteY64" fmla="*/ 10312 h 28575"/>
                    <a:gd name="connsiteX65" fmla="*/ 40577 w 76200"/>
                    <a:gd name="connsiteY65" fmla="*/ 3740 h 28575"/>
                    <a:gd name="connsiteX66" fmla="*/ 32671 w 76200"/>
                    <a:gd name="connsiteY66" fmla="*/ 25 h 28575"/>
                    <a:gd name="connsiteX67" fmla="*/ 25337 w 76200"/>
                    <a:gd name="connsiteY67" fmla="*/ 501 h 28575"/>
                    <a:gd name="connsiteX68" fmla="*/ 25337 w 76200"/>
                    <a:gd name="connsiteY68" fmla="*/ 692 h 28575"/>
                    <a:gd name="connsiteX69" fmla="*/ 25337 w 76200"/>
                    <a:gd name="connsiteY69" fmla="*/ 882 h 28575"/>
                    <a:gd name="connsiteX70" fmla="*/ 25337 w 76200"/>
                    <a:gd name="connsiteY70" fmla="*/ 1073 h 28575"/>
                    <a:gd name="connsiteX71" fmla="*/ 25337 w 76200"/>
                    <a:gd name="connsiteY71" fmla="*/ 1263 h 28575"/>
                    <a:gd name="connsiteX72" fmla="*/ 25337 w 76200"/>
                    <a:gd name="connsiteY72" fmla="*/ 1454 h 28575"/>
                    <a:gd name="connsiteX73" fmla="*/ 25337 w 76200"/>
                    <a:gd name="connsiteY73" fmla="*/ 1549 h 28575"/>
                    <a:gd name="connsiteX74" fmla="*/ 25337 w 76200"/>
                    <a:gd name="connsiteY74" fmla="*/ 1644 h 28575"/>
                    <a:gd name="connsiteX75" fmla="*/ 25337 w 76200"/>
                    <a:gd name="connsiteY75" fmla="*/ 1740 h 28575"/>
                    <a:gd name="connsiteX76" fmla="*/ 27432 w 76200"/>
                    <a:gd name="connsiteY76" fmla="*/ 5454 h 28575"/>
                    <a:gd name="connsiteX77" fmla="*/ 24574 w 76200"/>
                    <a:gd name="connsiteY77" fmla="*/ 5740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</a:cxnLst>
                  <a:rect l="l" t="t" r="r" b="b"/>
                  <a:pathLst>
                    <a:path w="76200" h="28575">
                      <a:moveTo>
                        <a:pt x="24574" y="5740"/>
                      </a:moveTo>
                      <a:cubicBezTo>
                        <a:pt x="19526" y="4883"/>
                        <a:pt x="19240" y="5550"/>
                        <a:pt x="18860" y="6312"/>
                      </a:cubicBezTo>
                      <a:quadBezTo>
                        <a:pt x="18574" y="6978"/>
                        <a:pt x="17621" y="7074"/>
                      </a:quadBezTo>
                      <a:cubicBezTo>
                        <a:pt x="17240" y="7169"/>
                        <a:pt x="16669" y="7169"/>
                        <a:pt x="16288" y="7264"/>
                      </a:cubicBezTo>
                      <a:cubicBezTo>
                        <a:pt x="16002" y="7359"/>
                        <a:pt x="15526" y="7455"/>
                        <a:pt x="15240" y="7550"/>
                      </a:cubicBezTo>
                      <a:cubicBezTo>
                        <a:pt x="15240" y="7645"/>
                        <a:pt x="15145" y="7836"/>
                        <a:pt x="15145" y="8026"/>
                      </a:cubicBezTo>
                      <a:cubicBezTo>
                        <a:pt x="17431" y="9550"/>
                        <a:pt x="20574" y="9169"/>
                        <a:pt x="22670" y="11360"/>
                      </a:cubicBezTo>
                      <a:cubicBezTo>
                        <a:pt x="22670" y="11455"/>
                        <a:pt x="22574" y="11646"/>
                        <a:pt x="22479" y="11836"/>
                      </a:cubicBezTo>
                      <a:cubicBezTo>
                        <a:pt x="23051" y="12217"/>
                        <a:pt x="23622" y="12408"/>
                        <a:pt x="24194" y="12789"/>
                      </a:cubicBezTo>
                      <a:cubicBezTo>
                        <a:pt x="24194" y="12979"/>
                        <a:pt x="24289" y="13074"/>
                        <a:pt x="24289" y="13265"/>
                      </a:cubicBezTo>
                      <a:quadBezTo>
                        <a:pt x="23431" y="13455"/>
                        <a:pt x="22098" y="13455"/>
                      </a:quadBezTo>
                      <a:cubicBezTo>
                        <a:pt x="14002" y="10312"/>
                        <a:pt x="9525" y="8598"/>
                        <a:pt x="5810" y="8502"/>
                      </a:cubicBezTo>
                      <a:cubicBezTo>
                        <a:pt x="8001" y="9455"/>
                        <a:pt x="9906" y="10884"/>
                        <a:pt x="12097" y="11741"/>
                      </a:cubicBezTo>
                      <a:cubicBezTo>
                        <a:pt x="15526" y="12979"/>
                        <a:pt x="19336" y="13265"/>
                        <a:pt x="22288" y="15646"/>
                      </a:cubicBezTo>
                      <a:cubicBezTo>
                        <a:pt x="22288" y="15646"/>
                        <a:pt x="22288" y="15741"/>
                        <a:pt x="22288" y="15741"/>
                      </a:cubicBezTo>
                      <a:cubicBezTo>
                        <a:pt x="22288" y="15741"/>
                        <a:pt x="22288" y="15837"/>
                        <a:pt x="22288" y="15837"/>
                      </a:cubicBezTo>
                      <a:cubicBezTo>
                        <a:pt x="22288" y="15837"/>
                        <a:pt x="22288" y="15932"/>
                        <a:pt x="22288" y="15932"/>
                      </a:cubicBezTo>
                      <a:cubicBezTo>
                        <a:pt x="22288" y="15932"/>
                        <a:pt x="22288" y="16027"/>
                        <a:pt x="22288" y="16027"/>
                      </a:cubicBezTo>
                      <a:cubicBezTo>
                        <a:pt x="22288" y="16027"/>
                        <a:pt x="22288" y="16122"/>
                        <a:pt x="22288" y="16122"/>
                      </a:cubicBezTo>
                      <a:cubicBezTo>
                        <a:pt x="22288" y="16122"/>
                        <a:pt x="22288" y="16218"/>
                        <a:pt x="22288" y="16218"/>
                      </a:cubicBezTo>
                      <a:cubicBezTo>
                        <a:pt x="22288" y="16218"/>
                        <a:pt x="22288" y="16313"/>
                        <a:pt x="22288" y="16313"/>
                      </a:cubicBezTo>
                      <a:cubicBezTo>
                        <a:pt x="22288" y="16313"/>
                        <a:pt x="22288" y="16408"/>
                        <a:pt x="22288" y="16599"/>
                      </a:cubicBezTo>
                      <a:cubicBezTo>
                        <a:pt x="22288" y="16599"/>
                        <a:pt x="22193" y="19075"/>
                        <a:pt x="20098" y="19266"/>
                      </a:cubicBezTo>
                      <a:cubicBezTo>
                        <a:pt x="17526" y="19456"/>
                        <a:pt x="14669" y="18789"/>
                        <a:pt x="9906" y="17551"/>
                      </a:cubicBezTo>
                      <a:cubicBezTo>
                        <a:pt x="4096" y="16122"/>
                        <a:pt x="3429" y="16027"/>
                        <a:pt x="2667" y="16122"/>
                      </a:cubicBezTo>
                      <a:cubicBezTo>
                        <a:pt x="2857" y="16313"/>
                        <a:pt x="3048" y="16599"/>
                        <a:pt x="3143" y="16789"/>
                      </a:cubicBezTo>
                      <a:cubicBezTo>
                        <a:pt x="2096" y="17075"/>
                        <a:pt x="1048" y="16884"/>
                        <a:pt x="0" y="17075"/>
                      </a:cubicBezTo>
                      <a:quadBezTo>
                        <a:pt x="0" y="17075"/>
                        <a:pt x="0" y="17170"/>
                      </a:quadBezTo>
                      <a:cubicBezTo>
                        <a:pt x="571" y="17551"/>
                        <a:pt x="667" y="17551"/>
                        <a:pt x="5905" y="19266"/>
                      </a:cubicBezTo>
                      <a:quadBezTo>
                        <a:pt x="12097" y="21171"/>
                        <a:pt x="18669" y="25076"/>
                      </a:quadBezTo>
                      <a:cubicBezTo>
                        <a:pt x="18193" y="25076"/>
                        <a:pt x="17716" y="25076"/>
                        <a:pt x="17240" y="25171"/>
                      </a:cubicBezTo>
                      <a:cubicBezTo>
                        <a:pt x="17240" y="25266"/>
                        <a:pt x="17336" y="25457"/>
                        <a:pt x="17336" y="25552"/>
                      </a:cubicBezTo>
                      <a:cubicBezTo>
                        <a:pt x="18383" y="26124"/>
                        <a:pt x="19526" y="26409"/>
                        <a:pt x="20479" y="27267"/>
                      </a:cubicBezTo>
                      <a:cubicBezTo>
                        <a:pt x="17145" y="27933"/>
                        <a:pt x="13716" y="26028"/>
                        <a:pt x="10382" y="27362"/>
                      </a:cubicBezTo>
                      <a:cubicBezTo>
                        <a:pt x="13430" y="29838"/>
                        <a:pt x="14954" y="30219"/>
                        <a:pt x="15049" y="30315"/>
                      </a:cubicBezTo>
                      <a:cubicBezTo>
                        <a:pt x="15240" y="30315"/>
                        <a:pt x="33147" y="33077"/>
                        <a:pt x="34195" y="32505"/>
                      </a:cubicBezTo>
                      <a:cubicBezTo>
                        <a:pt x="33814" y="32220"/>
                        <a:pt x="33528" y="31839"/>
                        <a:pt x="33147" y="31553"/>
                      </a:cubicBezTo>
                      <a:cubicBezTo>
                        <a:pt x="33242" y="31458"/>
                        <a:pt x="33242" y="31267"/>
                        <a:pt x="33338" y="31172"/>
                      </a:cubicBezTo>
                      <a:cubicBezTo>
                        <a:pt x="33814" y="31172"/>
                        <a:pt x="34385" y="31172"/>
                        <a:pt x="34862" y="31077"/>
                      </a:cubicBezTo>
                      <a:cubicBezTo>
                        <a:pt x="34957" y="30981"/>
                        <a:pt x="35052" y="30791"/>
                        <a:pt x="35052" y="30696"/>
                      </a:cubicBezTo>
                      <a:cubicBezTo>
                        <a:pt x="34957" y="30600"/>
                        <a:pt x="34862" y="30410"/>
                        <a:pt x="34766" y="30315"/>
                      </a:cubicBezTo>
                      <a:cubicBezTo>
                        <a:pt x="34766" y="30219"/>
                        <a:pt x="34766" y="30029"/>
                        <a:pt x="34766" y="29934"/>
                      </a:cubicBezTo>
                      <a:cubicBezTo>
                        <a:pt x="35243" y="29553"/>
                        <a:pt x="36004" y="29838"/>
                        <a:pt x="36481" y="29267"/>
                      </a:cubicBezTo>
                      <a:cubicBezTo>
                        <a:pt x="36862" y="28791"/>
                        <a:pt x="36100" y="28219"/>
                        <a:pt x="36481" y="27743"/>
                      </a:cubicBezTo>
                      <a:cubicBezTo>
                        <a:pt x="36576" y="27648"/>
                        <a:pt x="36671" y="27457"/>
                        <a:pt x="36766" y="27362"/>
                      </a:cubicBezTo>
                      <a:cubicBezTo>
                        <a:pt x="37719" y="26790"/>
                        <a:pt x="38671" y="27171"/>
                        <a:pt x="39719" y="26981"/>
                      </a:cubicBezTo>
                      <a:cubicBezTo>
                        <a:pt x="39719" y="26790"/>
                        <a:pt x="39719" y="26600"/>
                        <a:pt x="39719" y="26505"/>
                      </a:cubicBezTo>
                      <a:quadBezTo>
                        <a:pt x="33909" y="22218"/>
                        <a:pt x="33719" y="21837"/>
                      </a:quadBezTo>
                      <a:cubicBezTo>
                        <a:pt x="33814" y="21742"/>
                        <a:pt x="33909" y="21647"/>
                        <a:pt x="34099" y="21647"/>
                      </a:cubicBezTo>
                      <a:cubicBezTo>
                        <a:pt x="39338" y="22980"/>
                        <a:pt x="39814" y="23171"/>
                        <a:pt x="41053" y="23742"/>
                      </a:cubicBezTo>
                      <a:cubicBezTo>
                        <a:pt x="40100" y="23838"/>
                        <a:pt x="39053" y="23266"/>
                        <a:pt x="38100" y="23933"/>
                      </a:cubicBezTo>
                      <a:cubicBezTo>
                        <a:pt x="40481" y="25838"/>
                        <a:pt x="43910" y="25743"/>
                        <a:pt x="46196" y="27933"/>
                      </a:cubicBezTo>
                      <a:quadBezTo>
                        <a:pt x="46768" y="28505"/>
                        <a:pt x="45148" y="30791"/>
                      </a:quadBezTo>
                      <a:cubicBezTo>
                        <a:pt x="45244" y="30886"/>
                        <a:pt x="45244" y="31077"/>
                        <a:pt x="45339" y="31172"/>
                      </a:cubicBezTo>
                      <a:cubicBezTo>
                        <a:pt x="46958" y="31743"/>
                        <a:pt x="52673" y="33172"/>
                        <a:pt x="53816" y="32505"/>
                      </a:cubicBezTo>
                      <a:cubicBezTo>
                        <a:pt x="53435" y="31839"/>
                        <a:pt x="52769" y="31458"/>
                        <a:pt x="52483" y="30696"/>
                      </a:cubicBezTo>
                      <a:cubicBezTo>
                        <a:pt x="55626" y="28695"/>
                        <a:pt x="59531" y="30505"/>
                        <a:pt x="62770" y="28791"/>
                      </a:cubicBezTo>
                      <a:cubicBezTo>
                        <a:pt x="60770" y="26314"/>
                        <a:pt x="57436" y="25838"/>
                        <a:pt x="55245" y="23552"/>
                      </a:cubicBezTo>
                      <a:cubicBezTo>
                        <a:pt x="55912" y="23647"/>
                        <a:pt x="57531" y="23838"/>
                        <a:pt x="62960" y="25266"/>
                      </a:cubicBezTo>
                      <a:cubicBezTo>
                        <a:pt x="67342" y="26219"/>
                        <a:pt x="69818" y="26124"/>
                        <a:pt x="70866" y="26028"/>
                      </a:cubicBezTo>
                      <a:cubicBezTo>
                        <a:pt x="72199" y="25933"/>
                        <a:pt x="76295" y="23933"/>
                        <a:pt x="76295" y="23838"/>
                      </a:cubicBezTo>
                      <a:cubicBezTo>
                        <a:pt x="74771" y="22885"/>
                        <a:pt x="70580" y="21456"/>
                        <a:pt x="68104" y="20694"/>
                      </a:cubicBezTo>
                      <a:cubicBezTo>
                        <a:pt x="65056" y="19742"/>
                        <a:pt x="63818" y="19361"/>
                        <a:pt x="63532" y="18218"/>
                      </a:cubicBezTo>
                      <a:cubicBezTo>
                        <a:pt x="64008" y="17646"/>
                        <a:pt x="64961" y="17551"/>
                        <a:pt x="65341" y="16884"/>
                      </a:cubicBezTo>
                      <a:quadBezTo>
                        <a:pt x="64484" y="14598"/>
                        <a:pt x="51435" y="10312"/>
                      </a:quadBezTo>
                      <a:cubicBezTo>
                        <a:pt x="47244" y="8979"/>
                        <a:pt x="44291" y="5645"/>
                        <a:pt x="40577" y="3740"/>
                      </a:cubicBezTo>
                      <a:cubicBezTo>
                        <a:pt x="39719" y="3264"/>
                        <a:pt x="37052" y="2025"/>
                        <a:pt x="32671" y="25"/>
                      </a:cubicBezTo>
                      <a:cubicBezTo>
                        <a:pt x="32671" y="25"/>
                        <a:pt x="26670" y="-165"/>
                        <a:pt x="25337" y="501"/>
                      </a:cubicBezTo>
                      <a:quadBezTo>
                        <a:pt x="25337" y="597"/>
                        <a:pt x="25337" y="692"/>
                      </a:quadBezTo>
                      <a:quadBezTo>
                        <a:pt x="25337" y="787"/>
                        <a:pt x="25337" y="882"/>
                      </a:quadBezTo>
                      <a:quadBezTo>
                        <a:pt x="25337" y="978"/>
                        <a:pt x="25337" y="1073"/>
                      </a:quadBezTo>
                      <a:quadBezTo>
                        <a:pt x="25337" y="1168"/>
                        <a:pt x="25337" y="1263"/>
                      </a:quadBezTo>
                      <a:cubicBezTo>
                        <a:pt x="25337" y="1263"/>
                        <a:pt x="25337" y="1359"/>
                        <a:pt x="25337" y="1454"/>
                      </a:cubicBezTo>
                      <a:cubicBezTo>
                        <a:pt x="25337" y="1454"/>
                        <a:pt x="25337" y="1549"/>
                        <a:pt x="25337" y="1549"/>
                      </a:cubicBezTo>
                      <a:cubicBezTo>
                        <a:pt x="25337" y="1549"/>
                        <a:pt x="25337" y="1644"/>
                        <a:pt x="25337" y="1644"/>
                      </a:cubicBezTo>
                      <a:cubicBezTo>
                        <a:pt x="25337" y="1644"/>
                        <a:pt x="25337" y="1740"/>
                        <a:pt x="25337" y="1740"/>
                      </a:cubicBezTo>
                      <a:quadBezTo>
                        <a:pt x="26098" y="3645"/>
                        <a:pt x="27432" y="5454"/>
                      </a:quadBezTo>
                      <a:cubicBezTo>
                        <a:pt x="26670" y="6026"/>
                        <a:pt x="26575" y="6121"/>
                        <a:pt x="24574" y="574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6" name="Freeform: Shape 237"/>
                <p:cNvSpPr/>
                <p:nvPr/>
              </p:nvSpPr>
              <p:spPr>
                <a:xfrm>
                  <a:off x="7478454" y="1380649"/>
                  <a:ext cx="28575" cy="38100"/>
                </a:xfrm>
                <a:custGeom>
                  <a:avLst/>
                  <a:gdLst>
                    <a:gd name="connsiteX0" fmla="*/ 18578 w 28575"/>
                    <a:gd name="connsiteY0" fmla="*/ 16193 h 38100"/>
                    <a:gd name="connsiteX1" fmla="*/ 3719 w 28575"/>
                    <a:gd name="connsiteY1" fmla="*/ 1048 h 38100"/>
                    <a:gd name="connsiteX2" fmla="*/ 2766 w 28575"/>
                    <a:gd name="connsiteY2" fmla="*/ 0 h 38100"/>
                    <a:gd name="connsiteX3" fmla="*/ 1719 w 28575"/>
                    <a:gd name="connsiteY3" fmla="*/ 3239 h 38100"/>
                    <a:gd name="connsiteX4" fmla="*/ 4 w 28575"/>
                    <a:gd name="connsiteY4" fmla="*/ 3524 h 38100"/>
                    <a:gd name="connsiteX5" fmla="*/ 6958 w 28575"/>
                    <a:gd name="connsiteY5" fmla="*/ 14383 h 38100"/>
                    <a:gd name="connsiteX6" fmla="*/ 16101 w 28575"/>
                    <a:gd name="connsiteY6" fmla="*/ 22003 h 38100"/>
                    <a:gd name="connsiteX7" fmla="*/ 24769 w 28575"/>
                    <a:gd name="connsiteY7" fmla="*/ 30956 h 38100"/>
                    <a:gd name="connsiteX8" fmla="*/ 34390 w 28575"/>
                    <a:gd name="connsiteY8" fmla="*/ 38767 h 38100"/>
                    <a:gd name="connsiteX9" fmla="*/ 24293 w 28575"/>
                    <a:gd name="connsiteY9" fmla="*/ 21717 h 38100"/>
                    <a:gd name="connsiteX10" fmla="*/ 18578 w 28575"/>
                    <a:gd name="connsiteY10" fmla="*/ 16193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575" h="38100">
                      <a:moveTo>
                        <a:pt x="18578" y="16193"/>
                      </a:moveTo>
                      <a:quadBezTo>
                        <a:pt x="14673" y="13526"/>
                        <a:pt x="3719" y="1048"/>
                      </a:quadBezTo>
                      <a:cubicBezTo>
                        <a:pt x="3433" y="762"/>
                        <a:pt x="3052" y="286"/>
                        <a:pt x="2766" y="0"/>
                      </a:cubicBezTo>
                      <a:cubicBezTo>
                        <a:pt x="2576" y="1715"/>
                        <a:pt x="1719" y="3239"/>
                        <a:pt x="1719" y="3239"/>
                      </a:cubicBezTo>
                      <a:cubicBezTo>
                        <a:pt x="1242" y="3905"/>
                        <a:pt x="576" y="3239"/>
                        <a:pt x="4" y="3524"/>
                      </a:cubicBezTo>
                      <a:cubicBezTo>
                        <a:pt x="-186" y="4286"/>
                        <a:pt x="5815" y="13240"/>
                        <a:pt x="6958" y="14383"/>
                      </a:cubicBezTo>
                      <a:cubicBezTo>
                        <a:pt x="9720" y="17240"/>
                        <a:pt x="13244" y="19336"/>
                        <a:pt x="16101" y="22003"/>
                      </a:cubicBezTo>
                      <a:cubicBezTo>
                        <a:pt x="19149" y="24860"/>
                        <a:pt x="21626" y="28194"/>
                        <a:pt x="24769" y="30956"/>
                      </a:cubicBezTo>
                      <a:cubicBezTo>
                        <a:pt x="24865" y="31052"/>
                        <a:pt x="33342" y="38576"/>
                        <a:pt x="34390" y="38767"/>
                      </a:cubicBezTo>
                      <a:cubicBezTo>
                        <a:pt x="34675" y="36481"/>
                        <a:pt x="25531" y="23241"/>
                        <a:pt x="24293" y="21717"/>
                      </a:cubicBezTo>
                      <a:cubicBezTo>
                        <a:pt x="21245" y="18098"/>
                        <a:pt x="19721" y="17050"/>
                        <a:pt x="18578" y="1619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7" name="Freeform: Shape 238"/>
                <p:cNvSpPr/>
                <p:nvPr/>
              </p:nvSpPr>
              <p:spPr>
                <a:xfrm>
                  <a:off x="7508462" y="1495615"/>
                  <a:ext cx="47625" cy="57150"/>
                </a:xfrm>
                <a:custGeom>
                  <a:avLst/>
                  <a:gdLst>
                    <a:gd name="connsiteX0" fmla="*/ 24765 w 47625"/>
                    <a:gd name="connsiteY0" fmla="*/ 19526 h 57150"/>
                    <a:gd name="connsiteX1" fmla="*/ 9620 w 47625"/>
                    <a:gd name="connsiteY1" fmla="*/ 4382 h 57150"/>
                    <a:gd name="connsiteX2" fmla="*/ 4096 w 47625"/>
                    <a:gd name="connsiteY2" fmla="*/ 0 h 57150"/>
                    <a:gd name="connsiteX3" fmla="*/ 3048 w 47625"/>
                    <a:gd name="connsiteY3" fmla="*/ 4096 h 57150"/>
                    <a:gd name="connsiteX4" fmla="*/ 190 w 47625"/>
                    <a:gd name="connsiteY4" fmla="*/ 4667 h 57150"/>
                    <a:gd name="connsiteX5" fmla="*/ 0 w 47625"/>
                    <a:gd name="connsiteY5" fmla="*/ 4953 h 57150"/>
                    <a:gd name="connsiteX6" fmla="*/ 5239 w 47625"/>
                    <a:gd name="connsiteY6" fmla="*/ 10097 h 57150"/>
                    <a:gd name="connsiteX7" fmla="*/ 12763 w 47625"/>
                    <a:gd name="connsiteY7" fmla="*/ 20098 h 57150"/>
                    <a:gd name="connsiteX8" fmla="*/ 4763 w 47625"/>
                    <a:gd name="connsiteY8" fmla="*/ 13811 h 57150"/>
                    <a:gd name="connsiteX9" fmla="*/ 3334 w 47625"/>
                    <a:gd name="connsiteY9" fmla="*/ 15431 h 57150"/>
                    <a:gd name="connsiteX10" fmla="*/ 953 w 47625"/>
                    <a:gd name="connsiteY10" fmla="*/ 14288 h 57150"/>
                    <a:gd name="connsiteX11" fmla="*/ 8096 w 47625"/>
                    <a:gd name="connsiteY11" fmla="*/ 23432 h 57150"/>
                    <a:gd name="connsiteX12" fmla="*/ 6572 w 47625"/>
                    <a:gd name="connsiteY12" fmla="*/ 26384 h 57150"/>
                    <a:gd name="connsiteX13" fmla="*/ 14383 w 47625"/>
                    <a:gd name="connsiteY13" fmla="*/ 34004 h 57150"/>
                    <a:gd name="connsiteX14" fmla="*/ 28861 w 47625"/>
                    <a:gd name="connsiteY14" fmla="*/ 44863 h 57150"/>
                    <a:gd name="connsiteX15" fmla="*/ 31813 w 47625"/>
                    <a:gd name="connsiteY15" fmla="*/ 40196 h 57150"/>
                    <a:gd name="connsiteX16" fmla="*/ 42386 w 47625"/>
                    <a:gd name="connsiteY16" fmla="*/ 46768 h 57150"/>
                    <a:gd name="connsiteX17" fmla="*/ 40100 w 47625"/>
                    <a:gd name="connsiteY17" fmla="*/ 45815 h 57150"/>
                    <a:gd name="connsiteX18" fmla="*/ 39719 w 47625"/>
                    <a:gd name="connsiteY18" fmla="*/ 46006 h 57150"/>
                    <a:gd name="connsiteX19" fmla="*/ 40767 w 47625"/>
                    <a:gd name="connsiteY19" fmla="*/ 48006 h 57150"/>
                    <a:gd name="connsiteX20" fmla="*/ 44196 w 47625"/>
                    <a:gd name="connsiteY20" fmla="*/ 56293 h 57150"/>
                    <a:gd name="connsiteX21" fmla="*/ 37909 w 47625"/>
                    <a:gd name="connsiteY21" fmla="*/ 55435 h 57150"/>
                    <a:gd name="connsiteX22" fmla="*/ 45625 w 47625"/>
                    <a:gd name="connsiteY22" fmla="*/ 64008 h 57150"/>
                    <a:gd name="connsiteX23" fmla="*/ 47530 w 47625"/>
                    <a:gd name="connsiteY23" fmla="*/ 61817 h 57150"/>
                    <a:gd name="connsiteX24" fmla="*/ 49530 w 47625"/>
                    <a:gd name="connsiteY24" fmla="*/ 62008 h 57150"/>
                    <a:gd name="connsiteX25" fmla="*/ 50863 w 47625"/>
                    <a:gd name="connsiteY25" fmla="*/ 59531 h 57150"/>
                    <a:gd name="connsiteX26" fmla="*/ 53435 w 47625"/>
                    <a:gd name="connsiteY26" fmla="*/ 57722 h 57150"/>
                    <a:gd name="connsiteX27" fmla="*/ 48673 w 47625"/>
                    <a:gd name="connsiteY27" fmla="*/ 50864 h 57150"/>
                    <a:gd name="connsiteX28" fmla="*/ 43815 w 47625"/>
                    <a:gd name="connsiteY28" fmla="*/ 43244 h 57150"/>
                    <a:gd name="connsiteX29" fmla="*/ 37338 w 47625"/>
                    <a:gd name="connsiteY29" fmla="*/ 36005 h 57150"/>
                    <a:gd name="connsiteX30" fmla="*/ 37338 w 47625"/>
                    <a:gd name="connsiteY30" fmla="*/ 34576 h 57150"/>
                    <a:gd name="connsiteX31" fmla="*/ 32195 w 47625"/>
                    <a:gd name="connsiteY31" fmla="*/ 30290 h 57150"/>
                    <a:gd name="connsiteX32" fmla="*/ 22003 w 47625"/>
                    <a:gd name="connsiteY32" fmla="*/ 20860 h 57150"/>
                    <a:gd name="connsiteX33" fmla="*/ 24765 w 47625"/>
                    <a:gd name="connsiteY33" fmla="*/ 19526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47625" h="57150">
                      <a:moveTo>
                        <a:pt x="24765" y="19526"/>
                      </a:moveTo>
                      <a:cubicBezTo>
                        <a:pt x="20383" y="13811"/>
                        <a:pt x="14573" y="9430"/>
                        <a:pt x="9620" y="4382"/>
                      </a:cubicBezTo>
                      <a:cubicBezTo>
                        <a:pt x="5334" y="0"/>
                        <a:pt x="4381" y="0"/>
                        <a:pt x="4096" y="0"/>
                      </a:cubicBezTo>
                      <a:cubicBezTo>
                        <a:pt x="3429" y="1334"/>
                        <a:pt x="4096" y="2953"/>
                        <a:pt x="3048" y="4096"/>
                      </a:cubicBezTo>
                      <a:quadBezTo>
                        <a:pt x="2572" y="4667"/>
                        <a:pt x="190" y="4667"/>
                      </a:quadBezTo>
                      <a:cubicBezTo>
                        <a:pt x="95" y="4763"/>
                        <a:pt x="95" y="4858"/>
                        <a:pt x="0" y="4953"/>
                      </a:cubicBezTo>
                      <a:cubicBezTo>
                        <a:pt x="953" y="6668"/>
                        <a:pt x="3143" y="8477"/>
                        <a:pt x="5239" y="10097"/>
                      </a:cubicBezTo>
                      <a:cubicBezTo>
                        <a:pt x="8477" y="12668"/>
                        <a:pt x="8572" y="12764"/>
                        <a:pt x="12763" y="20098"/>
                      </a:cubicBezTo>
                      <a:cubicBezTo>
                        <a:pt x="10382" y="18193"/>
                        <a:pt x="7144" y="15716"/>
                        <a:pt x="4763" y="13811"/>
                      </a:cubicBezTo>
                      <a:quadBezTo>
                        <a:pt x="3810" y="14288"/>
                        <a:pt x="3334" y="15431"/>
                      </a:quadBezTo>
                      <a:cubicBezTo>
                        <a:pt x="2381" y="15335"/>
                        <a:pt x="1810" y="14478"/>
                        <a:pt x="953" y="14288"/>
                      </a:cubicBezTo>
                      <a:cubicBezTo>
                        <a:pt x="3048" y="17526"/>
                        <a:pt x="6477" y="19812"/>
                        <a:pt x="8096" y="23432"/>
                      </a:cubicBezTo>
                      <a:cubicBezTo>
                        <a:pt x="8382" y="24003"/>
                        <a:pt x="8477" y="25813"/>
                        <a:pt x="6572" y="26384"/>
                      </a:cubicBezTo>
                      <a:cubicBezTo>
                        <a:pt x="9144" y="28956"/>
                        <a:pt x="11811" y="31433"/>
                        <a:pt x="14383" y="34004"/>
                      </a:cubicBezTo>
                      <a:cubicBezTo>
                        <a:pt x="21431" y="34576"/>
                        <a:pt x="23146" y="42386"/>
                        <a:pt x="28861" y="44863"/>
                      </a:cubicBezTo>
                      <a:cubicBezTo>
                        <a:pt x="31242" y="45910"/>
                        <a:pt x="30480" y="41529"/>
                        <a:pt x="31813" y="40196"/>
                      </a:cubicBezTo>
                      <a:cubicBezTo>
                        <a:pt x="32004" y="40005"/>
                        <a:pt x="42863" y="44482"/>
                        <a:pt x="42386" y="46768"/>
                      </a:cubicBezTo>
                      <a:quadBezTo>
                        <a:pt x="42100" y="46768"/>
                        <a:pt x="40100" y="45815"/>
                      </a:quadBezTo>
                      <a:cubicBezTo>
                        <a:pt x="40005" y="45910"/>
                        <a:pt x="39814" y="45910"/>
                        <a:pt x="39719" y="46006"/>
                      </a:cubicBezTo>
                      <a:cubicBezTo>
                        <a:pt x="39910" y="46577"/>
                        <a:pt x="40005" y="46673"/>
                        <a:pt x="40767" y="48006"/>
                      </a:cubicBezTo>
                      <a:cubicBezTo>
                        <a:pt x="45244" y="55055"/>
                        <a:pt x="44767" y="55626"/>
                        <a:pt x="44196" y="56293"/>
                      </a:cubicBezTo>
                      <a:cubicBezTo>
                        <a:pt x="42100" y="56198"/>
                        <a:pt x="40100" y="53340"/>
                        <a:pt x="37909" y="55435"/>
                      </a:cubicBezTo>
                      <a:cubicBezTo>
                        <a:pt x="35719" y="57531"/>
                        <a:pt x="45529" y="63913"/>
                        <a:pt x="45625" y="64008"/>
                      </a:cubicBezTo>
                      <a:cubicBezTo>
                        <a:pt x="46768" y="64675"/>
                        <a:pt x="46577" y="62294"/>
                        <a:pt x="47530" y="61817"/>
                      </a:cubicBezTo>
                      <a:cubicBezTo>
                        <a:pt x="48292" y="61436"/>
                        <a:pt x="48863" y="62103"/>
                        <a:pt x="49530" y="62008"/>
                      </a:cubicBezTo>
                      <a:cubicBezTo>
                        <a:pt x="50197" y="61246"/>
                        <a:pt x="49530" y="59246"/>
                        <a:pt x="50863" y="59531"/>
                      </a:cubicBezTo>
                      <a:cubicBezTo>
                        <a:pt x="53435" y="60008"/>
                        <a:pt x="53435" y="58103"/>
                        <a:pt x="53435" y="57722"/>
                      </a:cubicBezTo>
                      <a:cubicBezTo>
                        <a:pt x="53149" y="54483"/>
                        <a:pt x="49625" y="53626"/>
                        <a:pt x="48673" y="50864"/>
                      </a:cubicBezTo>
                      <a:quadBezTo>
                        <a:pt x="46387" y="44196"/>
                        <a:pt x="43815" y="43244"/>
                      </a:quadBezTo>
                      <a:cubicBezTo>
                        <a:pt x="36481" y="40481"/>
                        <a:pt x="37338" y="36100"/>
                        <a:pt x="37338" y="36005"/>
                      </a:cubicBezTo>
                      <a:cubicBezTo>
                        <a:pt x="37624" y="35433"/>
                        <a:pt x="37719" y="35338"/>
                        <a:pt x="37338" y="34576"/>
                      </a:cubicBezTo>
                      <a:cubicBezTo>
                        <a:pt x="35242" y="30766"/>
                        <a:pt x="33718" y="30575"/>
                        <a:pt x="32195" y="30290"/>
                      </a:cubicBezTo>
                      <a:cubicBezTo>
                        <a:pt x="25527" y="29242"/>
                        <a:pt x="22003" y="20955"/>
                        <a:pt x="22003" y="20860"/>
                      </a:cubicBezTo>
                      <a:cubicBezTo>
                        <a:pt x="20574" y="17812"/>
                        <a:pt x="23622" y="19050"/>
                        <a:pt x="24765" y="1952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8" name="Freeform: Shape 239"/>
                <p:cNvSpPr/>
                <p:nvPr/>
              </p:nvSpPr>
              <p:spPr>
                <a:xfrm>
                  <a:off x="7282136" y="1672840"/>
                  <a:ext cx="123825" cy="171450"/>
                </a:xfrm>
                <a:custGeom>
                  <a:avLst/>
                  <a:gdLst>
                    <a:gd name="connsiteX0" fmla="*/ 85261 w 123825"/>
                    <a:gd name="connsiteY0" fmla="*/ 60900 h 171450"/>
                    <a:gd name="connsiteX1" fmla="*/ 76307 w 123825"/>
                    <a:gd name="connsiteY1" fmla="*/ 45660 h 171450"/>
                    <a:gd name="connsiteX2" fmla="*/ 75831 w 123825"/>
                    <a:gd name="connsiteY2" fmla="*/ 26706 h 171450"/>
                    <a:gd name="connsiteX3" fmla="*/ 38588 w 123825"/>
                    <a:gd name="connsiteY3" fmla="*/ 417 h 171450"/>
                    <a:gd name="connsiteX4" fmla="*/ 27539 w 123825"/>
                    <a:gd name="connsiteY4" fmla="*/ 3846 h 171450"/>
                    <a:gd name="connsiteX5" fmla="*/ 15633 w 123825"/>
                    <a:gd name="connsiteY5" fmla="*/ 1274 h 171450"/>
                    <a:gd name="connsiteX6" fmla="*/ 14681 w 123825"/>
                    <a:gd name="connsiteY6" fmla="*/ 1369 h 171450"/>
                    <a:gd name="connsiteX7" fmla="*/ 11251 w 123825"/>
                    <a:gd name="connsiteY7" fmla="*/ 11561 h 171450"/>
                    <a:gd name="connsiteX8" fmla="*/ 4013 w 123825"/>
                    <a:gd name="connsiteY8" fmla="*/ 16895 h 171450"/>
                    <a:gd name="connsiteX9" fmla="*/ 3536 w 123825"/>
                    <a:gd name="connsiteY9" fmla="*/ 18228 h 171450"/>
                    <a:gd name="connsiteX10" fmla="*/ 9061 w 123825"/>
                    <a:gd name="connsiteY10" fmla="*/ 28325 h 171450"/>
                    <a:gd name="connsiteX11" fmla="*/ 8584 w 123825"/>
                    <a:gd name="connsiteY11" fmla="*/ 37755 h 171450"/>
                    <a:gd name="connsiteX12" fmla="*/ 9251 w 123825"/>
                    <a:gd name="connsiteY12" fmla="*/ 39088 h 171450"/>
                    <a:gd name="connsiteX13" fmla="*/ 25634 w 123825"/>
                    <a:gd name="connsiteY13" fmla="*/ 40612 h 171450"/>
                    <a:gd name="connsiteX14" fmla="*/ 23158 w 123825"/>
                    <a:gd name="connsiteY14" fmla="*/ 54614 h 171450"/>
                    <a:gd name="connsiteX15" fmla="*/ 13918 w 123825"/>
                    <a:gd name="connsiteY15" fmla="*/ 56424 h 171450"/>
                    <a:gd name="connsiteX16" fmla="*/ 774 w 123825"/>
                    <a:gd name="connsiteY16" fmla="*/ 61662 h 171450"/>
                    <a:gd name="connsiteX17" fmla="*/ 15442 w 123825"/>
                    <a:gd name="connsiteY17" fmla="*/ 78141 h 171450"/>
                    <a:gd name="connsiteX18" fmla="*/ 19824 w 123825"/>
                    <a:gd name="connsiteY18" fmla="*/ 93666 h 171450"/>
                    <a:gd name="connsiteX19" fmla="*/ 18967 w 123825"/>
                    <a:gd name="connsiteY19" fmla="*/ 99572 h 171450"/>
                    <a:gd name="connsiteX20" fmla="*/ 41732 w 123825"/>
                    <a:gd name="connsiteY20" fmla="*/ 102620 h 171450"/>
                    <a:gd name="connsiteX21" fmla="*/ 43351 w 123825"/>
                    <a:gd name="connsiteY21" fmla="*/ 102048 h 171450"/>
                    <a:gd name="connsiteX22" fmla="*/ 44589 w 123825"/>
                    <a:gd name="connsiteY22" fmla="*/ 101572 h 171450"/>
                    <a:gd name="connsiteX23" fmla="*/ 45541 w 123825"/>
                    <a:gd name="connsiteY23" fmla="*/ 101191 h 171450"/>
                    <a:gd name="connsiteX24" fmla="*/ 46304 w 123825"/>
                    <a:gd name="connsiteY24" fmla="*/ 100905 h 171450"/>
                    <a:gd name="connsiteX25" fmla="*/ 46875 w 123825"/>
                    <a:gd name="connsiteY25" fmla="*/ 100715 h 171450"/>
                    <a:gd name="connsiteX26" fmla="*/ 47351 w 123825"/>
                    <a:gd name="connsiteY26" fmla="*/ 100524 h 171450"/>
                    <a:gd name="connsiteX27" fmla="*/ 47732 w 123825"/>
                    <a:gd name="connsiteY27" fmla="*/ 100334 h 171450"/>
                    <a:gd name="connsiteX28" fmla="*/ 48113 w 123825"/>
                    <a:gd name="connsiteY28" fmla="*/ 100143 h 171450"/>
                    <a:gd name="connsiteX29" fmla="*/ 49066 w 123825"/>
                    <a:gd name="connsiteY29" fmla="*/ 100239 h 171450"/>
                    <a:gd name="connsiteX30" fmla="*/ 49733 w 123825"/>
                    <a:gd name="connsiteY30" fmla="*/ 109192 h 171450"/>
                    <a:gd name="connsiteX31" fmla="*/ 57448 w 123825"/>
                    <a:gd name="connsiteY31" fmla="*/ 138243 h 171450"/>
                    <a:gd name="connsiteX32" fmla="*/ 63734 w 123825"/>
                    <a:gd name="connsiteY32" fmla="*/ 150721 h 171450"/>
                    <a:gd name="connsiteX33" fmla="*/ 62020 w 123825"/>
                    <a:gd name="connsiteY33" fmla="*/ 160532 h 171450"/>
                    <a:gd name="connsiteX34" fmla="*/ 85451 w 123825"/>
                    <a:gd name="connsiteY34" fmla="*/ 175772 h 171450"/>
                    <a:gd name="connsiteX35" fmla="*/ 105454 w 123825"/>
                    <a:gd name="connsiteY35" fmla="*/ 161961 h 171450"/>
                    <a:gd name="connsiteX36" fmla="*/ 112979 w 123825"/>
                    <a:gd name="connsiteY36" fmla="*/ 135672 h 171450"/>
                    <a:gd name="connsiteX37" fmla="*/ 124123 w 123825"/>
                    <a:gd name="connsiteY37" fmla="*/ 128052 h 171450"/>
                    <a:gd name="connsiteX38" fmla="*/ 131076 w 123825"/>
                    <a:gd name="connsiteY38" fmla="*/ 125194 h 171450"/>
                    <a:gd name="connsiteX39" fmla="*/ 107073 w 123825"/>
                    <a:gd name="connsiteY39" fmla="*/ 82332 h 171450"/>
                    <a:gd name="connsiteX40" fmla="*/ 85261 w 123825"/>
                    <a:gd name="connsiteY40" fmla="*/ 60900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23825" h="171450">
                      <a:moveTo>
                        <a:pt x="85261" y="60900"/>
                      </a:moveTo>
                      <a:quadBezTo>
                        <a:pt x="74688" y="52233"/>
                        <a:pt x="76307" y="45660"/>
                      </a:quadBezTo>
                      <a:cubicBezTo>
                        <a:pt x="76783" y="43660"/>
                        <a:pt x="77069" y="28801"/>
                        <a:pt x="75831" y="26706"/>
                      </a:cubicBezTo>
                      <a:cubicBezTo>
                        <a:pt x="75164" y="25658"/>
                        <a:pt x="38874" y="512"/>
                        <a:pt x="38588" y="417"/>
                      </a:cubicBezTo>
                      <a:cubicBezTo>
                        <a:pt x="33921" y="-1488"/>
                        <a:pt x="31540" y="3750"/>
                        <a:pt x="27539" y="3846"/>
                      </a:cubicBezTo>
                      <a:cubicBezTo>
                        <a:pt x="23348" y="3846"/>
                        <a:pt x="19824" y="1083"/>
                        <a:pt x="15633" y="1274"/>
                      </a:cubicBezTo>
                      <a:cubicBezTo>
                        <a:pt x="15347" y="1274"/>
                        <a:pt x="14966" y="1274"/>
                        <a:pt x="14681" y="1369"/>
                      </a:cubicBezTo>
                      <a:cubicBezTo>
                        <a:pt x="12394" y="4417"/>
                        <a:pt x="13157" y="8418"/>
                        <a:pt x="11251" y="11561"/>
                      </a:cubicBezTo>
                      <a:cubicBezTo>
                        <a:pt x="9537" y="14323"/>
                        <a:pt x="5822" y="14228"/>
                        <a:pt x="4013" y="16895"/>
                      </a:cubicBezTo>
                      <a:cubicBezTo>
                        <a:pt x="3822" y="17276"/>
                        <a:pt x="3536" y="17847"/>
                        <a:pt x="3536" y="18228"/>
                      </a:cubicBezTo>
                      <a:quadBezTo>
                        <a:pt x="3441" y="18514"/>
                        <a:pt x="9061" y="28325"/>
                      </a:quadBezTo>
                      <a:cubicBezTo>
                        <a:pt x="10871" y="31564"/>
                        <a:pt x="7727" y="34516"/>
                        <a:pt x="8584" y="37755"/>
                      </a:cubicBezTo>
                      <a:cubicBezTo>
                        <a:pt x="8680" y="38231"/>
                        <a:pt x="9061" y="38707"/>
                        <a:pt x="9251" y="39088"/>
                      </a:cubicBezTo>
                      <a:cubicBezTo>
                        <a:pt x="14681" y="40231"/>
                        <a:pt x="20681" y="35088"/>
                        <a:pt x="25634" y="40612"/>
                      </a:cubicBezTo>
                      <a:lnTo>
                        <a:pt x="23158" y="54614"/>
                      </a:lnTo>
                      <a:cubicBezTo>
                        <a:pt x="22967" y="55185"/>
                        <a:pt x="21634" y="57091"/>
                        <a:pt x="13918" y="56424"/>
                      </a:cubicBezTo>
                      <a:cubicBezTo>
                        <a:pt x="9156" y="56043"/>
                        <a:pt x="1917" y="58900"/>
                        <a:pt x="774" y="61662"/>
                      </a:cubicBezTo>
                      <a:cubicBezTo>
                        <a:pt x="-2750" y="70140"/>
                        <a:pt x="6394" y="78426"/>
                        <a:pt x="15442" y="78141"/>
                      </a:cubicBezTo>
                      <a:cubicBezTo>
                        <a:pt x="18872" y="78045"/>
                        <a:pt x="21634" y="87856"/>
                        <a:pt x="19824" y="93666"/>
                      </a:cubicBezTo>
                      <a:cubicBezTo>
                        <a:pt x="18300" y="98620"/>
                        <a:pt x="18395" y="99000"/>
                        <a:pt x="18967" y="99572"/>
                      </a:cubicBezTo>
                      <a:cubicBezTo>
                        <a:pt x="19062" y="99667"/>
                        <a:pt x="28682" y="106906"/>
                        <a:pt x="41732" y="102620"/>
                      </a:cubicBezTo>
                      <a:cubicBezTo>
                        <a:pt x="42303" y="102429"/>
                        <a:pt x="42779" y="102239"/>
                        <a:pt x="43351" y="102048"/>
                      </a:cubicBezTo>
                      <a:cubicBezTo>
                        <a:pt x="43732" y="101858"/>
                        <a:pt x="44208" y="101763"/>
                        <a:pt x="44589" y="101572"/>
                      </a:cubicBezTo>
                      <a:cubicBezTo>
                        <a:pt x="44875" y="101477"/>
                        <a:pt x="45256" y="101287"/>
                        <a:pt x="45541" y="101191"/>
                      </a:cubicBezTo>
                      <a:cubicBezTo>
                        <a:pt x="45827" y="101096"/>
                        <a:pt x="46018" y="101001"/>
                        <a:pt x="46304" y="100905"/>
                      </a:cubicBezTo>
                      <a:cubicBezTo>
                        <a:pt x="46494" y="100810"/>
                        <a:pt x="46684" y="100810"/>
                        <a:pt x="46875" y="100715"/>
                      </a:cubicBezTo>
                      <a:cubicBezTo>
                        <a:pt x="47066" y="100620"/>
                        <a:pt x="47161" y="100620"/>
                        <a:pt x="47351" y="100524"/>
                      </a:cubicBezTo>
                      <a:cubicBezTo>
                        <a:pt x="47447" y="100429"/>
                        <a:pt x="47637" y="100429"/>
                        <a:pt x="47732" y="100334"/>
                      </a:cubicBezTo>
                      <a:cubicBezTo>
                        <a:pt x="47827" y="100239"/>
                        <a:pt x="48018" y="100239"/>
                        <a:pt x="48113" y="100143"/>
                      </a:cubicBezTo>
                      <a:cubicBezTo>
                        <a:pt x="48399" y="100143"/>
                        <a:pt x="48875" y="100143"/>
                        <a:pt x="49066" y="100239"/>
                      </a:cubicBezTo>
                      <a:cubicBezTo>
                        <a:pt x="57067" y="103572"/>
                        <a:pt x="51066" y="108240"/>
                        <a:pt x="49733" y="109192"/>
                      </a:cubicBezTo>
                      <a:cubicBezTo>
                        <a:pt x="47637" y="110716"/>
                        <a:pt x="57352" y="138053"/>
                        <a:pt x="57448" y="138243"/>
                      </a:cubicBezTo>
                      <a:quadBezTo>
                        <a:pt x="62972" y="147197"/>
                        <a:pt x="63734" y="150721"/>
                      </a:quadBezTo>
                      <a:cubicBezTo>
                        <a:pt x="64496" y="154246"/>
                        <a:pt x="60019" y="156817"/>
                        <a:pt x="62020" y="160532"/>
                      </a:cubicBezTo>
                      <a:cubicBezTo>
                        <a:pt x="65068" y="166152"/>
                        <a:pt x="78974" y="174724"/>
                        <a:pt x="85451" y="175772"/>
                      </a:cubicBezTo>
                      <a:cubicBezTo>
                        <a:pt x="90785" y="176724"/>
                        <a:pt x="105358" y="162056"/>
                        <a:pt x="105454" y="161961"/>
                      </a:cubicBezTo>
                      <a:cubicBezTo>
                        <a:pt x="105549" y="161865"/>
                        <a:pt x="114788" y="146626"/>
                        <a:pt x="112979" y="135672"/>
                      </a:cubicBezTo>
                      <a:cubicBezTo>
                        <a:pt x="112407" y="132052"/>
                        <a:pt x="112026" y="129957"/>
                        <a:pt x="124123" y="128052"/>
                      </a:cubicBezTo>
                      <a:cubicBezTo>
                        <a:pt x="128028" y="127385"/>
                        <a:pt x="131171" y="126909"/>
                        <a:pt x="131076" y="125194"/>
                      </a:cubicBezTo>
                      <a:cubicBezTo>
                        <a:pt x="130981" y="124432"/>
                        <a:pt x="107359" y="82713"/>
                        <a:pt x="107073" y="82332"/>
                      </a:cubicBezTo>
                      <a:cubicBezTo>
                        <a:pt x="103644" y="77379"/>
                        <a:pt x="86690" y="62139"/>
                        <a:pt x="85261" y="6090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69" name="Freeform: Shape 240"/>
                <p:cNvSpPr/>
                <p:nvPr/>
              </p:nvSpPr>
              <p:spPr>
                <a:xfrm>
                  <a:off x="7220617" y="1520152"/>
                  <a:ext cx="342900" cy="352425"/>
                </a:xfrm>
                <a:custGeom>
                  <a:avLst/>
                  <a:gdLst>
                    <a:gd name="connsiteX0" fmla="*/ 332327 w 342900"/>
                    <a:gd name="connsiteY0" fmla="*/ 283883 h 352425"/>
                    <a:gd name="connsiteX1" fmla="*/ 340995 w 342900"/>
                    <a:gd name="connsiteY1" fmla="*/ 285311 h 352425"/>
                    <a:gd name="connsiteX2" fmla="*/ 340519 w 342900"/>
                    <a:gd name="connsiteY2" fmla="*/ 246545 h 352425"/>
                    <a:gd name="connsiteX3" fmla="*/ 328613 w 342900"/>
                    <a:gd name="connsiteY3" fmla="*/ 247497 h 352425"/>
                    <a:gd name="connsiteX4" fmla="*/ 322516 w 342900"/>
                    <a:gd name="connsiteY4" fmla="*/ 221303 h 352425"/>
                    <a:gd name="connsiteX5" fmla="*/ 310515 w 342900"/>
                    <a:gd name="connsiteY5" fmla="*/ 200348 h 352425"/>
                    <a:gd name="connsiteX6" fmla="*/ 273558 w 342900"/>
                    <a:gd name="connsiteY6" fmla="*/ 197015 h 352425"/>
                    <a:gd name="connsiteX7" fmla="*/ 267653 w 342900"/>
                    <a:gd name="connsiteY7" fmla="*/ 188633 h 352425"/>
                    <a:gd name="connsiteX8" fmla="*/ 217456 w 342900"/>
                    <a:gd name="connsiteY8" fmla="*/ 146913 h 352425"/>
                    <a:gd name="connsiteX9" fmla="*/ 189262 w 342900"/>
                    <a:gd name="connsiteY9" fmla="*/ 134531 h 352425"/>
                    <a:gd name="connsiteX10" fmla="*/ 161639 w 342900"/>
                    <a:gd name="connsiteY10" fmla="*/ 109194 h 352425"/>
                    <a:gd name="connsiteX11" fmla="*/ 159544 w 342900"/>
                    <a:gd name="connsiteY11" fmla="*/ 107861 h 352425"/>
                    <a:gd name="connsiteX12" fmla="*/ 153829 w 342900"/>
                    <a:gd name="connsiteY12" fmla="*/ 106146 h 352425"/>
                    <a:gd name="connsiteX13" fmla="*/ 153829 w 342900"/>
                    <a:gd name="connsiteY13" fmla="*/ 106146 h 352425"/>
                    <a:gd name="connsiteX14" fmla="*/ 153829 w 342900"/>
                    <a:gd name="connsiteY14" fmla="*/ 106146 h 352425"/>
                    <a:gd name="connsiteX15" fmla="*/ 153829 w 342900"/>
                    <a:gd name="connsiteY15" fmla="*/ 106146 h 352425"/>
                    <a:gd name="connsiteX16" fmla="*/ 153829 w 342900"/>
                    <a:gd name="connsiteY16" fmla="*/ 106146 h 352425"/>
                    <a:gd name="connsiteX17" fmla="*/ 153829 w 342900"/>
                    <a:gd name="connsiteY17" fmla="*/ 106146 h 352425"/>
                    <a:gd name="connsiteX18" fmla="*/ 153829 w 342900"/>
                    <a:gd name="connsiteY18" fmla="*/ 106146 h 352425"/>
                    <a:gd name="connsiteX19" fmla="*/ 153829 w 342900"/>
                    <a:gd name="connsiteY19" fmla="*/ 106146 h 352425"/>
                    <a:gd name="connsiteX20" fmla="*/ 153733 w 342900"/>
                    <a:gd name="connsiteY20" fmla="*/ 106146 h 352425"/>
                    <a:gd name="connsiteX21" fmla="*/ 128206 w 342900"/>
                    <a:gd name="connsiteY21" fmla="*/ 97002 h 352425"/>
                    <a:gd name="connsiteX22" fmla="*/ 117634 w 342900"/>
                    <a:gd name="connsiteY22" fmla="*/ 101765 h 352425"/>
                    <a:gd name="connsiteX23" fmla="*/ 120396 w 342900"/>
                    <a:gd name="connsiteY23" fmla="*/ 89477 h 352425"/>
                    <a:gd name="connsiteX24" fmla="*/ 112109 w 342900"/>
                    <a:gd name="connsiteY24" fmla="*/ 83667 h 352425"/>
                    <a:gd name="connsiteX25" fmla="*/ 109728 w 342900"/>
                    <a:gd name="connsiteY25" fmla="*/ 73761 h 352425"/>
                    <a:gd name="connsiteX26" fmla="*/ 54769 w 342900"/>
                    <a:gd name="connsiteY26" fmla="*/ 43662 h 352425"/>
                    <a:gd name="connsiteX27" fmla="*/ 36481 w 342900"/>
                    <a:gd name="connsiteY27" fmla="*/ 14135 h 352425"/>
                    <a:gd name="connsiteX28" fmla="*/ 36576 w 342900"/>
                    <a:gd name="connsiteY28" fmla="*/ 14039 h 352425"/>
                    <a:gd name="connsiteX29" fmla="*/ 36671 w 342900"/>
                    <a:gd name="connsiteY29" fmla="*/ 13944 h 352425"/>
                    <a:gd name="connsiteX30" fmla="*/ 36766 w 342900"/>
                    <a:gd name="connsiteY30" fmla="*/ 13849 h 352425"/>
                    <a:gd name="connsiteX31" fmla="*/ 36862 w 342900"/>
                    <a:gd name="connsiteY31" fmla="*/ 13754 h 352425"/>
                    <a:gd name="connsiteX32" fmla="*/ 36957 w 342900"/>
                    <a:gd name="connsiteY32" fmla="*/ 13658 h 352425"/>
                    <a:gd name="connsiteX33" fmla="*/ 37052 w 342900"/>
                    <a:gd name="connsiteY33" fmla="*/ 13563 h 352425"/>
                    <a:gd name="connsiteX34" fmla="*/ 37147 w 342900"/>
                    <a:gd name="connsiteY34" fmla="*/ 13468 h 352425"/>
                    <a:gd name="connsiteX35" fmla="*/ 38195 w 342900"/>
                    <a:gd name="connsiteY35" fmla="*/ 12896 h 352425"/>
                    <a:gd name="connsiteX36" fmla="*/ 22098 w 342900"/>
                    <a:gd name="connsiteY36" fmla="*/ 4038 h 352425"/>
                    <a:gd name="connsiteX37" fmla="*/ 286 w 342900"/>
                    <a:gd name="connsiteY37" fmla="*/ 9944 h 352425"/>
                    <a:gd name="connsiteX38" fmla="*/ 0 w 342900"/>
                    <a:gd name="connsiteY38" fmla="*/ 10420 h 352425"/>
                    <a:gd name="connsiteX39" fmla="*/ 20574 w 342900"/>
                    <a:gd name="connsiteY39" fmla="*/ 41090 h 352425"/>
                    <a:gd name="connsiteX40" fmla="*/ 26861 w 342900"/>
                    <a:gd name="connsiteY40" fmla="*/ 60140 h 352425"/>
                    <a:gd name="connsiteX41" fmla="*/ 28670 w 342900"/>
                    <a:gd name="connsiteY41" fmla="*/ 62236 h 352425"/>
                    <a:gd name="connsiteX42" fmla="*/ 30480 w 342900"/>
                    <a:gd name="connsiteY42" fmla="*/ 64236 h 352425"/>
                    <a:gd name="connsiteX43" fmla="*/ 32195 w 342900"/>
                    <a:gd name="connsiteY43" fmla="*/ 66141 h 352425"/>
                    <a:gd name="connsiteX44" fmla="*/ 33718 w 342900"/>
                    <a:gd name="connsiteY44" fmla="*/ 67856 h 352425"/>
                    <a:gd name="connsiteX45" fmla="*/ 34957 w 342900"/>
                    <a:gd name="connsiteY45" fmla="*/ 69284 h 352425"/>
                    <a:gd name="connsiteX46" fmla="*/ 35909 w 342900"/>
                    <a:gd name="connsiteY46" fmla="*/ 70427 h 352425"/>
                    <a:gd name="connsiteX47" fmla="*/ 36576 w 342900"/>
                    <a:gd name="connsiteY47" fmla="*/ 71094 h 352425"/>
                    <a:gd name="connsiteX48" fmla="*/ 35909 w 342900"/>
                    <a:gd name="connsiteY48" fmla="*/ 72237 h 352425"/>
                    <a:gd name="connsiteX49" fmla="*/ 16383 w 342900"/>
                    <a:gd name="connsiteY49" fmla="*/ 57950 h 352425"/>
                    <a:gd name="connsiteX50" fmla="*/ 16954 w 342900"/>
                    <a:gd name="connsiteY50" fmla="*/ 63474 h 352425"/>
                    <a:gd name="connsiteX51" fmla="*/ 13049 w 342900"/>
                    <a:gd name="connsiteY51" fmla="*/ 63760 h 352425"/>
                    <a:gd name="connsiteX52" fmla="*/ 42005 w 342900"/>
                    <a:gd name="connsiteY52" fmla="*/ 80238 h 352425"/>
                    <a:gd name="connsiteX53" fmla="*/ 50387 w 342900"/>
                    <a:gd name="connsiteY53" fmla="*/ 85858 h 352425"/>
                    <a:gd name="connsiteX54" fmla="*/ 48768 w 342900"/>
                    <a:gd name="connsiteY54" fmla="*/ 94621 h 352425"/>
                    <a:gd name="connsiteX55" fmla="*/ 64484 w 342900"/>
                    <a:gd name="connsiteY55" fmla="*/ 99860 h 352425"/>
                    <a:gd name="connsiteX56" fmla="*/ 65151 w 342900"/>
                    <a:gd name="connsiteY56" fmla="*/ 90144 h 352425"/>
                    <a:gd name="connsiteX57" fmla="*/ 71533 w 342900"/>
                    <a:gd name="connsiteY57" fmla="*/ 103098 h 352425"/>
                    <a:gd name="connsiteX58" fmla="*/ 103441 w 342900"/>
                    <a:gd name="connsiteY58" fmla="*/ 144056 h 352425"/>
                    <a:gd name="connsiteX59" fmla="*/ 92583 w 342900"/>
                    <a:gd name="connsiteY59" fmla="*/ 124339 h 352425"/>
                    <a:gd name="connsiteX60" fmla="*/ 93916 w 342900"/>
                    <a:gd name="connsiteY60" fmla="*/ 122624 h 352425"/>
                    <a:gd name="connsiteX61" fmla="*/ 116491 w 342900"/>
                    <a:gd name="connsiteY61" fmla="*/ 135483 h 352425"/>
                    <a:gd name="connsiteX62" fmla="*/ 134303 w 342900"/>
                    <a:gd name="connsiteY62" fmla="*/ 165106 h 352425"/>
                    <a:gd name="connsiteX63" fmla="*/ 136874 w 342900"/>
                    <a:gd name="connsiteY63" fmla="*/ 164725 h 352425"/>
                    <a:gd name="connsiteX64" fmla="*/ 133064 w 342900"/>
                    <a:gd name="connsiteY64" fmla="*/ 156724 h 352425"/>
                    <a:gd name="connsiteX65" fmla="*/ 145351 w 342900"/>
                    <a:gd name="connsiteY65" fmla="*/ 162534 h 352425"/>
                    <a:gd name="connsiteX66" fmla="*/ 151352 w 342900"/>
                    <a:gd name="connsiteY66" fmla="*/ 148056 h 352425"/>
                    <a:gd name="connsiteX67" fmla="*/ 203930 w 342900"/>
                    <a:gd name="connsiteY67" fmla="*/ 197300 h 352425"/>
                    <a:gd name="connsiteX68" fmla="*/ 188500 w 342900"/>
                    <a:gd name="connsiteY68" fmla="*/ 215493 h 352425"/>
                    <a:gd name="connsiteX69" fmla="*/ 186690 w 342900"/>
                    <a:gd name="connsiteY69" fmla="*/ 216255 h 352425"/>
                    <a:gd name="connsiteX70" fmla="*/ 197834 w 342900"/>
                    <a:gd name="connsiteY70" fmla="*/ 223685 h 352425"/>
                    <a:gd name="connsiteX71" fmla="*/ 197834 w 342900"/>
                    <a:gd name="connsiteY71" fmla="*/ 237401 h 352425"/>
                    <a:gd name="connsiteX72" fmla="*/ 200025 w 342900"/>
                    <a:gd name="connsiteY72" fmla="*/ 238163 h 352425"/>
                    <a:gd name="connsiteX73" fmla="*/ 204883 w 342900"/>
                    <a:gd name="connsiteY73" fmla="*/ 230733 h 352425"/>
                    <a:gd name="connsiteX74" fmla="*/ 225838 w 342900"/>
                    <a:gd name="connsiteY74" fmla="*/ 252831 h 352425"/>
                    <a:gd name="connsiteX75" fmla="*/ 219075 w 342900"/>
                    <a:gd name="connsiteY75" fmla="*/ 279120 h 352425"/>
                    <a:gd name="connsiteX76" fmla="*/ 233267 w 342900"/>
                    <a:gd name="connsiteY76" fmla="*/ 289788 h 352425"/>
                    <a:gd name="connsiteX77" fmla="*/ 236411 w 342900"/>
                    <a:gd name="connsiteY77" fmla="*/ 279215 h 352425"/>
                    <a:gd name="connsiteX78" fmla="*/ 250412 w 342900"/>
                    <a:gd name="connsiteY78" fmla="*/ 280835 h 352425"/>
                    <a:gd name="connsiteX79" fmla="*/ 268414 w 342900"/>
                    <a:gd name="connsiteY79" fmla="*/ 289217 h 352425"/>
                    <a:gd name="connsiteX80" fmla="*/ 261175 w 342900"/>
                    <a:gd name="connsiteY80" fmla="*/ 299027 h 352425"/>
                    <a:gd name="connsiteX81" fmla="*/ 264795 w 342900"/>
                    <a:gd name="connsiteY81" fmla="*/ 309695 h 352425"/>
                    <a:gd name="connsiteX82" fmla="*/ 258985 w 342900"/>
                    <a:gd name="connsiteY82" fmla="*/ 309886 h 352425"/>
                    <a:gd name="connsiteX83" fmla="*/ 267271 w 342900"/>
                    <a:gd name="connsiteY83" fmla="*/ 326555 h 352425"/>
                    <a:gd name="connsiteX84" fmla="*/ 268891 w 342900"/>
                    <a:gd name="connsiteY84" fmla="*/ 349224 h 352425"/>
                    <a:gd name="connsiteX85" fmla="*/ 264128 w 342900"/>
                    <a:gd name="connsiteY85" fmla="*/ 353225 h 352425"/>
                    <a:gd name="connsiteX86" fmla="*/ 271367 w 342900"/>
                    <a:gd name="connsiteY86" fmla="*/ 357225 h 352425"/>
                    <a:gd name="connsiteX87" fmla="*/ 271463 w 342900"/>
                    <a:gd name="connsiteY87" fmla="*/ 357225 h 352425"/>
                    <a:gd name="connsiteX88" fmla="*/ 271558 w 342900"/>
                    <a:gd name="connsiteY88" fmla="*/ 357225 h 352425"/>
                    <a:gd name="connsiteX89" fmla="*/ 271653 w 342900"/>
                    <a:gd name="connsiteY89" fmla="*/ 357225 h 352425"/>
                    <a:gd name="connsiteX90" fmla="*/ 271748 w 342900"/>
                    <a:gd name="connsiteY90" fmla="*/ 357225 h 352425"/>
                    <a:gd name="connsiteX91" fmla="*/ 271843 w 342900"/>
                    <a:gd name="connsiteY91" fmla="*/ 357225 h 352425"/>
                    <a:gd name="connsiteX92" fmla="*/ 271939 w 342900"/>
                    <a:gd name="connsiteY92" fmla="*/ 357225 h 352425"/>
                    <a:gd name="connsiteX93" fmla="*/ 272034 w 342900"/>
                    <a:gd name="connsiteY93" fmla="*/ 357225 h 352425"/>
                    <a:gd name="connsiteX94" fmla="*/ 273653 w 342900"/>
                    <a:gd name="connsiteY94" fmla="*/ 356368 h 352425"/>
                    <a:gd name="connsiteX95" fmla="*/ 280892 w 342900"/>
                    <a:gd name="connsiteY95" fmla="*/ 359321 h 352425"/>
                    <a:gd name="connsiteX96" fmla="*/ 277368 w 342900"/>
                    <a:gd name="connsiteY96" fmla="*/ 351034 h 352425"/>
                    <a:gd name="connsiteX97" fmla="*/ 286131 w 342900"/>
                    <a:gd name="connsiteY97" fmla="*/ 333984 h 352425"/>
                    <a:gd name="connsiteX98" fmla="*/ 297275 w 342900"/>
                    <a:gd name="connsiteY98" fmla="*/ 337127 h 352425"/>
                    <a:gd name="connsiteX99" fmla="*/ 292989 w 342900"/>
                    <a:gd name="connsiteY99" fmla="*/ 313505 h 352425"/>
                    <a:gd name="connsiteX100" fmla="*/ 307943 w 342900"/>
                    <a:gd name="connsiteY100" fmla="*/ 311029 h 352425"/>
                    <a:gd name="connsiteX101" fmla="*/ 308800 w 342900"/>
                    <a:gd name="connsiteY101" fmla="*/ 310648 h 352425"/>
                    <a:gd name="connsiteX102" fmla="*/ 309563 w 342900"/>
                    <a:gd name="connsiteY102" fmla="*/ 310267 h 352425"/>
                    <a:gd name="connsiteX103" fmla="*/ 310324 w 342900"/>
                    <a:gd name="connsiteY103" fmla="*/ 309886 h 352425"/>
                    <a:gd name="connsiteX104" fmla="*/ 310991 w 342900"/>
                    <a:gd name="connsiteY104" fmla="*/ 309505 h 352425"/>
                    <a:gd name="connsiteX105" fmla="*/ 311658 w 342900"/>
                    <a:gd name="connsiteY105" fmla="*/ 309124 h 352425"/>
                    <a:gd name="connsiteX106" fmla="*/ 312325 w 342900"/>
                    <a:gd name="connsiteY106" fmla="*/ 308838 h 352425"/>
                    <a:gd name="connsiteX107" fmla="*/ 312991 w 342900"/>
                    <a:gd name="connsiteY107" fmla="*/ 308552 h 352425"/>
                    <a:gd name="connsiteX108" fmla="*/ 314039 w 342900"/>
                    <a:gd name="connsiteY108" fmla="*/ 307600 h 352425"/>
                    <a:gd name="connsiteX109" fmla="*/ 311848 w 342900"/>
                    <a:gd name="connsiteY109" fmla="*/ 298646 h 352425"/>
                    <a:gd name="connsiteX110" fmla="*/ 314039 w 342900"/>
                    <a:gd name="connsiteY110" fmla="*/ 297408 h 352425"/>
                    <a:gd name="connsiteX111" fmla="*/ 327946 w 342900"/>
                    <a:gd name="connsiteY111" fmla="*/ 302742 h 352425"/>
                    <a:gd name="connsiteX112" fmla="*/ 324136 w 342900"/>
                    <a:gd name="connsiteY112" fmla="*/ 293598 h 352425"/>
                    <a:gd name="connsiteX113" fmla="*/ 332232 w 342900"/>
                    <a:gd name="connsiteY113" fmla="*/ 291979 h 352425"/>
                    <a:gd name="connsiteX114" fmla="*/ 330803 w 342900"/>
                    <a:gd name="connsiteY114" fmla="*/ 285502 h 352425"/>
                    <a:gd name="connsiteX115" fmla="*/ 332327 w 342900"/>
                    <a:gd name="connsiteY115" fmla="*/ 283883 h 352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</a:cxnLst>
                  <a:rect l="l" t="t" r="r" b="b"/>
                  <a:pathLst>
                    <a:path w="342900" h="352425">
                      <a:moveTo>
                        <a:pt x="332327" y="283883"/>
                      </a:moveTo>
                      <a:quadBezTo>
                        <a:pt x="339757" y="285407"/>
                        <a:pt x="340995" y="285311"/>
                      </a:quadBezTo>
                      <a:cubicBezTo>
                        <a:pt x="356140" y="284073"/>
                        <a:pt x="340900" y="246926"/>
                        <a:pt x="340519" y="246545"/>
                      </a:cubicBezTo>
                      <a:quadBezTo>
                        <a:pt x="330137" y="249878"/>
                        <a:pt x="328613" y="247497"/>
                      </a:quadBezTo>
                      <a:cubicBezTo>
                        <a:pt x="323374" y="239496"/>
                        <a:pt x="325564" y="229781"/>
                        <a:pt x="322516" y="221303"/>
                      </a:cubicBezTo>
                      <a:quadBezTo>
                        <a:pt x="320326" y="215303"/>
                        <a:pt x="310515" y="200348"/>
                      </a:quadBezTo>
                      <a:cubicBezTo>
                        <a:pt x="296418" y="178727"/>
                        <a:pt x="280416" y="191585"/>
                        <a:pt x="273558" y="197015"/>
                      </a:cubicBezTo>
                      <a:quadBezTo>
                        <a:pt x="271653" y="195776"/>
                        <a:pt x="267653" y="188633"/>
                      </a:quadBezTo>
                      <a:cubicBezTo>
                        <a:pt x="263747" y="181584"/>
                        <a:pt x="262699" y="179679"/>
                        <a:pt x="217456" y="146913"/>
                      </a:cubicBezTo>
                      <a:cubicBezTo>
                        <a:pt x="208979" y="140722"/>
                        <a:pt x="197263" y="141865"/>
                        <a:pt x="189262" y="134531"/>
                      </a:cubicBezTo>
                      <a:cubicBezTo>
                        <a:pt x="180022" y="126149"/>
                        <a:pt x="172117" y="116243"/>
                        <a:pt x="161639" y="109194"/>
                      </a:cubicBezTo>
                      <a:cubicBezTo>
                        <a:pt x="160972" y="108813"/>
                        <a:pt x="160211" y="108242"/>
                        <a:pt x="159544" y="107861"/>
                      </a:cubicBezTo>
                      <a:cubicBezTo>
                        <a:pt x="158020" y="106908"/>
                        <a:pt x="155638" y="106241"/>
                        <a:pt x="153829" y="106146"/>
                      </a:cubic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829" y="106146"/>
                      </a:quadBezTo>
                      <a:quadBezTo>
                        <a:pt x="153829" y="106146"/>
                        <a:pt x="153733" y="106146"/>
                      </a:quadBezTo>
                      <a:quadBezTo>
                        <a:pt x="139637" y="98431"/>
                        <a:pt x="128206" y="97002"/>
                      </a:quadBezTo>
                      <a:cubicBezTo>
                        <a:pt x="123730" y="96431"/>
                        <a:pt x="121729" y="101384"/>
                        <a:pt x="117634" y="101765"/>
                      </a:cubicBezTo>
                      <a:quadBezTo>
                        <a:pt x="112966" y="97478"/>
                        <a:pt x="120396" y="89477"/>
                      </a:quadBezTo>
                      <a:cubicBezTo>
                        <a:pt x="119824" y="84715"/>
                        <a:pt x="114109" y="86620"/>
                        <a:pt x="112109" y="83667"/>
                      </a:cubicBezTo>
                      <a:quadBezTo>
                        <a:pt x="111157" y="82238"/>
                        <a:pt x="109728" y="73761"/>
                      </a:quadBezTo>
                      <a:cubicBezTo>
                        <a:pt x="106108" y="51854"/>
                        <a:pt x="78296" y="8229"/>
                        <a:pt x="54769" y="43662"/>
                      </a:cubicBezTo>
                      <a:cubicBezTo>
                        <a:pt x="54673" y="43853"/>
                        <a:pt x="45053" y="57664"/>
                        <a:pt x="36481" y="14135"/>
                      </a:cubicBezTo>
                      <a:cubicBezTo>
                        <a:pt x="36481" y="14135"/>
                        <a:pt x="36576" y="14135"/>
                        <a:pt x="36576" y="14039"/>
                      </a:cubicBezTo>
                      <a:cubicBezTo>
                        <a:pt x="36576" y="14039"/>
                        <a:pt x="36671" y="14039"/>
                        <a:pt x="36671" y="13944"/>
                      </a:cubicBezTo>
                      <a:cubicBezTo>
                        <a:pt x="36671" y="13944"/>
                        <a:pt x="36766" y="13944"/>
                        <a:pt x="36766" y="13849"/>
                      </a:cubicBezTo>
                      <a:cubicBezTo>
                        <a:pt x="36766" y="13849"/>
                        <a:pt x="36862" y="13849"/>
                        <a:pt x="36862" y="13754"/>
                      </a:cubicBezTo>
                      <a:cubicBezTo>
                        <a:pt x="36862" y="13658"/>
                        <a:pt x="36957" y="13754"/>
                        <a:pt x="36957" y="13658"/>
                      </a:cubicBezTo>
                      <a:cubicBezTo>
                        <a:pt x="36957" y="13658"/>
                        <a:pt x="37052" y="13658"/>
                        <a:pt x="37052" y="13563"/>
                      </a:cubicBezTo>
                      <a:cubicBezTo>
                        <a:pt x="37052" y="13563"/>
                        <a:pt x="37147" y="13563"/>
                        <a:pt x="37147" y="13468"/>
                      </a:cubicBezTo>
                      <a:cubicBezTo>
                        <a:pt x="37147" y="13468"/>
                        <a:pt x="37243" y="13468"/>
                        <a:pt x="38195" y="12896"/>
                      </a:cubicBezTo>
                      <a:cubicBezTo>
                        <a:pt x="30289" y="-6916"/>
                        <a:pt x="22860" y="1276"/>
                        <a:pt x="22098" y="4038"/>
                      </a:cubicBezTo>
                      <a:quadBezTo>
                        <a:pt x="20098" y="11753"/>
                        <a:pt x="286" y="9944"/>
                      </a:quadBezTo>
                      <a:cubicBezTo>
                        <a:pt x="190" y="10039"/>
                        <a:pt x="95" y="10229"/>
                        <a:pt x="0" y="10420"/>
                      </a:cubicBezTo>
                      <a:cubicBezTo>
                        <a:pt x="95" y="10706"/>
                        <a:pt x="12954" y="37947"/>
                        <a:pt x="20574" y="41090"/>
                      </a:cubicBezTo>
                      <a:cubicBezTo>
                        <a:pt x="22860" y="47377"/>
                        <a:pt x="22193" y="54616"/>
                        <a:pt x="26861" y="60140"/>
                      </a:cubicBezTo>
                      <a:cubicBezTo>
                        <a:pt x="27432" y="60807"/>
                        <a:pt x="28099" y="61474"/>
                        <a:pt x="28670" y="62236"/>
                      </a:cubicBezTo>
                      <a:cubicBezTo>
                        <a:pt x="29242" y="62903"/>
                        <a:pt x="29908" y="63569"/>
                        <a:pt x="30480" y="64236"/>
                      </a:cubicBezTo>
                      <a:cubicBezTo>
                        <a:pt x="31051" y="64903"/>
                        <a:pt x="31623" y="65474"/>
                        <a:pt x="32195" y="66141"/>
                      </a:cubicBezTo>
                      <a:cubicBezTo>
                        <a:pt x="32671" y="66713"/>
                        <a:pt x="33147" y="67284"/>
                        <a:pt x="33718" y="67856"/>
                      </a:cubicBezTo>
                      <a:cubicBezTo>
                        <a:pt x="34099" y="68332"/>
                        <a:pt x="34576" y="68808"/>
                        <a:pt x="34957" y="69284"/>
                      </a:cubicBezTo>
                      <a:cubicBezTo>
                        <a:pt x="35242" y="69665"/>
                        <a:pt x="35623" y="70046"/>
                        <a:pt x="35909" y="70427"/>
                      </a:cubicBezTo>
                      <a:cubicBezTo>
                        <a:pt x="36100" y="70618"/>
                        <a:pt x="36290" y="70904"/>
                        <a:pt x="36576" y="71094"/>
                      </a:cubicBezTo>
                      <a:cubicBezTo>
                        <a:pt x="36671" y="71189"/>
                        <a:pt x="36766" y="71285"/>
                        <a:pt x="35909" y="72237"/>
                      </a:cubicBezTo>
                      <a:cubicBezTo>
                        <a:pt x="29242" y="67665"/>
                        <a:pt x="22955" y="62617"/>
                        <a:pt x="16383" y="57950"/>
                      </a:cubicBezTo>
                      <a:cubicBezTo>
                        <a:pt x="16573" y="59569"/>
                        <a:pt x="16764" y="61760"/>
                        <a:pt x="16954" y="63474"/>
                      </a:cubicBezTo>
                      <a:cubicBezTo>
                        <a:pt x="15812" y="63474"/>
                        <a:pt x="14192" y="63569"/>
                        <a:pt x="13049" y="63760"/>
                      </a:cubicBezTo>
                      <a:cubicBezTo>
                        <a:pt x="12382" y="66998"/>
                        <a:pt x="12001" y="68808"/>
                        <a:pt x="42005" y="80238"/>
                      </a:cubicBezTo>
                      <a:cubicBezTo>
                        <a:pt x="46768" y="82048"/>
                        <a:pt x="49054" y="84524"/>
                        <a:pt x="50387" y="85858"/>
                      </a:cubicBezTo>
                      <a:cubicBezTo>
                        <a:pt x="50197" y="88811"/>
                        <a:pt x="49149" y="91668"/>
                        <a:pt x="48768" y="94621"/>
                      </a:cubicBezTo>
                      <a:quadBezTo>
                        <a:pt x="61246" y="99574"/>
                        <a:pt x="64484" y="99860"/>
                      </a:quadBezTo>
                      <a:cubicBezTo>
                        <a:pt x="66104" y="96716"/>
                        <a:pt x="64103" y="93383"/>
                        <a:pt x="65151" y="90144"/>
                      </a:cubicBezTo>
                      <a:quadBezTo>
                        <a:pt x="67818" y="91859"/>
                        <a:pt x="71533" y="103098"/>
                      </a:quadBezTo>
                      <a:quadBezTo>
                        <a:pt x="102870" y="144246"/>
                        <a:pt x="103441" y="144056"/>
                      </a:quadBezTo>
                      <a:cubicBezTo>
                        <a:pt x="103441" y="135483"/>
                        <a:pt x="95821" y="131102"/>
                        <a:pt x="92583" y="124339"/>
                      </a:cubicBezTo>
                      <a:cubicBezTo>
                        <a:pt x="92964" y="123863"/>
                        <a:pt x="93536" y="123101"/>
                        <a:pt x="93916" y="122624"/>
                      </a:cubicBezTo>
                      <a:cubicBezTo>
                        <a:pt x="101346" y="123291"/>
                        <a:pt x="108966" y="124053"/>
                        <a:pt x="116491" y="135483"/>
                      </a:cubicBezTo>
                      <a:quadBezTo>
                        <a:pt x="121444" y="153485"/>
                        <a:pt x="134303" y="165106"/>
                      </a:quadBezTo>
                      <a:cubicBezTo>
                        <a:pt x="135064" y="165011"/>
                        <a:pt x="136112" y="164820"/>
                        <a:pt x="136874" y="164725"/>
                      </a:cubicBezTo>
                      <a:cubicBezTo>
                        <a:pt x="135731" y="161963"/>
                        <a:pt x="134207" y="159486"/>
                        <a:pt x="133064" y="156724"/>
                      </a:cubicBezTo>
                      <a:quadBezTo>
                        <a:pt x="134017" y="156533"/>
                        <a:pt x="145351" y="162534"/>
                      </a:quadBezTo>
                      <a:quadBezTo>
                        <a:pt x="144971" y="158629"/>
                        <a:pt x="151352" y="148056"/>
                      </a:quadBezTo>
                      <a:cubicBezTo>
                        <a:pt x="164973" y="168630"/>
                        <a:pt x="195358" y="171297"/>
                        <a:pt x="203930" y="197300"/>
                      </a:cubicBezTo>
                      <a:cubicBezTo>
                        <a:pt x="204025" y="197586"/>
                        <a:pt x="203835" y="221303"/>
                        <a:pt x="188500" y="215493"/>
                      </a:cubicBezTo>
                      <a:cubicBezTo>
                        <a:pt x="187928" y="215779"/>
                        <a:pt x="187262" y="216065"/>
                        <a:pt x="186690" y="216255"/>
                      </a:cubicBezTo>
                      <a:cubicBezTo>
                        <a:pt x="188500" y="221589"/>
                        <a:pt x="195453" y="219208"/>
                        <a:pt x="197834" y="223685"/>
                      </a:cubicBezTo>
                      <a:cubicBezTo>
                        <a:pt x="200215" y="228257"/>
                        <a:pt x="196691" y="232829"/>
                        <a:pt x="197834" y="237401"/>
                      </a:cubicBezTo>
                      <a:cubicBezTo>
                        <a:pt x="198501" y="237591"/>
                        <a:pt x="199358" y="237972"/>
                        <a:pt x="200025" y="238163"/>
                      </a:cubicBezTo>
                      <a:cubicBezTo>
                        <a:pt x="202025" y="235972"/>
                        <a:pt x="202025" y="232448"/>
                        <a:pt x="204883" y="230733"/>
                      </a:cubicBezTo>
                      <a:cubicBezTo>
                        <a:pt x="215932" y="238639"/>
                        <a:pt x="225647" y="252069"/>
                        <a:pt x="225838" y="252831"/>
                      </a:cubicBezTo>
                      <a:cubicBezTo>
                        <a:pt x="228790" y="262928"/>
                        <a:pt x="220123" y="270071"/>
                        <a:pt x="219075" y="279120"/>
                      </a:cubicBezTo>
                      <a:cubicBezTo>
                        <a:pt x="227457" y="287883"/>
                        <a:pt x="230124" y="288740"/>
                        <a:pt x="233267" y="289788"/>
                      </a:cubicBezTo>
                      <a:cubicBezTo>
                        <a:pt x="236029" y="286740"/>
                        <a:pt x="234601" y="282549"/>
                        <a:pt x="236411" y="279215"/>
                      </a:cubicBezTo>
                      <a:quadBezTo>
                        <a:pt x="250222" y="281025"/>
                        <a:pt x="250412" y="280835"/>
                      </a:quadBezTo>
                      <a:lnTo>
                        <a:pt x="268414" y="289217"/>
                      </a:lnTo>
                      <a:cubicBezTo>
                        <a:pt x="268796" y="289693"/>
                        <a:pt x="270605" y="299504"/>
                        <a:pt x="261175" y="299027"/>
                      </a:cubicBezTo>
                      <a:cubicBezTo>
                        <a:pt x="261938" y="302742"/>
                        <a:pt x="264700" y="305790"/>
                        <a:pt x="264795" y="309695"/>
                      </a:cubicBezTo>
                      <a:cubicBezTo>
                        <a:pt x="262890" y="310076"/>
                        <a:pt x="260890" y="309600"/>
                        <a:pt x="258985" y="309886"/>
                      </a:cubicBezTo>
                      <a:quadBezTo>
                        <a:pt x="267176" y="326078"/>
                        <a:pt x="267271" y="326555"/>
                      </a:quadBezTo>
                      <a:cubicBezTo>
                        <a:pt x="260890" y="334556"/>
                        <a:pt x="269081" y="341604"/>
                        <a:pt x="268891" y="349224"/>
                      </a:cubicBezTo>
                      <a:quadBezTo>
                        <a:pt x="264795" y="351891"/>
                        <a:pt x="264128" y="353225"/>
                      </a:quadBezTo>
                      <a:cubicBezTo>
                        <a:pt x="267271" y="358082"/>
                        <a:pt x="269081" y="357701"/>
                        <a:pt x="271367" y="357225"/>
                      </a:cubicBezTo>
                      <a:cubicBezTo>
                        <a:pt x="271367" y="357225"/>
                        <a:pt x="271463" y="357225"/>
                        <a:pt x="271463" y="357225"/>
                      </a:cubicBezTo>
                      <a:cubicBezTo>
                        <a:pt x="271463" y="357225"/>
                        <a:pt x="271558" y="357225"/>
                        <a:pt x="271558" y="357225"/>
                      </a:cubicBezTo>
                      <a:cubicBezTo>
                        <a:pt x="271558" y="357225"/>
                        <a:pt x="271653" y="357225"/>
                        <a:pt x="271653" y="357225"/>
                      </a:cubicBezTo>
                      <a:cubicBezTo>
                        <a:pt x="271653" y="357225"/>
                        <a:pt x="271748" y="357225"/>
                        <a:pt x="271748" y="357225"/>
                      </a:cubicBezTo>
                      <a:cubicBezTo>
                        <a:pt x="271748" y="357225"/>
                        <a:pt x="271843" y="357225"/>
                        <a:pt x="271843" y="357225"/>
                      </a:cubicBezTo>
                      <a:cubicBezTo>
                        <a:pt x="271843" y="357225"/>
                        <a:pt x="271939" y="357225"/>
                        <a:pt x="271939" y="357225"/>
                      </a:cubicBezTo>
                      <a:cubicBezTo>
                        <a:pt x="271939" y="357225"/>
                        <a:pt x="272034" y="357225"/>
                        <a:pt x="272034" y="357225"/>
                      </a:cubicBezTo>
                      <a:cubicBezTo>
                        <a:pt x="272034" y="357225"/>
                        <a:pt x="272129" y="357225"/>
                        <a:pt x="273653" y="356368"/>
                      </a:cubicBezTo>
                      <a:cubicBezTo>
                        <a:pt x="276225" y="356939"/>
                        <a:pt x="278225" y="359035"/>
                        <a:pt x="280892" y="359321"/>
                      </a:cubicBezTo>
                      <a:quadBezTo>
                        <a:pt x="277463" y="351701"/>
                        <a:pt x="277368" y="351034"/>
                      </a:quadBezTo>
                      <a:cubicBezTo>
                        <a:pt x="281845" y="346081"/>
                        <a:pt x="280606" y="338366"/>
                        <a:pt x="286131" y="333984"/>
                      </a:cubicBezTo>
                      <a:cubicBezTo>
                        <a:pt x="289941" y="334746"/>
                        <a:pt x="293275" y="337127"/>
                        <a:pt x="297275" y="337127"/>
                      </a:cubicBezTo>
                      <a:cubicBezTo>
                        <a:pt x="300799" y="328364"/>
                        <a:pt x="289370" y="322364"/>
                        <a:pt x="292989" y="313505"/>
                      </a:cubicBezTo>
                      <a:cubicBezTo>
                        <a:pt x="295656" y="306933"/>
                        <a:pt x="302990" y="311886"/>
                        <a:pt x="307943" y="311029"/>
                      </a:cubicBezTo>
                      <a:cubicBezTo>
                        <a:pt x="308229" y="310934"/>
                        <a:pt x="308515" y="310743"/>
                        <a:pt x="308800" y="310648"/>
                      </a:cubicBezTo>
                      <a:cubicBezTo>
                        <a:pt x="309086" y="310553"/>
                        <a:pt x="309277" y="310362"/>
                        <a:pt x="309563" y="310267"/>
                      </a:cubicBezTo>
                      <a:cubicBezTo>
                        <a:pt x="309848" y="310172"/>
                        <a:pt x="310039" y="309981"/>
                        <a:pt x="310324" y="309886"/>
                      </a:cubicBezTo>
                      <a:cubicBezTo>
                        <a:pt x="310515" y="309791"/>
                        <a:pt x="310801" y="309695"/>
                        <a:pt x="310991" y="309505"/>
                      </a:cubicBezTo>
                      <a:cubicBezTo>
                        <a:pt x="311182" y="309410"/>
                        <a:pt x="311467" y="309314"/>
                        <a:pt x="311658" y="309124"/>
                      </a:cubicBezTo>
                      <a:cubicBezTo>
                        <a:pt x="311848" y="309029"/>
                        <a:pt x="312134" y="308933"/>
                        <a:pt x="312325" y="308838"/>
                      </a:cubicBezTo>
                      <a:cubicBezTo>
                        <a:pt x="312515" y="308743"/>
                        <a:pt x="312801" y="308648"/>
                        <a:pt x="312991" y="308552"/>
                      </a:cubicBezTo>
                      <a:cubicBezTo>
                        <a:pt x="313182" y="308457"/>
                        <a:pt x="313468" y="308362"/>
                        <a:pt x="314039" y="307600"/>
                      </a:cubicBezTo>
                      <a:cubicBezTo>
                        <a:pt x="313277" y="304647"/>
                        <a:pt x="312134" y="301694"/>
                        <a:pt x="311848" y="298646"/>
                      </a:cubicBezTo>
                      <a:cubicBezTo>
                        <a:pt x="312515" y="298265"/>
                        <a:pt x="313372" y="297789"/>
                        <a:pt x="314039" y="297408"/>
                      </a:cubicBezTo>
                      <a:cubicBezTo>
                        <a:pt x="314420" y="297694"/>
                        <a:pt x="322802" y="304076"/>
                        <a:pt x="327946" y="302742"/>
                      </a:cubicBezTo>
                      <a:cubicBezTo>
                        <a:pt x="327279" y="299408"/>
                        <a:pt x="324040" y="297218"/>
                        <a:pt x="324136" y="293598"/>
                      </a:cubicBezTo>
                      <a:quadBezTo>
                        <a:pt x="331089" y="293122"/>
                        <a:pt x="332232" y="291979"/>
                      </a:quadBezTo>
                      <a:cubicBezTo>
                        <a:pt x="332041" y="289788"/>
                        <a:pt x="331280" y="287693"/>
                        <a:pt x="330803" y="285502"/>
                      </a:cubicBezTo>
                      <a:cubicBezTo>
                        <a:pt x="331184" y="284930"/>
                        <a:pt x="331851" y="284359"/>
                        <a:pt x="332327" y="28388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0" name="Freeform: Shape 241"/>
                <p:cNvSpPr/>
                <p:nvPr/>
              </p:nvSpPr>
              <p:spPr>
                <a:xfrm>
                  <a:off x="6662547" y="1315783"/>
                  <a:ext cx="200025" cy="123825"/>
                </a:xfrm>
                <a:custGeom>
                  <a:avLst/>
                  <a:gdLst>
                    <a:gd name="connsiteX0" fmla="*/ 207454 w 200025"/>
                    <a:gd name="connsiteY0" fmla="*/ 67151 h 123825"/>
                    <a:gd name="connsiteX1" fmla="*/ 201930 w 200025"/>
                    <a:gd name="connsiteY1" fmla="*/ 34385 h 123825"/>
                    <a:gd name="connsiteX2" fmla="*/ 201930 w 200025"/>
                    <a:gd name="connsiteY2" fmla="*/ 34385 h 123825"/>
                    <a:gd name="connsiteX3" fmla="*/ 189643 w 200025"/>
                    <a:gd name="connsiteY3" fmla="*/ 23146 h 123825"/>
                    <a:gd name="connsiteX4" fmla="*/ 164497 w 200025"/>
                    <a:gd name="connsiteY4" fmla="*/ 18479 h 123825"/>
                    <a:gd name="connsiteX5" fmla="*/ 158782 w 200025"/>
                    <a:gd name="connsiteY5" fmla="*/ 11525 h 123825"/>
                    <a:gd name="connsiteX6" fmla="*/ 151447 w 200025"/>
                    <a:gd name="connsiteY6" fmla="*/ 11716 h 123825"/>
                    <a:gd name="connsiteX7" fmla="*/ 146780 w 200025"/>
                    <a:gd name="connsiteY7" fmla="*/ 8192 h 123825"/>
                    <a:gd name="connsiteX8" fmla="*/ 143446 w 200025"/>
                    <a:gd name="connsiteY8" fmla="*/ 4381 h 123825"/>
                    <a:gd name="connsiteX9" fmla="*/ 139351 w 200025"/>
                    <a:gd name="connsiteY9" fmla="*/ 6096 h 123825"/>
                    <a:gd name="connsiteX10" fmla="*/ 138493 w 200025"/>
                    <a:gd name="connsiteY10" fmla="*/ 6382 h 123825"/>
                    <a:gd name="connsiteX11" fmla="*/ 137827 w 200025"/>
                    <a:gd name="connsiteY11" fmla="*/ 6572 h 123825"/>
                    <a:gd name="connsiteX12" fmla="*/ 137350 w 200025"/>
                    <a:gd name="connsiteY12" fmla="*/ 6667 h 123825"/>
                    <a:gd name="connsiteX13" fmla="*/ 137065 w 200025"/>
                    <a:gd name="connsiteY13" fmla="*/ 6763 h 123825"/>
                    <a:gd name="connsiteX14" fmla="*/ 136874 w 200025"/>
                    <a:gd name="connsiteY14" fmla="*/ 6858 h 123825"/>
                    <a:gd name="connsiteX15" fmla="*/ 136684 w 200025"/>
                    <a:gd name="connsiteY15" fmla="*/ 6858 h 123825"/>
                    <a:gd name="connsiteX16" fmla="*/ 136493 w 200025"/>
                    <a:gd name="connsiteY16" fmla="*/ 6953 h 123825"/>
                    <a:gd name="connsiteX17" fmla="*/ 136303 w 200025"/>
                    <a:gd name="connsiteY17" fmla="*/ 7048 h 123825"/>
                    <a:gd name="connsiteX18" fmla="*/ 130207 w 200025"/>
                    <a:gd name="connsiteY18" fmla="*/ 4477 h 123825"/>
                    <a:gd name="connsiteX19" fmla="*/ 115157 w 200025"/>
                    <a:gd name="connsiteY19" fmla="*/ 0 h 123825"/>
                    <a:gd name="connsiteX20" fmla="*/ 113157 w 200025"/>
                    <a:gd name="connsiteY20" fmla="*/ 4000 h 123825"/>
                    <a:gd name="connsiteX21" fmla="*/ 119729 w 200025"/>
                    <a:gd name="connsiteY21" fmla="*/ 8668 h 123825"/>
                    <a:gd name="connsiteX22" fmla="*/ 121729 w 200025"/>
                    <a:gd name="connsiteY22" fmla="*/ 17145 h 123825"/>
                    <a:gd name="connsiteX23" fmla="*/ 110680 w 200025"/>
                    <a:gd name="connsiteY23" fmla="*/ 15145 h 123825"/>
                    <a:gd name="connsiteX24" fmla="*/ 114490 w 200025"/>
                    <a:gd name="connsiteY24" fmla="*/ 26860 h 123825"/>
                    <a:gd name="connsiteX25" fmla="*/ 102298 w 200025"/>
                    <a:gd name="connsiteY25" fmla="*/ 21336 h 123825"/>
                    <a:gd name="connsiteX26" fmla="*/ 93345 w 200025"/>
                    <a:gd name="connsiteY26" fmla="*/ 22765 h 123825"/>
                    <a:gd name="connsiteX27" fmla="*/ 109347 w 200025"/>
                    <a:gd name="connsiteY27" fmla="*/ 32766 h 123825"/>
                    <a:gd name="connsiteX28" fmla="*/ 108871 w 200025"/>
                    <a:gd name="connsiteY28" fmla="*/ 33719 h 123825"/>
                    <a:gd name="connsiteX29" fmla="*/ 89059 w 200025"/>
                    <a:gd name="connsiteY29" fmla="*/ 22955 h 123825"/>
                    <a:gd name="connsiteX30" fmla="*/ 81820 w 200025"/>
                    <a:gd name="connsiteY30" fmla="*/ 25241 h 123825"/>
                    <a:gd name="connsiteX31" fmla="*/ 79629 w 200025"/>
                    <a:gd name="connsiteY31" fmla="*/ 33814 h 123825"/>
                    <a:gd name="connsiteX32" fmla="*/ 86773 w 200025"/>
                    <a:gd name="connsiteY32" fmla="*/ 41148 h 123825"/>
                    <a:gd name="connsiteX33" fmla="*/ 66389 w 200025"/>
                    <a:gd name="connsiteY33" fmla="*/ 32671 h 123825"/>
                    <a:gd name="connsiteX34" fmla="*/ 60579 w 200025"/>
                    <a:gd name="connsiteY34" fmla="*/ 35909 h 123825"/>
                    <a:gd name="connsiteX35" fmla="*/ 74962 w 200025"/>
                    <a:gd name="connsiteY35" fmla="*/ 49435 h 123825"/>
                    <a:gd name="connsiteX36" fmla="*/ 74962 w 200025"/>
                    <a:gd name="connsiteY36" fmla="*/ 52959 h 123825"/>
                    <a:gd name="connsiteX37" fmla="*/ 66675 w 200025"/>
                    <a:gd name="connsiteY37" fmla="*/ 47054 h 123825"/>
                    <a:gd name="connsiteX38" fmla="*/ 68771 w 200025"/>
                    <a:gd name="connsiteY38" fmla="*/ 59817 h 123825"/>
                    <a:gd name="connsiteX39" fmla="*/ 73438 w 200025"/>
                    <a:gd name="connsiteY39" fmla="*/ 65627 h 123825"/>
                    <a:gd name="connsiteX40" fmla="*/ 50863 w 200025"/>
                    <a:gd name="connsiteY40" fmla="*/ 50673 h 123825"/>
                    <a:gd name="connsiteX41" fmla="*/ 53149 w 200025"/>
                    <a:gd name="connsiteY41" fmla="*/ 50959 h 123825"/>
                    <a:gd name="connsiteX42" fmla="*/ 53721 w 200025"/>
                    <a:gd name="connsiteY42" fmla="*/ 50102 h 123825"/>
                    <a:gd name="connsiteX43" fmla="*/ 0 w 200025"/>
                    <a:gd name="connsiteY43" fmla="*/ 29813 h 123825"/>
                    <a:gd name="connsiteX44" fmla="*/ 6382 w 200025"/>
                    <a:gd name="connsiteY44" fmla="*/ 37243 h 123825"/>
                    <a:gd name="connsiteX45" fmla="*/ 9811 w 200025"/>
                    <a:gd name="connsiteY45" fmla="*/ 38386 h 123825"/>
                    <a:gd name="connsiteX46" fmla="*/ 17240 w 200025"/>
                    <a:gd name="connsiteY46" fmla="*/ 40862 h 123825"/>
                    <a:gd name="connsiteX47" fmla="*/ 31147 w 200025"/>
                    <a:gd name="connsiteY47" fmla="*/ 50959 h 123825"/>
                    <a:gd name="connsiteX48" fmla="*/ 6953 w 200025"/>
                    <a:gd name="connsiteY48" fmla="*/ 42386 h 123825"/>
                    <a:gd name="connsiteX49" fmla="*/ 2572 w 200025"/>
                    <a:gd name="connsiteY49" fmla="*/ 43148 h 123825"/>
                    <a:gd name="connsiteX50" fmla="*/ 4763 w 200025"/>
                    <a:gd name="connsiteY50" fmla="*/ 54197 h 123825"/>
                    <a:gd name="connsiteX51" fmla="*/ 16383 w 200025"/>
                    <a:gd name="connsiteY51" fmla="*/ 60769 h 123825"/>
                    <a:gd name="connsiteX52" fmla="*/ 16192 w 200025"/>
                    <a:gd name="connsiteY52" fmla="*/ 61913 h 123825"/>
                    <a:gd name="connsiteX53" fmla="*/ 4667 w 200025"/>
                    <a:gd name="connsiteY53" fmla="*/ 63056 h 123825"/>
                    <a:gd name="connsiteX54" fmla="*/ 3715 w 200025"/>
                    <a:gd name="connsiteY54" fmla="*/ 70104 h 123825"/>
                    <a:gd name="connsiteX55" fmla="*/ 19717 w 200025"/>
                    <a:gd name="connsiteY55" fmla="*/ 71152 h 123825"/>
                    <a:gd name="connsiteX56" fmla="*/ 30004 w 200025"/>
                    <a:gd name="connsiteY56" fmla="*/ 64484 h 123825"/>
                    <a:gd name="connsiteX57" fmla="*/ 43243 w 200025"/>
                    <a:gd name="connsiteY57" fmla="*/ 63627 h 123825"/>
                    <a:gd name="connsiteX58" fmla="*/ 45339 w 200025"/>
                    <a:gd name="connsiteY58" fmla="*/ 62294 h 123825"/>
                    <a:gd name="connsiteX59" fmla="*/ 45910 w 200025"/>
                    <a:gd name="connsiteY59" fmla="*/ 62198 h 123825"/>
                    <a:gd name="connsiteX60" fmla="*/ 46482 w 200025"/>
                    <a:gd name="connsiteY60" fmla="*/ 62103 h 123825"/>
                    <a:gd name="connsiteX61" fmla="*/ 47054 w 200025"/>
                    <a:gd name="connsiteY61" fmla="*/ 62008 h 123825"/>
                    <a:gd name="connsiteX62" fmla="*/ 47720 w 200025"/>
                    <a:gd name="connsiteY62" fmla="*/ 61817 h 123825"/>
                    <a:gd name="connsiteX63" fmla="*/ 48387 w 200025"/>
                    <a:gd name="connsiteY63" fmla="*/ 61627 h 123825"/>
                    <a:gd name="connsiteX64" fmla="*/ 49054 w 200025"/>
                    <a:gd name="connsiteY64" fmla="*/ 61436 h 123825"/>
                    <a:gd name="connsiteX65" fmla="*/ 49816 w 200025"/>
                    <a:gd name="connsiteY65" fmla="*/ 61246 h 123825"/>
                    <a:gd name="connsiteX66" fmla="*/ 50578 w 200025"/>
                    <a:gd name="connsiteY66" fmla="*/ 61055 h 123825"/>
                    <a:gd name="connsiteX67" fmla="*/ 54673 w 200025"/>
                    <a:gd name="connsiteY67" fmla="*/ 66294 h 123825"/>
                    <a:gd name="connsiteX68" fmla="*/ 54483 w 200025"/>
                    <a:gd name="connsiteY68" fmla="*/ 66294 h 123825"/>
                    <a:gd name="connsiteX69" fmla="*/ 54102 w 200025"/>
                    <a:gd name="connsiteY69" fmla="*/ 66389 h 123825"/>
                    <a:gd name="connsiteX70" fmla="*/ 53435 w 200025"/>
                    <a:gd name="connsiteY70" fmla="*/ 66580 h 123825"/>
                    <a:gd name="connsiteX71" fmla="*/ 52673 w 200025"/>
                    <a:gd name="connsiteY71" fmla="*/ 66770 h 123825"/>
                    <a:gd name="connsiteX72" fmla="*/ 51816 w 200025"/>
                    <a:gd name="connsiteY72" fmla="*/ 66961 h 123825"/>
                    <a:gd name="connsiteX73" fmla="*/ 50959 w 200025"/>
                    <a:gd name="connsiteY73" fmla="*/ 67151 h 123825"/>
                    <a:gd name="connsiteX74" fmla="*/ 50101 w 200025"/>
                    <a:gd name="connsiteY74" fmla="*/ 67342 h 123825"/>
                    <a:gd name="connsiteX75" fmla="*/ 48958 w 200025"/>
                    <a:gd name="connsiteY75" fmla="*/ 67818 h 123825"/>
                    <a:gd name="connsiteX76" fmla="*/ 49530 w 200025"/>
                    <a:gd name="connsiteY76" fmla="*/ 72866 h 123825"/>
                    <a:gd name="connsiteX77" fmla="*/ 48673 w 200025"/>
                    <a:gd name="connsiteY77" fmla="*/ 73533 h 123825"/>
                    <a:gd name="connsiteX78" fmla="*/ 64389 w 200025"/>
                    <a:gd name="connsiteY78" fmla="*/ 70390 h 123825"/>
                    <a:gd name="connsiteX79" fmla="*/ 67246 w 200025"/>
                    <a:gd name="connsiteY79" fmla="*/ 78296 h 123825"/>
                    <a:gd name="connsiteX80" fmla="*/ 66389 w 200025"/>
                    <a:gd name="connsiteY80" fmla="*/ 79058 h 123825"/>
                    <a:gd name="connsiteX81" fmla="*/ 55912 w 200025"/>
                    <a:gd name="connsiteY81" fmla="*/ 76771 h 123825"/>
                    <a:gd name="connsiteX82" fmla="*/ 45244 w 200025"/>
                    <a:gd name="connsiteY82" fmla="*/ 83820 h 123825"/>
                    <a:gd name="connsiteX83" fmla="*/ 42863 w 200025"/>
                    <a:gd name="connsiteY83" fmla="*/ 84106 h 123825"/>
                    <a:gd name="connsiteX84" fmla="*/ 42196 w 200025"/>
                    <a:gd name="connsiteY84" fmla="*/ 84296 h 123825"/>
                    <a:gd name="connsiteX85" fmla="*/ 41624 w 200025"/>
                    <a:gd name="connsiteY85" fmla="*/ 84392 h 123825"/>
                    <a:gd name="connsiteX86" fmla="*/ 41148 w 200025"/>
                    <a:gd name="connsiteY86" fmla="*/ 84487 h 123825"/>
                    <a:gd name="connsiteX87" fmla="*/ 40767 w 200025"/>
                    <a:gd name="connsiteY87" fmla="*/ 84582 h 123825"/>
                    <a:gd name="connsiteX88" fmla="*/ 40386 w 200025"/>
                    <a:gd name="connsiteY88" fmla="*/ 84677 h 123825"/>
                    <a:gd name="connsiteX89" fmla="*/ 40005 w 200025"/>
                    <a:gd name="connsiteY89" fmla="*/ 84773 h 123825"/>
                    <a:gd name="connsiteX90" fmla="*/ 39624 w 200025"/>
                    <a:gd name="connsiteY90" fmla="*/ 84868 h 123825"/>
                    <a:gd name="connsiteX91" fmla="*/ 38862 w 200025"/>
                    <a:gd name="connsiteY91" fmla="*/ 85344 h 123825"/>
                    <a:gd name="connsiteX92" fmla="*/ 32194 w 200025"/>
                    <a:gd name="connsiteY92" fmla="*/ 94202 h 123825"/>
                    <a:gd name="connsiteX93" fmla="*/ 40005 w 200025"/>
                    <a:gd name="connsiteY93" fmla="*/ 97060 h 123825"/>
                    <a:gd name="connsiteX94" fmla="*/ 47244 w 200025"/>
                    <a:gd name="connsiteY94" fmla="*/ 90202 h 123825"/>
                    <a:gd name="connsiteX95" fmla="*/ 57150 w 200025"/>
                    <a:gd name="connsiteY95" fmla="*/ 88583 h 123825"/>
                    <a:gd name="connsiteX96" fmla="*/ 72580 w 200025"/>
                    <a:gd name="connsiteY96" fmla="*/ 95917 h 123825"/>
                    <a:gd name="connsiteX97" fmla="*/ 90773 w 200025"/>
                    <a:gd name="connsiteY97" fmla="*/ 103442 h 123825"/>
                    <a:gd name="connsiteX98" fmla="*/ 90678 w 200025"/>
                    <a:gd name="connsiteY98" fmla="*/ 104489 h 123825"/>
                    <a:gd name="connsiteX99" fmla="*/ 95345 w 200025"/>
                    <a:gd name="connsiteY99" fmla="*/ 114395 h 123825"/>
                    <a:gd name="connsiteX100" fmla="*/ 79819 w 200025"/>
                    <a:gd name="connsiteY100" fmla="*/ 115633 h 123825"/>
                    <a:gd name="connsiteX101" fmla="*/ 87725 w 200025"/>
                    <a:gd name="connsiteY101" fmla="*/ 122682 h 123825"/>
                    <a:gd name="connsiteX102" fmla="*/ 114490 w 200025"/>
                    <a:gd name="connsiteY102" fmla="*/ 116967 h 123825"/>
                    <a:gd name="connsiteX103" fmla="*/ 148495 w 200025"/>
                    <a:gd name="connsiteY103" fmla="*/ 123349 h 123825"/>
                    <a:gd name="connsiteX104" fmla="*/ 166592 w 200025"/>
                    <a:gd name="connsiteY104" fmla="*/ 124873 h 123825"/>
                    <a:gd name="connsiteX105" fmla="*/ 183547 w 200025"/>
                    <a:gd name="connsiteY105" fmla="*/ 110109 h 123825"/>
                    <a:gd name="connsiteX106" fmla="*/ 180308 w 200025"/>
                    <a:gd name="connsiteY106" fmla="*/ 100965 h 123825"/>
                    <a:gd name="connsiteX107" fmla="*/ 195929 w 200025"/>
                    <a:gd name="connsiteY107" fmla="*/ 94202 h 123825"/>
                    <a:gd name="connsiteX108" fmla="*/ 197739 w 200025"/>
                    <a:gd name="connsiteY108" fmla="*/ 93345 h 123825"/>
                    <a:gd name="connsiteX109" fmla="*/ 199168 w 200025"/>
                    <a:gd name="connsiteY109" fmla="*/ 79534 h 123825"/>
                    <a:gd name="connsiteX110" fmla="*/ 207454 w 200025"/>
                    <a:gd name="connsiteY110" fmla="*/ 67151 h 12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</a:cxnLst>
                  <a:rect l="l" t="t" r="r" b="b"/>
                  <a:pathLst>
                    <a:path w="200025" h="123825">
                      <a:moveTo>
                        <a:pt x="207454" y="67151"/>
                      </a:moveTo>
                      <a:quadBezTo>
                        <a:pt x="209931" y="42958"/>
                        <a:pt x="201930" y="34385"/>
                      </a:quadBezTo>
                      <a:lnTo>
                        <a:pt x="201930" y="34385"/>
                      </a:lnTo>
                      <a:cubicBezTo>
                        <a:pt x="201835" y="34290"/>
                        <a:pt x="192310" y="24575"/>
                        <a:pt x="189643" y="23146"/>
                      </a:cubicBezTo>
                      <a:cubicBezTo>
                        <a:pt x="181737" y="18955"/>
                        <a:pt x="172593" y="21527"/>
                        <a:pt x="164497" y="18479"/>
                      </a:cubicBezTo>
                      <a:cubicBezTo>
                        <a:pt x="161258" y="17240"/>
                        <a:pt x="161830" y="12954"/>
                        <a:pt x="158782" y="11525"/>
                      </a:cubicBezTo>
                      <a:lnTo>
                        <a:pt x="151447" y="11716"/>
                      </a:lnTo>
                      <a:lnTo>
                        <a:pt x="146780" y="8192"/>
                      </a:lnTo>
                      <a:cubicBezTo>
                        <a:pt x="145828" y="7048"/>
                        <a:pt x="144494" y="5525"/>
                        <a:pt x="143446" y="4381"/>
                      </a:cubicBezTo>
                      <a:cubicBezTo>
                        <a:pt x="142113" y="5048"/>
                        <a:pt x="141256" y="5429"/>
                        <a:pt x="139351" y="6096"/>
                      </a:cubicBezTo>
                      <a:cubicBezTo>
                        <a:pt x="139065" y="6191"/>
                        <a:pt x="138779" y="6287"/>
                        <a:pt x="138493" y="6382"/>
                      </a:cubicBezTo>
                      <a:cubicBezTo>
                        <a:pt x="138303" y="6477"/>
                        <a:pt x="138113" y="6477"/>
                        <a:pt x="137827" y="6572"/>
                      </a:cubicBezTo>
                      <a:cubicBezTo>
                        <a:pt x="137636" y="6572"/>
                        <a:pt x="137541" y="6667"/>
                        <a:pt x="137350" y="6667"/>
                      </a:cubicBezTo>
                      <a:cubicBezTo>
                        <a:pt x="137255" y="6667"/>
                        <a:pt x="137160" y="6763"/>
                        <a:pt x="137065" y="6763"/>
                      </a:cubicBezTo>
                      <a:quadBezTo>
                        <a:pt x="136969" y="6763"/>
                        <a:pt x="136874" y="6858"/>
                      </a:quadBezTo>
                      <a:quadBezTo>
                        <a:pt x="136779" y="6858"/>
                        <a:pt x="136684" y="6858"/>
                      </a:quadBezTo>
                      <a:quadBezTo>
                        <a:pt x="136588" y="6858"/>
                        <a:pt x="136493" y="6953"/>
                      </a:quadBezTo>
                      <a:cubicBezTo>
                        <a:pt x="136398" y="6953"/>
                        <a:pt x="136303" y="6953"/>
                        <a:pt x="136303" y="7048"/>
                      </a:cubicBezTo>
                      <a:lnTo>
                        <a:pt x="130207" y="4477"/>
                      </a:lnTo>
                      <a:quadBezTo>
                        <a:pt x="121920" y="762"/>
                        <a:pt x="115157" y="0"/>
                      </a:quadBezTo>
                      <a:cubicBezTo>
                        <a:pt x="113729" y="762"/>
                        <a:pt x="113538" y="2191"/>
                        <a:pt x="113157" y="4000"/>
                      </a:cubicBezTo>
                      <a:cubicBezTo>
                        <a:pt x="115252" y="5715"/>
                        <a:pt x="117634" y="7048"/>
                        <a:pt x="119729" y="8668"/>
                      </a:cubicBezTo>
                      <a:cubicBezTo>
                        <a:pt x="122872" y="11144"/>
                        <a:pt x="124492" y="15240"/>
                        <a:pt x="121729" y="17145"/>
                      </a:cubicBezTo>
                      <a:cubicBezTo>
                        <a:pt x="117348" y="20193"/>
                        <a:pt x="114490" y="14669"/>
                        <a:pt x="110680" y="15145"/>
                      </a:cubicBezTo>
                      <a:cubicBezTo>
                        <a:pt x="107347" y="19907"/>
                        <a:pt x="114395" y="22574"/>
                        <a:pt x="114490" y="26860"/>
                      </a:cubicBezTo>
                      <a:cubicBezTo>
                        <a:pt x="110109" y="25622"/>
                        <a:pt x="106775" y="22193"/>
                        <a:pt x="102298" y="21336"/>
                      </a:cubicBezTo>
                      <a:quadBezTo>
                        <a:pt x="96107" y="20193"/>
                        <a:pt x="93345" y="22765"/>
                      </a:quadBezTo>
                      <a:quadBezTo>
                        <a:pt x="108490" y="31337"/>
                        <a:pt x="109347" y="32766"/>
                      </a:quadBezTo>
                      <a:cubicBezTo>
                        <a:pt x="109252" y="33052"/>
                        <a:pt x="109061" y="33433"/>
                        <a:pt x="108871" y="33719"/>
                      </a:cubicBezTo>
                      <a:cubicBezTo>
                        <a:pt x="102203" y="30194"/>
                        <a:pt x="95821" y="26289"/>
                        <a:pt x="89059" y="22955"/>
                      </a:cubicBezTo>
                      <a:cubicBezTo>
                        <a:pt x="86677" y="23908"/>
                        <a:pt x="84106" y="24098"/>
                        <a:pt x="81820" y="25241"/>
                      </a:cubicBezTo>
                      <a:cubicBezTo>
                        <a:pt x="81153" y="28099"/>
                        <a:pt x="76771" y="30766"/>
                        <a:pt x="79629" y="33814"/>
                      </a:cubicBezTo>
                      <a:cubicBezTo>
                        <a:pt x="81915" y="36290"/>
                        <a:pt x="86106" y="36957"/>
                        <a:pt x="86773" y="41148"/>
                      </a:cubicBezTo>
                      <a:cubicBezTo>
                        <a:pt x="78010" y="43244"/>
                        <a:pt x="73723" y="34290"/>
                        <a:pt x="66389" y="32671"/>
                      </a:cubicBezTo>
                      <a:cubicBezTo>
                        <a:pt x="59436" y="31147"/>
                        <a:pt x="59436" y="33623"/>
                        <a:pt x="60579" y="35909"/>
                      </a:cubicBezTo>
                      <a:cubicBezTo>
                        <a:pt x="63722" y="42100"/>
                        <a:pt x="71342" y="43625"/>
                        <a:pt x="74962" y="49435"/>
                      </a:cubicBezTo>
                      <a:cubicBezTo>
                        <a:pt x="74962" y="50483"/>
                        <a:pt x="74962" y="51911"/>
                        <a:pt x="74962" y="52959"/>
                      </a:cubicBezTo>
                      <a:cubicBezTo>
                        <a:pt x="72104" y="51149"/>
                        <a:pt x="69913" y="48292"/>
                        <a:pt x="66675" y="47054"/>
                      </a:cubicBezTo>
                      <a:cubicBezTo>
                        <a:pt x="65437" y="48673"/>
                        <a:pt x="67818" y="57912"/>
                        <a:pt x="68771" y="59817"/>
                      </a:cubicBezTo>
                      <a:cubicBezTo>
                        <a:pt x="70199" y="61531"/>
                        <a:pt x="72009" y="63817"/>
                        <a:pt x="73438" y="65627"/>
                      </a:cubicBezTo>
                      <a:cubicBezTo>
                        <a:pt x="65913" y="60674"/>
                        <a:pt x="57436" y="57150"/>
                        <a:pt x="50863" y="50673"/>
                      </a:cubicBezTo>
                      <a:cubicBezTo>
                        <a:pt x="51530" y="50864"/>
                        <a:pt x="52483" y="50959"/>
                        <a:pt x="53149" y="50959"/>
                      </a:cubicBezTo>
                      <a:cubicBezTo>
                        <a:pt x="53340" y="50673"/>
                        <a:pt x="53626" y="50387"/>
                        <a:pt x="53721" y="50102"/>
                      </a:cubicBezTo>
                      <a:cubicBezTo>
                        <a:pt x="57245" y="38005"/>
                        <a:pt x="571" y="29623"/>
                        <a:pt x="0" y="29813"/>
                      </a:cubicBezTo>
                      <a:cubicBezTo>
                        <a:pt x="571" y="31337"/>
                        <a:pt x="952" y="32575"/>
                        <a:pt x="6382" y="37243"/>
                      </a:cubicBezTo>
                      <a:lnTo>
                        <a:pt x="9811" y="38386"/>
                      </a:lnTo>
                      <a:cubicBezTo>
                        <a:pt x="14573" y="42100"/>
                        <a:pt x="15145" y="42577"/>
                        <a:pt x="17240" y="40862"/>
                      </a:cubicBezTo>
                      <a:cubicBezTo>
                        <a:pt x="22479" y="36481"/>
                        <a:pt x="29718" y="48577"/>
                        <a:pt x="31147" y="50959"/>
                      </a:cubicBezTo>
                      <a:cubicBezTo>
                        <a:pt x="26098" y="46768"/>
                        <a:pt x="7144" y="42386"/>
                        <a:pt x="6953" y="42386"/>
                      </a:cubicBezTo>
                      <a:cubicBezTo>
                        <a:pt x="5143" y="43720"/>
                        <a:pt x="4572" y="43529"/>
                        <a:pt x="2572" y="43148"/>
                      </a:cubicBezTo>
                      <a:lnTo>
                        <a:pt x="4763" y="54197"/>
                      </a:lnTo>
                      <a:cubicBezTo>
                        <a:pt x="7715" y="58007"/>
                        <a:pt x="12859" y="58007"/>
                        <a:pt x="16383" y="60769"/>
                      </a:cubicBezTo>
                      <a:cubicBezTo>
                        <a:pt x="16288" y="61055"/>
                        <a:pt x="16192" y="61531"/>
                        <a:pt x="16192" y="61913"/>
                      </a:cubicBezTo>
                      <a:cubicBezTo>
                        <a:pt x="16097" y="61913"/>
                        <a:pt x="7048" y="62960"/>
                        <a:pt x="4667" y="63056"/>
                      </a:cubicBezTo>
                      <a:cubicBezTo>
                        <a:pt x="3143" y="64770"/>
                        <a:pt x="2857" y="65056"/>
                        <a:pt x="3715" y="70104"/>
                      </a:cubicBezTo>
                      <a:cubicBezTo>
                        <a:pt x="15812" y="71628"/>
                        <a:pt x="19621" y="71152"/>
                        <a:pt x="19717" y="71152"/>
                      </a:cubicBezTo>
                      <a:cubicBezTo>
                        <a:pt x="24098" y="70294"/>
                        <a:pt x="25622" y="65246"/>
                        <a:pt x="30004" y="64484"/>
                      </a:cubicBezTo>
                      <a:cubicBezTo>
                        <a:pt x="34385" y="63722"/>
                        <a:pt x="38862" y="65056"/>
                        <a:pt x="43243" y="63627"/>
                      </a:cubicBezTo>
                      <a:cubicBezTo>
                        <a:pt x="43910" y="63341"/>
                        <a:pt x="44767" y="62770"/>
                        <a:pt x="45339" y="62294"/>
                      </a:cubicBezTo>
                      <a:cubicBezTo>
                        <a:pt x="45529" y="62294"/>
                        <a:pt x="45720" y="62198"/>
                        <a:pt x="45910" y="62198"/>
                      </a:cubicBezTo>
                      <a:cubicBezTo>
                        <a:pt x="46101" y="62198"/>
                        <a:pt x="46291" y="62103"/>
                        <a:pt x="46482" y="62103"/>
                      </a:cubicBezTo>
                      <a:cubicBezTo>
                        <a:pt x="46672" y="62103"/>
                        <a:pt x="46863" y="62008"/>
                        <a:pt x="47054" y="62008"/>
                      </a:cubicBezTo>
                      <a:cubicBezTo>
                        <a:pt x="47244" y="61913"/>
                        <a:pt x="47434" y="61913"/>
                        <a:pt x="47720" y="61817"/>
                      </a:cubicBezTo>
                      <a:cubicBezTo>
                        <a:pt x="47911" y="61722"/>
                        <a:pt x="48196" y="61722"/>
                        <a:pt x="48387" y="61627"/>
                      </a:cubicBezTo>
                      <a:cubicBezTo>
                        <a:pt x="48577" y="61531"/>
                        <a:pt x="48863" y="61531"/>
                        <a:pt x="49054" y="61436"/>
                      </a:cubicBezTo>
                      <a:cubicBezTo>
                        <a:pt x="49339" y="61341"/>
                        <a:pt x="49530" y="61341"/>
                        <a:pt x="49816" y="61246"/>
                      </a:cubicBezTo>
                      <a:cubicBezTo>
                        <a:pt x="50101" y="61150"/>
                        <a:pt x="50292" y="61150"/>
                        <a:pt x="50578" y="61055"/>
                      </a:cubicBezTo>
                      <a:cubicBezTo>
                        <a:pt x="52483" y="61817"/>
                        <a:pt x="52864" y="62008"/>
                        <a:pt x="54673" y="66294"/>
                      </a:cubicBezTo>
                      <a:quadBezTo>
                        <a:pt x="54578" y="66294"/>
                        <a:pt x="54483" y="66294"/>
                      </a:quadBezTo>
                      <a:cubicBezTo>
                        <a:pt x="54388" y="66294"/>
                        <a:pt x="54197" y="66389"/>
                        <a:pt x="54102" y="66389"/>
                      </a:cubicBezTo>
                      <a:cubicBezTo>
                        <a:pt x="53912" y="66485"/>
                        <a:pt x="53721" y="66485"/>
                        <a:pt x="53435" y="66580"/>
                      </a:cubicBezTo>
                      <a:cubicBezTo>
                        <a:pt x="53149" y="66675"/>
                        <a:pt x="52959" y="66675"/>
                        <a:pt x="52673" y="66770"/>
                      </a:cubicBezTo>
                      <a:cubicBezTo>
                        <a:pt x="52388" y="66866"/>
                        <a:pt x="52102" y="66866"/>
                        <a:pt x="51816" y="66961"/>
                      </a:cubicBezTo>
                      <a:cubicBezTo>
                        <a:pt x="51530" y="67056"/>
                        <a:pt x="51244" y="67056"/>
                        <a:pt x="50959" y="67151"/>
                      </a:cubicBezTo>
                      <a:cubicBezTo>
                        <a:pt x="50673" y="67246"/>
                        <a:pt x="50387" y="67246"/>
                        <a:pt x="50101" y="67342"/>
                      </a:cubicBezTo>
                      <a:cubicBezTo>
                        <a:pt x="49816" y="67437"/>
                        <a:pt x="49625" y="67437"/>
                        <a:pt x="48958" y="67818"/>
                      </a:cubicBezTo>
                      <a:cubicBezTo>
                        <a:pt x="49054" y="69533"/>
                        <a:pt x="49625" y="71152"/>
                        <a:pt x="49530" y="72866"/>
                      </a:cubicBezTo>
                      <a:cubicBezTo>
                        <a:pt x="49244" y="73057"/>
                        <a:pt x="48958" y="73342"/>
                        <a:pt x="48673" y="73533"/>
                      </a:cubicBezTo>
                      <a:cubicBezTo>
                        <a:pt x="48768" y="73533"/>
                        <a:pt x="59055" y="70485"/>
                        <a:pt x="64389" y="70390"/>
                      </a:cubicBezTo>
                      <a:cubicBezTo>
                        <a:pt x="65437" y="71628"/>
                        <a:pt x="66770" y="73152"/>
                        <a:pt x="67246" y="78296"/>
                      </a:cubicBezTo>
                      <a:cubicBezTo>
                        <a:pt x="66961" y="78581"/>
                        <a:pt x="66580" y="78867"/>
                        <a:pt x="66389" y="79058"/>
                      </a:cubicBezTo>
                      <a:quadBezTo>
                        <a:pt x="56483" y="75914"/>
                        <a:pt x="55912" y="76771"/>
                      </a:quadBezTo>
                      <a:cubicBezTo>
                        <a:pt x="54292" y="79248"/>
                        <a:pt x="50673" y="83439"/>
                        <a:pt x="45244" y="83820"/>
                      </a:cubicBezTo>
                      <a:cubicBezTo>
                        <a:pt x="44482" y="83820"/>
                        <a:pt x="43529" y="83915"/>
                        <a:pt x="42863" y="84106"/>
                      </a:cubicBezTo>
                      <a:cubicBezTo>
                        <a:pt x="42672" y="84201"/>
                        <a:pt x="42386" y="84201"/>
                        <a:pt x="42196" y="84296"/>
                      </a:cubicBezTo>
                      <a:cubicBezTo>
                        <a:pt x="42005" y="84296"/>
                        <a:pt x="41815" y="84392"/>
                        <a:pt x="41624" y="84392"/>
                      </a:cubicBezTo>
                      <a:cubicBezTo>
                        <a:pt x="41434" y="84392"/>
                        <a:pt x="41338" y="84487"/>
                        <a:pt x="41148" y="84487"/>
                      </a:cubicBezTo>
                      <a:cubicBezTo>
                        <a:pt x="41053" y="84487"/>
                        <a:pt x="40862" y="84582"/>
                        <a:pt x="40767" y="84582"/>
                      </a:cubicBezTo>
                      <a:cubicBezTo>
                        <a:pt x="40672" y="84582"/>
                        <a:pt x="40481" y="84677"/>
                        <a:pt x="40386" y="84677"/>
                      </a:cubicBezTo>
                      <a:cubicBezTo>
                        <a:pt x="40291" y="84677"/>
                        <a:pt x="40196" y="84773"/>
                        <a:pt x="40005" y="84773"/>
                      </a:cubicBezTo>
                      <a:cubicBezTo>
                        <a:pt x="39910" y="84773"/>
                        <a:pt x="39814" y="84868"/>
                        <a:pt x="39624" y="84868"/>
                      </a:cubicBezTo>
                      <a:cubicBezTo>
                        <a:pt x="39529" y="84868"/>
                        <a:pt x="39433" y="84963"/>
                        <a:pt x="38862" y="85344"/>
                      </a:cubicBezTo>
                      <a:quadBezTo>
                        <a:pt x="34862" y="91250"/>
                        <a:pt x="32194" y="94202"/>
                      </a:quadBezTo>
                      <a:cubicBezTo>
                        <a:pt x="32671" y="94583"/>
                        <a:pt x="37243" y="97631"/>
                        <a:pt x="40005" y="97060"/>
                      </a:cubicBezTo>
                      <a:cubicBezTo>
                        <a:pt x="43720" y="96202"/>
                        <a:pt x="43910" y="91535"/>
                        <a:pt x="47244" y="90202"/>
                      </a:cubicBezTo>
                      <a:cubicBezTo>
                        <a:pt x="50387" y="88964"/>
                        <a:pt x="54007" y="90202"/>
                        <a:pt x="57150" y="88583"/>
                      </a:cubicBezTo>
                      <a:cubicBezTo>
                        <a:pt x="60865" y="86582"/>
                        <a:pt x="66580" y="91154"/>
                        <a:pt x="72580" y="95917"/>
                      </a:cubicBezTo>
                      <a:quadBezTo>
                        <a:pt x="73057" y="96298"/>
                        <a:pt x="90773" y="103442"/>
                      </a:quadBezTo>
                      <a:cubicBezTo>
                        <a:pt x="90773" y="103727"/>
                        <a:pt x="90773" y="104204"/>
                        <a:pt x="90678" y="104489"/>
                      </a:cubicBezTo>
                      <a:cubicBezTo>
                        <a:pt x="92202" y="106013"/>
                        <a:pt x="95440" y="109156"/>
                        <a:pt x="95345" y="114395"/>
                      </a:cubicBezTo>
                      <a:cubicBezTo>
                        <a:pt x="95250" y="114395"/>
                        <a:pt x="82105" y="115633"/>
                        <a:pt x="79819" y="115633"/>
                      </a:cubicBezTo>
                      <a:cubicBezTo>
                        <a:pt x="80677" y="118015"/>
                        <a:pt x="86296" y="122492"/>
                        <a:pt x="87725" y="122682"/>
                      </a:cubicBezTo>
                      <a:cubicBezTo>
                        <a:pt x="97250" y="123730"/>
                        <a:pt x="105156" y="116967"/>
                        <a:pt x="114490" y="116967"/>
                      </a:cubicBezTo>
                      <a:cubicBezTo>
                        <a:pt x="126206" y="116967"/>
                        <a:pt x="136874" y="122587"/>
                        <a:pt x="148495" y="123349"/>
                      </a:cubicBezTo>
                      <a:quadBezTo>
                        <a:pt x="164878" y="124396"/>
                        <a:pt x="166592" y="124873"/>
                      </a:quadBezTo>
                      <a:cubicBezTo>
                        <a:pt x="182975" y="129350"/>
                        <a:pt x="183642" y="110300"/>
                        <a:pt x="183547" y="110109"/>
                      </a:cubicBezTo>
                      <a:cubicBezTo>
                        <a:pt x="183071" y="106871"/>
                        <a:pt x="177546" y="104585"/>
                        <a:pt x="180308" y="100965"/>
                      </a:cubicBezTo>
                      <a:cubicBezTo>
                        <a:pt x="180404" y="100870"/>
                        <a:pt x="185928" y="94393"/>
                        <a:pt x="195929" y="94202"/>
                      </a:cubicBezTo>
                      <a:cubicBezTo>
                        <a:pt x="196501" y="94202"/>
                        <a:pt x="197548" y="93917"/>
                        <a:pt x="197739" y="93345"/>
                      </a:cubicBezTo>
                      <a:cubicBezTo>
                        <a:pt x="199644" y="88868"/>
                        <a:pt x="197548" y="84011"/>
                        <a:pt x="199168" y="79534"/>
                      </a:cubicBezTo>
                      <a:cubicBezTo>
                        <a:pt x="201073" y="74676"/>
                        <a:pt x="206883" y="72676"/>
                        <a:pt x="207454" y="6715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1" name="Freeform: Shape 242"/>
                <p:cNvSpPr/>
                <p:nvPr/>
              </p:nvSpPr>
              <p:spPr>
                <a:xfrm>
                  <a:off x="7205782" y="1550670"/>
                  <a:ext cx="19050" cy="28575"/>
                </a:xfrm>
                <a:custGeom>
                  <a:avLst/>
                  <a:gdLst>
                    <a:gd name="connsiteX0" fmla="*/ 17978 w 19050"/>
                    <a:gd name="connsiteY0" fmla="*/ 17431 h 28575"/>
                    <a:gd name="connsiteX1" fmla="*/ 17693 w 19050"/>
                    <a:gd name="connsiteY1" fmla="*/ 15526 h 28575"/>
                    <a:gd name="connsiteX2" fmla="*/ 13883 w 19050"/>
                    <a:gd name="connsiteY2" fmla="*/ 8668 h 28575"/>
                    <a:gd name="connsiteX3" fmla="*/ 11978 w 19050"/>
                    <a:gd name="connsiteY3" fmla="*/ 4381 h 28575"/>
                    <a:gd name="connsiteX4" fmla="*/ 11406 w 19050"/>
                    <a:gd name="connsiteY4" fmla="*/ 3524 h 28575"/>
                    <a:gd name="connsiteX5" fmla="*/ 11406 w 19050"/>
                    <a:gd name="connsiteY5" fmla="*/ 3524 h 28575"/>
                    <a:gd name="connsiteX6" fmla="*/ 10740 w 19050"/>
                    <a:gd name="connsiteY6" fmla="*/ 2857 h 28575"/>
                    <a:gd name="connsiteX7" fmla="*/ 5310 w 19050"/>
                    <a:gd name="connsiteY7" fmla="*/ 0 h 28575"/>
                    <a:gd name="connsiteX8" fmla="*/ 5120 w 19050"/>
                    <a:gd name="connsiteY8" fmla="*/ 95 h 28575"/>
                    <a:gd name="connsiteX9" fmla="*/ 2357 w 19050"/>
                    <a:gd name="connsiteY9" fmla="*/ 4000 h 28575"/>
                    <a:gd name="connsiteX10" fmla="*/ 1595 w 19050"/>
                    <a:gd name="connsiteY10" fmla="*/ 8763 h 28575"/>
                    <a:gd name="connsiteX11" fmla="*/ 71 w 19050"/>
                    <a:gd name="connsiteY11" fmla="*/ 12287 h 28575"/>
                    <a:gd name="connsiteX12" fmla="*/ 71 w 19050"/>
                    <a:gd name="connsiteY12" fmla="*/ 13240 h 28575"/>
                    <a:gd name="connsiteX13" fmla="*/ 2929 w 19050"/>
                    <a:gd name="connsiteY13" fmla="*/ 17335 h 28575"/>
                    <a:gd name="connsiteX14" fmla="*/ 11406 w 19050"/>
                    <a:gd name="connsiteY14" fmla="*/ 24193 h 28575"/>
                    <a:gd name="connsiteX15" fmla="*/ 14073 w 19050"/>
                    <a:gd name="connsiteY15" fmla="*/ 27813 h 28575"/>
                    <a:gd name="connsiteX16" fmla="*/ 17883 w 19050"/>
                    <a:gd name="connsiteY16" fmla="*/ 32290 h 28575"/>
                    <a:gd name="connsiteX17" fmla="*/ 19598 w 19050"/>
                    <a:gd name="connsiteY17" fmla="*/ 30099 h 28575"/>
                    <a:gd name="connsiteX18" fmla="*/ 17788 w 19050"/>
                    <a:gd name="connsiteY18" fmla="*/ 23527 h 28575"/>
                    <a:gd name="connsiteX19" fmla="*/ 17978 w 19050"/>
                    <a:gd name="connsiteY19" fmla="*/ 17431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9050" h="28575">
                      <a:moveTo>
                        <a:pt x="17978" y="17431"/>
                      </a:moveTo>
                      <a:cubicBezTo>
                        <a:pt x="17883" y="16764"/>
                        <a:pt x="17788" y="16192"/>
                        <a:pt x="17693" y="15526"/>
                      </a:cubicBezTo>
                      <a:cubicBezTo>
                        <a:pt x="17121" y="12859"/>
                        <a:pt x="15026" y="10954"/>
                        <a:pt x="13883" y="8668"/>
                      </a:cubicBezTo>
                      <a:cubicBezTo>
                        <a:pt x="13121" y="7239"/>
                        <a:pt x="12644" y="5810"/>
                        <a:pt x="11978" y="4381"/>
                      </a:cubicBezTo>
                      <a:cubicBezTo>
                        <a:pt x="11882" y="4096"/>
                        <a:pt x="11597" y="3810"/>
                        <a:pt x="11406" y="3524"/>
                      </a:cubicBezTo>
                      <a:lnTo>
                        <a:pt x="11406" y="3524"/>
                      </a:lnTo>
                      <a:cubicBezTo>
                        <a:pt x="11216" y="3334"/>
                        <a:pt x="10930" y="3048"/>
                        <a:pt x="10740" y="2857"/>
                      </a:cubicBezTo>
                      <a:lnTo>
                        <a:pt x="5310" y="0"/>
                      </a:lnTo>
                      <a:cubicBezTo>
                        <a:pt x="5215" y="0"/>
                        <a:pt x="5215" y="95"/>
                        <a:pt x="5120" y="95"/>
                      </a:cubicBezTo>
                      <a:cubicBezTo>
                        <a:pt x="4358" y="571"/>
                        <a:pt x="3024" y="2381"/>
                        <a:pt x="2357" y="4000"/>
                      </a:cubicBezTo>
                      <a:cubicBezTo>
                        <a:pt x="1786" y="5524"/>
                        <a:pt x="1976" y="7239"/>
                        <a:pt x="1595" y="8763"/>
                      </a:cubicBezTo>
                      <a:cubicBezTo>
                        <a:pt x="1215" y="10001"/>
                        <a:pt x="357" y="11049"/>
                        <a:pt x="71" y="12287"/>
                      </a:cubicBezTo>
                      <a:cubicBezTo>
                        <a:pt x="-24" y="12573"/>
                        <a:pt x="-24" y="12954"/>
                        <a:pt x="71" y="13240"/>
                      </a:cubicBezTo>
                      <a:cubicBezTo>
                        <a:pt x="452" y="14288"/>
                        <a:pt x="833" y="15145"/>
                        <a:pt x="2929" y="17335"/>
                      </a:cubicBezTo>
                      <a:cubicBezTo>
                        <a:pt x="5405" y="20002"/>
                        <a:pt x="8834" y="21622"/>
                        <a:pt x="11406" y="24193"/>
                      </a:cubicBezTo>
                      <a:cubicBezTo>
                        <a:pt x="11692" y="24479"/>
                        <a:pt x="12549" y="25336"/>
                        <a:pt x="14073" y="27813"/>
                      </a:cubicBezTo>
                      <a:cubicBezTo>
                        <a:pt x="15978" y="30861"/>
                        <a:pt x="16740" y="32099"/>
                        <a:pt x="17883" y="32290"/>
                      </a:cubicBezTo>
                      <a:cubicBezTo>
                        <a:pt x="18836" y="32480"/>
                        <a:pt x="19598" y="31242"/>
                        <a:pt x="19598" y="30099"/>
                      </a:cubicBezTo>
                      <a:cubicBezTo>
                        <a:pt x="19598" y="27718"/>
                        <a:pt x="18074" y="25813"/>
                        <a:pt x="17788" y="23527"/>
                      </a:cubicBezTo>
                      <a:cubicBezTo>
                        <a:pt x="17597" y="21526"/>
                        <a:pt x="18264" y="19526"/>
                        <a:pt x="17978" y="1743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2" name="Freeform: Shape 243"/>
                <p:cNvSpPr/>
                <p:nvPr/>
              </p:nvSpPr>
              <p:spPr>
                <a:xfrm>
                  <a:off x="7971091" y="1730597"/>
                  <a:ext cx="66675" cy="95250"/>
                </a:xfrm>
                <a:custGeom>
                  <a:avLst/>
                  <a:gdLst>
                    <a:gd name="connsiteX0" fmla="*/ 69818 w 66675"/>
                    <a:gd name="connsiteY0" fmla="*/ 98393 h 95250"/>
                    <a:gd name="connsiteX1" fmla="*/ 68961 w 66675"/>
                    <a:gd name="connsiteY1" fmla="*/ 97155 h 95250"/>
                    <a:gd name="connsiteX2" fmla="*/ 0 w 66675"/>
                    <a:gd name="connsiteY2" fmla="*/ 0 h 95250"/>
                    <a:gd name="connsiteX3" fmla="*/ 67913 w 66675"/>
                    <a:gd name="connsiteY3" fmla="*/ 96679 h 95250"/>
                    <a:gd name="connsiteX4" fmla="*/ 69818 w 66675"/>
                    <a:gd name="connsiteY4" fmla="*/ 98393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75" h="95250">
                      <a:moveTo>
                        <a:pt x="69818" y="98393"/>
                      </a:moveTo>
                      <a:cubicBezTo>
                        <a:pt x="69533" y="98012"/>
                        <a:pt x="69247" y="97536"/>
                        <a:pt x="68961" y="97155"/>
                      </a:cubicBezTo>
                      <a:lnTo>
                        <a:pt x="0" y="0"/>
                      </a:lnTo>
                      <a:lnTo>
                        <a:pt x="67913" y="96679"/>
                      </a:lnTo>
                      <a:cubicBezTo>
                        <a:pt x="68580" y="97250"/>
                        <a:pt x="69247" y="97822"/>
                        <a:pt x="69818" y="9839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3" name="Freeform: Shape 244"/>
                <p:cNvSpPr/>
                <p:nvPr/>
              </p:nvSpPr>
              <p:spPr>
                <a:xfrm>
                  <a:off x="7924800" y="1672685"/>
                  <a:ext cx="38100" cy="57150"/>
                </a:xfrm>
                <a:custGeom>
                  <a:avLst/>
                  <a:gdLst>
                    <a:gd name="connsiteX0" fmla="*/ 22288 w 38100"/>
                    <a:gd name="connsiteY0" fmla="*/ 26003 h 57150"/>
                    <a:gd name="connsiteX1" fmla="*/ 0 w 38100"/>
                    <a:gd name="connsiteY1" fmla="*/ 0 h 57150"/>
                    <a:gd name="connsiteX2" fmla="*/ 571 w 38100"/>
                    <a:gd name="connsiteY2" fmla="*/ 857 h 57150"/>
                    <a:gd name="connsiteX3" fmla="*/ 46387 w 38100"/>
                    <a:gd name="connsiteY3" fmla="*/ 58007 h 57150"/>
                    <a:gd name="connsiteX4" fmla="*/ 22288 w 38100"/>
                    <a:gd name="connsiteY4" fmla="*/ 26003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100" h="57150">
                      <a:moveTo>
                        <a:pt x="22288" y="26003"/>
                      </a:moveTo>
                      <a:cubicBezTo>
                        <a:pt x="15335" y="16954"/>
                        <a:pt x="7429" y="8763"/>
                        <a:pt x="0" y="0"/>
                      </a:cubicBezTo>
                      <a:cubicBezTo>
                        <a:pt x="0" y="0"/>
                        <a:pt x="190" y="381"/>
                        <a:pt x="571" y="857"/>
                      </a:cubicBezTo>
                      <a:cubicBezTo>
                        <a:pt x="14478" y="18193"/>
                        <a:pt x="29623" y="37148"/>
                        <a:pt x="46387" y="58007"/>
                      </a:cubicBezTo>
                      <a:lnTo>
                        <a:pt x="22288" y="2600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4" name="Freeform: Shape 245"/>
                <p:cNvSpPr/>
                <p:nvPr/>
              </p:nvSpPr>
              <p:spPr>
                <a:xfrm>
                  <a:off x="7840028" y="1567910"/>
                  <a:ext cx="47625" cy="66675"/>
                </a:xfrm>
                <a:custGeom>
                  <a:avLst/>
                  <a:gdLst>
                    <a:gd name="connsiteX0" fmla="*/ 52388 w 47625"/>
                    <a:gd name="connsiteY0" fmla="*/ 63817 h 66675"/>
                    <a:gd name="connsiteX1" fmla="*/ 54959 w 47625"/>
                    <a:gd name="connsiteY1" fmla="*/ 66294 h 66675"/>
                    <a:gd name="connsiteX2" fmla="*/ 4381 w 47625"/>
                    <a:gd name="connsiteY2" fmla="*/ 4953 h 66675"/>
                    <a:gd name="connsiteX3" fmla="*/ 0 w 47625"/>
                    <a:gd name="connsiteY3" fmla="*/ 0 h 66675"/>
                    <a:gd name="connsiteX4" fmla="*/ 0 w 47625"/>
                    <a:gd name="connsiteY4" fmla="*/ 0 h 66675"/>
                    <a:gd name="connsiteX5" fmla="*/ 56197 w 47625"/>
                    <a:gd name="connsiteY5" fmla="*/ 68961 h 66675"/>
                    <a:gd name="connsiteX6" fmla="*/ 52388 w 47625"/>
                    <a:gd name="connsiteY6" fmla="*/ 63817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7625" h="66675">
                      <a:moveTo>
                        <a:pt x="52388" y="63817"/>
                      </a:moveTo>
                      <a:cubicBezTo>
                        <a:pt x="53245" y="64675"/>
                        <a:pt x="54007" y="65532"/>
                        <a:pt x="54959" y="66294"/>
                      </a:cubicBezTo>
                      <a:cubicBezTo>
                        <a:pt x="54769" y="66104"/>
                        <a:pt x="21146" y="24479"/>
                        <a:pt x="4381" y="4953"/>
                      </a:cubicBezTo>
                      <a:cubicBezTo>
                        <a:pt x="2953" y="3238"/>
                        <a:pt x="1524" y="1619"/>
                        <a:pt x="0" y="0"/>
                      </a:cubicBezTo>
                      <a:quadBezTo>
                        <a:pt x="0" y="0"/>
                        <a:pt x="0" y="0"/>
                      </a:quadBezTo>
                      <a:cubicBezTo>
                        <a:pt x="16288" y="19621"/>
                        <a:pt x="34576" y="42100"/>
                        <a:pt x="56197" y="68961"/>
                      </a:cubicBezTo>
                      <a:cubicBezTo>
                        <a:pt x="54864" y="67342"/>
                        <a:pt x="53530" y="65627"/>
                        <a:pt x="52388" y="6381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5" name="Freeform: Shape 246"/>
                <p:cNvSpPr/>
                <p:nvPr/>
              </p:nvSpPr>
              <p:spPr>
                <a:xfrm>
                  <a:off x="7924514" y="5046440"/>
                  <a:ext cx="95250" cy="142875"/>
                </a:xfrm>
                <a:custGeom>
                  <a:avLst/>
                  <a:gdLst>
                    <a:gd name="connsiteX0" fmla="*/ 104013 w 95250"/>
                    <a:gd name="connsiteY0" fmla="*/ 0 h 142875"/>
                    <a:gd name="connsiteX1" fmla="*/ 0 w 95250"/>
                    <a:gd name="connsiteY1" fmla="*/ 147352 h 142875"/>
                    <a:gd name="connsiteX2" fmla="*/ 104013 w 95250"/>
                    <a:gd name="connsiteY2" fmla="*/ 0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0" h="142875">
                      <a:moveTo>
                        <a:pt x="104013" y="0"/>
                      </a:moveTo>
                      <a:cubicBezTo>
                        <a:pt x="68199" y="52102"/>
                        <a:pt x="31813" y="103537"/>
                        <a:pt x="0" y="147352"/>
                      </a:cubicBezTo>
                      <a:cubicBezTo>
                        <a:pt x="14383" y="129064"/>
                        <a:pt x="53530" y="77534"/>
                        <a:pt x="104013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6" name="Freeform: Shape 247"/>
                <p:cNvSpPr/>
                <p:nvPr/>
              </p:nvSpPr>
              <p:spPr>
                <a:xfrm>
                  <a:off x="8289227" y="2277046"/>
                  <a:ext cx="9525" cy="38100"/>
                </a:xfrm>
                <a:custGeom>
                  <a:avLst/>
                  <a:gdLst>
                    <a:gd name="connsiteX0" fmla="*/ 0 w 9525"/>
                    <a:gd name="connsiteY0" fmla="*/ 0 h 38100"/>
                    <a:gd name="connsiteX1" fmla="*/ 17240 w 9525"/>
                    <a:gd name="connsiteY1" fmla="*/ 41910 h 38100"/>
                    <a:gd name="connsiteX2" fmla="*/ 2476 w 9525"/>
                    <a:gd name="connsiteY2" fmla="*/ 5525 h 38100"/>
                    <a:gd name="connsiteX3" fmla="*/ 0 w 9525"/>
                    <a:gd name="connsiteY3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38100">
                      <a:moveTo>
                        <a:pt x="0" y="0"/>
                      </a:moveTo>
                      <a:lnTo>
                        <a:pt x="17240" y="41910"/>
                      </a:lnTo>
                      <a:cubicBezTo>
                        <a:pt x="12573" y="28766"/>
                        <a:pt x="7620" y="17240"/>
                        <a:pt x="2476" y="5525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7" name="Freeform: Shape 248"/>
                <p:cNvSpPr/>
                <p:nvPr/>
              </p:nvSpPr>
              <p:spPr>
                <a:xfrm>
                  <a:off x="7749682" y="2299335"/>
                  <a:ext cx="884332" cy="2743200"/>
                </a:xfrm>
                <a:custGeom>
                  <a:avLst/>
                  <a:gdLst>
                    <a:gd name="connsiteX0" fmla="*/ 752808 w 781050"/>
                    <a:gd name="connsiteY0" fmla="*/ 720471 h 2743200"/>
                    <a:gd name="connsiteX1" fmla="*/ 646605 w 781050"/>
                    <a:gd name="connsiteY1" fmla="*/ 259461 h 2743200"/>
                    <a:gd name="connsiteX2" fmla="*/ 609076 w 781050"/>
                    <a:gd name="connsiteY2" fmla="*/ 150019 h 2743200"/>
                    <a:gd name="connsiteX3" fmla="*/ 608505 w 781050"/>
                    <a:gd name="connsiteY3" fmla="*/ 148495 h 2743200"/>
                    <a:gd name="connsiteX4" fmla="*/ 590979 w 781050"/>
                    <a:gd name="connsiteY4" fmla="*/ 102965 h 2743200"/>
                    <a:gd name="connsiteX5" fmla="*/ 556784 w 781050"/>
                    <a:gd name="connsiteY5" fmla="*/ 19622 h 2743200"/>
                    <a:gd name="connsiteX6" fmla="*/ 570976 w 781050"/>
                    <a:gd name="connsiteY6" fmla="*/ 72390 h 2743200"/>
                    <a:gd name="connsiteX7" fmla="*/ 561832 w 781050"/>
                    <a:gd name="connsiteY7" fmla="*/ 75248 h 2743200"/>
                    <a:gd name="connsiteX8" fmla="*/ 562118 w 781050"/>
                    <a:gd name="connsiteY8" fmla="*/ 96107 h 2743200"/>
                    <a:gd name="connsiteX9" fmla="*/ 555641 w 781050"/>
                    <a:gd name="connsiteY9" fmla="*/ 87916 h 2743200"/>
                    <a:gd name="connsiteX10" fmla="*/ 546402 w 781050"/>
                    <a:gd name="connsiteY10" fmla="*/ 90678 h 2743200"/>
                    <a:gd name="connsiteX11" fmla="*/ 534019 w 781050"/>
                    <a:gd name="connsiteY11" fmla="*/ 70009 h 2743200"/>
                    <a:gd name="connsiteX12" fmla="*/ 524494 w 781050"/>
                    <a:gd name="connsiteY12" fmla="*/ 69342 h 2743200"/>
                    <a:gd name="connsiteX13" fmla="*/ 561261 w 781050"/>
                    <a:gd name="connsiteY13" fmla="*/ 219170 h 2743200"/>
                    <a:gd name="connsiteX14" fmla="*/ 520494 w 781050"/>
                    <a:gd name="connsiteY14" fmla="*/ 214217 h 2743200"/>
                    <a:gd name="connsiteX15" fmla="*/ 493157 w 781050"/>
                    <a:gd name="connsiteY15" fmla="*/ 174403 h 2743200"/>
                    <a:gd name="connsiteX16" fmla="*/ 483537 w 781050"/>
                    <a:gd name="connsiteY16" fmla="*/ 176308 h 2743200"/>
                    <a:gd name="connsiteX17" fmla="*/ 476964 w 781050"/>
                    <a:gd name="connsiteY17" fmla="*/ 168783 h 2743200"/>
                    <a:gd name="connsiteX18" fmla="*/ 466582 w 781050"/>
                    <a:gd name="connsiteY18" fmla="*/ 168212 h 2743200"/>
                    <a:gd name="connsiteX19" fmla="*/ 453723 w 781050"/>
                    <a:gd name="connsiteY19" fmla="*/ 181928 h 2743200"/>
                    <a:gd name="connsiteX20" fmla="*/ 434959 w 781050"/>
                    <a:gd name="connsiteY20" fmla="*/ 179070 h 2743200"/>
                    <a:gd name="connsiteX21" fmla="*/ 417433 w 781050"/>
                    <a:gd name="connsiteY21" fmla="*/ 150304 h 2743200"/>
                    <a:gd name="connsiteX22" fmla="*/ 416576 w 781050"/>
                    <a:gd name="connsiteY22" fmla="*/ 160687 h 2743200"/>
                    <a:gd name="connsiteX23" fmla="*/ 349901 w 781050"/>
                    <a:gd name="connsiteY23" fmla="*/ 3524 h 2743200"/>
                    <a:gd name="connsiteX24" fmla="*/ 345329 w 781050"/>
                    <a:gd name="connsiteY24" fmla="*/ 12192 h 2743200"/>
                    <a:gd name="connsiteX25" fmla="*/ 328946 w 781050"/>
                    <a:gd name="connsiteY25" fmla="*/ 0 h 2743200"/>
                    <a:gd name="connsiteX26" fmla="*/ 321135 w 781050"/>
                    <a:gd name="connsiteY26" fmla="*/ 6096 h 2743200"/>
                    <a:gd name="connsiteX27" fmla="*/ 317897 w 781050"/>
                    <a:gd name="connsiteY27" fmla="*/ 40100 h 2743200"/>
                    <a:gd name="connsiteX28" fmla="*/ 307896 w 781050"/>
                    <a:gd name="connsiteY28" fmla="*/ 40196 h 2743200"/>
                    <a:gd name="connsiteX29" fmla="*/ 300847 w 781050"/>
                    <a:gd name="connsiteY29" fmla="*/ 32290 h 2743200"/>
                    <a:gd name="connsiteX30" fmla="*/ 299609 w 781050"/>
                    <a:gd name="connsiteY30" fmla="*/ 44958 h 2743200"/>
                    <a:gd name="connsiteX31" fmla="*/ 289989 w 781050"/>
                    <a:gd name="connsiteY31" fmla="*/ 43815 h 2743200"/>
                    <a:gd name="connsiteX32" fmla="*/ 286845 w 781050"/>
                    <a:gd name="connsiteY32" fmla="*/ 73914 h 2743200"/>
                    <a:gd name="connsiteX33" fmla="*/ 267224 w 781050"/>
                    <a:gd name="connsiteY33" fmla="*/ 74581 h 2743200"/>
                    <a:gd name="connsiteX34" fmla="*/ 252841 w 781050"/>
                    <a:gd name="connsiteY34" fmla="*/ 89440 h 2743200"/>
                    <a:gd name="connsiteX35" fmla="*/ 162068 w 781050"/>
                    <a:gd name="connsiteY35" fmla="*/ 222028 h 2743200"/>
                    <a:gd name="connsiteX36" fmla="*/ 146256 w 781050"/>
                    <a:gd name="connsiteY36" fmla="*/ 250603 h 2743200"/>
                    <a:gd name="connsiteX37" fmla="*/ 126444 w 781050"/>
                    <a:gd name="connsiteY37" fmla="*/ 247079 h 2743200"/>
                    <a:gd name="connsiteX38" fmla="*/ 124730 w 781050"/>
                    <a:gd name="connsiteY38" fmla="*/ 247364 h 2743200"/>
                    <a:gd name="connsiteX39" fmla="*/ 124730 w 781050"/>
                    <a:gd name="connsiteY39" fmla="*/ 247364 h 2743200"/>
                    <a:gd name="connsiteX40" fmla="*/ 124730 w 781050"/>
                    <a:gd name="connsiteY40" fmla="*/ 247364 h 2743200"/>
                    <a:gd name="connsiteX41" fmla="*/ 124730 w 781050"/>
                    <a:gd name="connsiteY41" fmla="*/ 247364 h 2743200"/>
                    <a:gd name="connsiteX42" fmla="*/ 124730 w 781050"/>
                    <a:gd name="connsiteY42" fmla="*/ 247364 h 2743200"/>
                    <a:gd name="connsiteX43" fmla="*/ 124730 w 781050"/>
                    <a:gd name="connsiteY43" fmla="*/ 247364 h 2743200"/>
                    <a:gd name="connsiteX44" fmla="*/ 124730 w 781050"/>
                    <a:gd name="connsiteY44" fmla="*/ 247364 h 2743200"/>
                    <a:gd name="connsiteX45" fmla="*/ 124730 w 781050"/>
                    <a:gd name="connsiteY45" fmla="*/ 247364 h 2743200"/>
                    <a:gd name="connsiteX46" fmla="*/ 106632 w 781050"/>
                    <a:gd name="connsiteY46" fmla="*/ 231839 h 2743200"/>
                    <a:gd name="connsiteX47" fmla="*/ 97583 w 781050"/>
                    <a:gd name="connsiteY47" fmla="*/ 237935 h 2743200"/>
                    <a:gd name="connsiteX48" fmla="*/ 107775 w 781050"/>
                    <a:gd name="connsiteY48" fmla="*/ 317468 h 2743200"/>
                    <a:gd name="connsiteX49" fmla="*/ 78819 w 781050"/>
                    <a:gd name="connsiteY49" fmla="*/ 392906 h 2743200"/>
                    <a:gd name="connsiteX50" fmla="*/ 71104 w 781050"/>
                    <a:gd name="connsiteY50" fmla="*/ 400431 h 2743200"/>
                    <a:gd name="connsiteX51" fmla="*/ 98060 w 781050"/>
                    <a:gd name="connsiteY51" fmla="*/ 525304 h 2743200"/>
                    <a:gd name="connsiteX52" fmla="*/ 48720 w 781050"/>
                    <a:gd name="connsiteY52" fmla="*/ 743617 h 2743200"/>
                    <a:gd name="connsiteX53" fmla="*/ 8620 w 781050"/>
                    <a:gd name="connsiteY53" fmla="*/ 976598 h 2743200"/>
                    <a:gd name="connsiteX54" fmla="*/ 333 w 781050"/>
                    <a:gd name="connsiteY54" fmla="*/ 1098899 h 2743200"/>
                    <a:gd name="connsiteX55" fmla="*/ 4143 w 781050"/>
                    <a:gd name="connsiteY55" fmla="*/ 1088041 h 2743200"/>
                    <a:gd name="connsiteX56" fmla="*/ 15478 w 781050"/>
                    <a:gd name="connsiteY56" fmla="*/ 1108139 h 2743200"/>
                    <a:gd name="connsiteX57" fmla="*/ 17859 w 781050"/>
                    <a:gd name="connsiteY57" fmla="*/ 1108615 h 2743200"/>
                    <a:gd name="connsiteX58" fmla="*/ 18621 w 781050"/>
                    <a:gd name="connsiteY58" fmla="*/ 1108424 h 2743200"/>
                    <a:gd name="connsiteX59" fmla="*/ 19193 w 781050"/>
                    <a:gd name="connsiteY59" fmla="*/ 1108234 h 2743200"/>
                    <a:gd name="connsiteX60" fmla="*/ 19574 w 781050"/>
                    <a:gd name="connsiteY60" fmla="*/ 1108139 h 2743200"/>
                    <a:gd name="connsiteX61" fmla="*/ 19764 w 781050"/>
                    <a:gd name="connsiteY61" fmla="*/ 1108043 h 2743200"/>
                    <a:gd name="connsiteX62" fmla="*/ 19860 w 781050"/>
                    <a:gd name="connsiteY62" fmla="*/ 1108043 h 2743200"/>
                    <a:gd name="connsiteX63" fmla="*/ 19860 w 781050"/>
                    <a:gd name="connsiteY63" fmla="*/ 1108043 h 2743200"/>
                    <a:gd name="connsiteX64" fmla="*/ 19860 w 781050"/>
                    <a:gd name="connsiteY64" fmla="*/ 1108043 h 2743200"/>
                    <a:gd name="connsiteX65" fmla="*/ 18240 w 781050"/>
                    <a:gd name="connsiteY65" fmla="*/ 1425893 h 2743200"/>
                    <a:gd name="connsiteX66" fmla="*/ 55197 w 781050"/>
                    <a:gd name="connsiteY66" fmla="*/ 1587056 h 2743200"/>
                    <a:gd name="connsiteX67" fmla="*/ 74438 w 781050"/>
                    <a:gd name="connsiteY67" fmla="*/ 1579626 h 2743200"/>
                    <a:gd name="connsiteX68" fmla="*/ 165687 w 781050"/>
                    <a:gd name="connsiteY68" fmla="*/ 1763935 h 2743200"/>
                    <a:gd name="connsiteX69" fmla="*/ 283702 w 781050"/>
                    <a:gd name="connsiteY69" fmla="*/ 1878711 h 2743200"/>
                    <a:gd name="connsiteX70" fmla="*/ 435340 w 781050"/>
                    <a:gd name="connsiteY70" fmla="*/ 1807178 h 2743200"/>
                    <a:gd name="connsiteX71" fmla="*/ 564499 w 781050"/>
                    <a:gd name="connsiteY71" fmla="*/ 1648301 h 2743200"/>
                    <a:gd name="connsiteX72" fmla="*/ 586121 w 781050"/>
                    <a:gd name="connsiteY72" fmla="*/ 1732312 h 2743200"/>
                    <a:gd name="connsiteX73" fmla="*/ 625269 w 781050"/>
                    <a:gd name="connsiteY73" fmla="*/ 1680305 h 2743200"/>
                    <a:gd name="connsiteX74" fmla="*/ 633555 w 781050"/>
                    <a:gd name="connsiteY74" fmla="*/ 1766888 h 2743200"/>
                    <a:gd name="connsiteX75" fmla="*/ 582787 w 781050"/>
                    <a:gd name="connsiteY75" fmla="*/ 1965103 h 2743200"/>
                    <a:gd name="connsiteX76" fmla="*/ 569071 w 781050"/>
                    <a:gd name="connsiteY76" fmla="*/ 2130362 h 2743200"/>
                    <a:gd name="connsiteX77" fmla="*/ 525732 w 781050"/>
                    <a:gd name="connsiteY77" fmla="*/ 2276761 h 2743200"/>
                    <a:gd name="connsiteX78" fmla="*/ 278844 w 781050"/>
                    <a:gd name="connsiteY78" fmla="*/ 2746629 h 2743200"/>
                    <a:gd name="connsiteX79" fmla="*/ 384096 w 781050"/>
                    <a:gd name="connsiteY79" fmla="*/ 2587847 h 2743200"/>
                    <a:gd name="connsiteX80" fmla="*/ 588693 w 781050"/>
                    <a:gd name="connsiteY80" fmla="*/ 2167319 h 2743200"/>
                    <a:gd name="connsiteX81" fmla="*/ 722614 w 781050"/>
                    <a:gd name="connsiteY81" fmla="*/ 1713833 h 2743200"/>
                    <a:gd name="connsiteX82" fmla="*/ 746903 w 781050"/>
                    <a:gd name="connsiteY82" fmla="*/ 1580674 h 2743200"/>
                    <a:gd name="connsiteX83" fmla="*/ 781193 w 781050"/>
                    <a:gd name="connsiteY83" fmla="*/ 1203389 h 2743200"/>
                    <a:gd name="connsiteX84" fmla="*/ 752808 w 781050"/>
                    <a:gd name="connsiteY84" fmla="*/ 720471 h 274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</a:cxnLst>
                  <a:rect l="l" t="t" r="r" b="b"/>
                  <a:pathLst>
                    <a:path w="781050" h="2743200">
                      <a:moveTo>
                        <a:pt x="752808" y="720471"/>
                      </a:moveTo>
                      <a:cubicBezTo>
                        <a:pt x="697944" y="424434"/>
                        <a:pt x="696897" y="418814"/>
                        <a:pt x="646605" y="259461"/>
                      </a:cubicBezTo>
                      <a:lnTo>
                        <a:pt x="609076" y="150019"/>
                      </a:lnTo>
                      <a:lnTo>
                        <a:pt x="608505" y="148495"/>
                      </a:lnTo>
                      <a:cubicBezTo>
                        <a:pt x="601932" y="130778"/>
                        <a:pt x="599456" y="124301"/>
                        <a:pt x="590979" y="102965"/>
                      </a:cubicBezTo>
                      <a:lnTo>
                        <a:pt x="556784" y="19622"/>
                      </a:lnTo>
                      <a:cubicBezTo>
                        <a:pt x="561927" y="34195"/>
                        <a:pt x="566785" y="50768"/>
                        <a:pt x="570976" y="72390"/>
                      </a:cubicBezTo>
                      <a:cubicBezTo>
                        <a:pt x="568214" y="73247"/>
                        <a:pt x="564594" y="74390"/>
                        <a:pt x="561832" y="75248"/>
                      </a:cubicBezTo>
                      <a:cubicBezTo>
                        <a:pt x="560499" y="81344"/>
                        <a:pt x="560689" y="90011"/>
                        <a:pt x="562118" y="96107"/>
                      </a:cubicBezTo>
                      <a:cubicBezTo>
                        <a:pt x="560213" y="93631"/>
                        <a:pt x="557546" y="90392"/>
                        <a:pt x="555641" y="87916"/>
                      </a:cubicBezTo>
                      <a:cubicBezTo>
                        <a:pt x="552879" y="88773"/>
                        <a:pt x="549164" y="89821"/>
                        <a:pt x="546402" y="90678"/>
                      </a:cubicBezTo>
                      <a:cubicBezTo>
                        <a:pt x="542020" y="84963"/>
                        <a:pt x="536972" y="76581"/>
                        <a:pt x="534019" y="70009"/>
                      </a:cubicBezTo>
                      <a:cubicBezTo>
                        <a:pt x="531162" y="69818"/>
                        <a:pt x="527352" y="69533"/>
                        <a:pt x="524494" y="69342"/>
                      </a:cubicBezTo>
                      <a:cubicBezTo>
                        <a:pt x="518303" y="123825"/>
                        <a:pt x="552402" y="168402"/>
                        <a:pt x="561261" y="219170"/>
                      </a:cubicBezTo>
                      <a:cubicBezTo>
                        <a:pt x="547545" y="218218"/>
                        <a:pt x="535067" y="207169"/>
                        <a:pt x="520494" y="214217"/>
                      </a:cubicBezTo>
                      <a:quadBezTo>
                        <a:pt x="513064" y="207550"/>
                        <a:pt x="493157" y="174403"/>
                      </a:quadBezTo>
                      <a:cubicBezTo>
                        <a:pt x="490299" y="174974"/>
                        <a:pt x="486394" y="175736"/>
                        <a:pt x="483537" y="176308"/>
                      </a:cubicBezTo>
                      <a:cubicBezTo>
                        <a:pt x="481536" y="174022"/>
                        <a:pt x="478965" y="171069"/>
                        <a:pt x="476964" y="168783"/>
                      </a:cubicBezTo>
                      <a:cubicBezTo>
                        <a:pt x="473821" y="168593"/>
                        <a:pt x="469725" y="168402"/>
                        <a:pt x="466582" y="168212"/>
                      </a:cubicBezTo>
                      <a:cubicBezTo>
                        <a:pt x="464487" y="173450"/>
                        <a:pt x="458772" y="179451"/>
                        <a:pt x="453723" y="181928"/>
                      </a:cubicBezTo>
                      <a:cubicBezTo>
                        <a:pt x="448675" y="179261"/>
                        <a:pt x="440483" y="178022"/>
                        <a:pt x="434959" y="179070"/>
                      </a:cubicBezTo>
                      <a:quadBezTo>
                        <a:pt x="424482" y="160306"/>
                        <a:pt x="417433" y="150304"/>
                      </a:quadBezTo>
                      <a:cubicBezTo>
                        <a:pt x="417147" y="153448"/>
                        <a:pt x="416862" y="157639"/>
                        <a:pt x="416576" y="160687"/>
                      </a:cubicBezTo>
                      <a:cubicBezTo>
                        <a:pt x="400669" y="152781"/>
                        <a:pt x="390096" y="147638"/>
                        <a:pt x="349901" y="3524"/>
                      </a:cubicBezTo>
                      <a:cubicBezTo>
                        <a:pt x="348567" y="6096"/>
                        <a:pt x="346662" y="9620"/>
                        <a:pt x="345329" y="12192"/>
                      </a:cubicBezTo>
                      <a:cubicBezTo>
                        <a:pt x="339899" y="9335"/>
                        <a:pt x="333327" y="4286"/>
                        <a:pt x="328946" y="0"/>
                      </a:cubicBezTo>
                      <a:cubicBezTo>
                        <a:pt x="326660" y="1810"/>
                        <a:pt x="323516" y="4286"/>
                        <a:pt x="321135" y="6096"/>
                      </a:cubicBezTo>
                      <a:quadBezTo>
                        <a:pt x="320373" y="26289"/>
                        <a:pt x="317897" y="40100"/>
                      </a:quadBezTo>
                      <a:cubicBezTo>
                        <a:pt x="314944" y="40100"/>
                        <a:pt x="310944" y="40100"/>
                        <a:pt x="307896" y="40196"/>
                      </a:cubicBezTo>
                      <a:cubicBezTo>
                        <a:pt x="305800" y="37814"/>
                        <a:pt x="302943" y="34671"/>
                        <a:pt x="300847" y="32290"/>
                      </a:cubicBezTo>
                      <a:cubicBezTo>
                        <a:pt x="300466" y="36100"/>
                        <a:pt x="299990" y="41148"/>
                        <a:pt x="299609" y="44958"/>
                      </a:cubicBezTo>
                      <a:cubicBezTo>
                        <a:pt x="296751" y="44577"/>
                        <a:pt x="292846" y="44196"/>
                        <a:pt x="289989" y="43815"/>
                      </a:cubicBezTo>
                      <a:cubicBezTo>
                        <a:pt x="288655" y="53816"/>
                        <a:pt x="289417" y="64008"/>
                        <a:pt x="286845" y="73914"/>
                      </a:cubicBezTo>
                      <a:cubicBezTo>
                        <a:pt x="281416" y="76295"/>
                        <a:pt x="272748" y="76581"/>
                        <a:pt x="267224" y="74581"/>
                      </a:cubicBezTo>
                      <a:cubicBezTo>
                        <a:pt x="261890" y="77724"/>
                        <a:pt x="255889" y="84011"/>
                        <a:pt x="252841" y="89440"/>
                      </a:cubicBezTo>
                      <a:quadBezTo>
                        <a:pt x="177117" y="226504"/>
                        <a:pt x="162068" y="222028"/>
                      </a:quadBezTo>
                      <a:quadBezTo>
                        <a:pt x="158734" y="230886"/>
                        <a:pt x="146256" y="250603"/>
                      </a:quadBezTo>
                      <a:cubicBezTo>
                        <a:pt x="140256" y="250603"/>
                        <a:pt x="132064" y="249269"/>
                        <a:pt x="126444" y="247079"/>
                      </a:cubic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quadBezTo>
                        <a:pt x="124730" y="247364"/>
                        <a:pt x="124730" y="247364"/>
                      </a:quadBezTo>
                      <a:cubicBezTo>
                        <a:pt x="119015" y="243078"/>
                        <a:pt x="111681" y="236887"/>
                        <a:pt x="106632" y="231839"/>
                      </a:cubicBezTo>
                      <a:cubicBezTo>
                        <a:pt x="103965" y="233648"/>
                        <a:pt x="100346" y="236125"/>
                        <a:pt x="97583" y="237935"/>
                      </a:cubicBezTo>
                      <a:cubicBezTo>
                        <a:pt x="99393" y="264605"/>
                        <a:pt x="110252" y="290227"/>
                        <a:pt x="107775" y="317468"/>
                      </a:cubicBezTo>
                      <a:cubicBezTo>
                        <a:pt x="105204" y="345377"/>
                        <a:pt x="78153" y="363855"/>
                        <a:pt x="78819" y="392906"/>
                      </a:cubicBezTo>
                      <a:cubicBezTo>
                        <a:pt x="76533" y="395192"/>
                        <a:pt x="73390" y="398145"/>
                        <a:pt x="71104" y="400431"/>
                      </a:cubicBezTo>
                      <a:cubicBezTo>
                        <a:pt x="85391" y="440912"/>
                        <a:pt x="78057" y="486061"/>
                        <a:pt x="98060" y="525304"/>
                      </a:cubicBezTo>
                      <a:cubicBezTo>
                        <a:pt x="118157" y="606362"/>
                        <a:pt x="45577" y="666369"/>
                        <a:pt x="48720" y="743617"/>
                      </a:cubicBezTo>
                      <a:cubicBezTo>
                        <a:pt x="52054" y="824198"/>
                        <a:pt x="-14335" y="892683"/>
                        <a:pt x="8620" y="976598"/>
                      </a:cubicBezTo>
                      <a:cubicBezTo>
                        <a:pt x="20050" y="1018318"/>
                        <a:pt x="-3001" y="1057751"/>
                        <a:pt x="333" y="1098899"/>
                      </a:cubicBezTo>
                      <a:cubicBezTo>
                        <a:pt x="1476" y="1095661"/>
                        <a:pt x="3000" y="1091279"/>
                        <a:pt x="4143" y="1088041"/>
                      </a:cubicBezTo>
                      <a:cubicBezTo>
                        <a:pt x="7572" y="1094042"/>
                        <a:pt x="12144" y="1102043"/>
                        <a:pt x="15478" y="1108139"/>
                      </a:cubicBezTo>
                      <a:cubicBezTo>
                        <a:pt x="17193" y="1108805"/>
                        <a:pt x="17573" y="1108710"/>
                        <a:pt x="17859" y="1108615"/>
                      </a:cubicBezTo>
                      <a:cubicBezTo>
                        <a:pt x="18145" y="1108520"/>
                        <a:pt x="18336" y="1108520"/>
                        <a:pt x="18621" y="1108424"/>
                      </a:cubicBezTo>
                      <a:cubicBezTo>
                        <a:pt x="18812" y="1108329"/>
                        <a:pt x="19002" y="1108329"/>
                        <a:pt x="19193" y="1108234"/>
                      </a:cubicBezTo>
                      <a:cubicBezTo>
                        <a:pt x="19288" y="1108234"/>
                        <a:pt x="19383" y="1108139"/>
                        <a:pt x="19574" y="1108139"/>
                      </a:cubicBezTo>
                      <a:quadBezTo>
                        <a:pt x="19669" y="1108139"/>
                        <a:pt x="19764" y="1108043"/>
                      </a:quadBezTo>
                      <a:cubicBezTo>
                        <a:pt x="19764" y="1108043"/>
                        <a:pt x="19860" y="1108043"/>
                        <a:pt x="19860" y="1108043"/>
                      </a:cubicBezTo>
                      <a:quadBezTo>
                        <a:pt x="19860" y="1108043"/>
                        <a:pt x="19860" y="1108043"/>
                      </a:quadBezTo>
                      <a:quadBezTo>
                        <a:pt x="19860" y="1108043"/>
                        <a:pt x="19860" y="1108043"/>
                      </a:quadBezTo>
                      <a:cubicBezTo>
                        <a:pt x="21193" y="1109758"/>
                        <a:pt x="92345" y="1345502"/>
                        <a:pt x="18240" y="1425893"/>
                      </a:cubicBezTo>
                      <a:cubicBezTo>
                        <a:pt x="80153" y="1468279"/>
                        <a:pt x="12621" y="1540288"/>
                        <a:pt x="55197" y="1587056"/>
                      </a:cubicBezTo>
                      <a:cubicBezTo>
                        <a:pt x="61103" y="1585246"/>
                        <a:pt x="68818" y="1582293"/>
                        <a:pt x="74438" y="1579626"/>
                      </a:cubicBezTo>
                      <a:cubicBezTo>
                        <a:pt x="126540" y="1622679"/>
                        <a:pt x="137207" y="1661065"/>
                        <a:pt x="165687" y="1763935"/>
                      </a:cubicBezTo>
                      <a:cubicBezTo>
                        <a:pt x="216741" y="1790129"/>
                        <a:pt x="226171" y="1859089"/>
                        <a:pt x="283702" y="1878711"/>
                      </a:cubicBezTo>
                      <a:cubicBezTo>
                        <a:pt x="357330" y="1903857"/>
                        <a:pt x="391335" y="1741456"/>
                        <a:pt x="435340" y="1807178"/>
                      </a:cubicBezTo>
                      <a:cubicBezTo>
                        <a:pt x="452961" y="1754791"/>
                        <a:pt x="563547" y="1649063"/>
                        <a:pt x="564499" y="1648301"/>
                      </a:cubicBezTo>
                      <a:quadBezTo>
                        <a:pt x="567547" y="1650778"/>
                        <a:pt x="586121" y="1732312"/>
                      </a:quadBezTo>
                      <a:cubicBezTo>
                        <a:pt x="607266" y="1720501"/>
                        <a:pt x="623173" y="1694117"/>
                        <a:pt x="625269" y="1680305"/>
                      </a:cubicBezTo>
                      <a:cubicBezTo>
                        <a:pt x="642128" y="1714595"/>
                        <a:pt x="635746" y="1753457"/>
                        <a:pt x="633555" y="1766888"/>
                      </a:cubicBezTo>
                      <a:cubicBezTo>
                        <a:pt x="621458" y="1834229"/>
                        <a:pt x="594693" y="1897761"/>
                        <a:pt x="582787" y="1965103"/>
                      </a:cubicBezTo>
                      <a:cubicBezTo>
                        <a:pt x="573072" y="2019776"/>
                        <a:pt x="580596" y="2075879"/>
                        <a:pt x="569071" y="2130362"/>
                      </a:cubicBezTo>
                      <a:cubicBezTo>
                        <a:pt x="568881" y="2131219"/>
                        <a:pt x="535353" y="2253234"/>
                        <a:pt x="525732" y="2276761"/>
                      </a:cubicBezTo>
                      <a:cubicBezTo>
                        <a:pt x="445818" y="2473071"/>
                        <a:pt x="350758" y="2636330"/>
                        <a:pt x="278844" y="2746629"/>
                      </a:cubicBezTo>
                      <a:cubicBezTo>
                        <a:pt x="316563" y="2691765"/>
                        <a:pt x="353711" y="2636139"/>
                        <a:pt x="384096" y="2587847"/>
                      </a:cubicBezTo>
                      <a:cubicBezTo>
                        <a:pt x="521446" y="2334292"/>
                        <a:pt x="526780" y="2324386"/>
                        <a:pt x="588693" y="2167319"/>
                      </a:cubicBezTo>
                      <a:cubicBezTo>
                        <a:pt x="677370" y="1909286"/>
                        <a:pt x="693372" y="1862804"/>
                        <a:pt x="722614" y="1713833"/>
                      </a:cubicBezTo>
                      <a:lnTo>
                        <a:pt x="746903" y="1580674"/>
                      </a:lnTo>
                      <a:cubicBezTo>
                        <a:pt x="760047" y="1467803"/>
                        <a:pt x="775478" y="1316927"/>
                        <a:pt x="781193" y="1203389"/>
                      </a:cubicBezTo>
                      <a:cubicBezTo>
                        <a:pt x="776526" y="894683"/>
                        <a:pt x="776430" y="888778"/>
                        <a:pt x="752808" y="7204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8" name="Freeform: Shape 249"/>
                <p:cNvSpPr/>
                <p:nvPr/>
              </p:nvSpPr>
              <p:spPr>
                <a:xfrm>
                  <a:off x="8329231" y="2373630"/>
                  <a:ext cx="9525" cy="38100"/>
                </a:xfrm>
                <a:custGeom>
                  <a:avLst/>
                  <a:gdLst>
                    <a:gd name="connsiteX0" fmla="*/ 0 w 9525"/>
                    <a:gd name="connsiteY0" fmla="*/ 0 h 38100"/>
                    <a:gd name="connsiteX1" fmla="*/ 11430 w 9525"/>
                    <a:gd name="connsiteY1" fmla="*/ 28670 h 38100"/>
                    <a:gd name="connsiteX2" fmla="*/ 17621 w 9525"/>
                    <a:gd name="connsiteY2" fmla="*/ 43815 h 38100"/>
                    <a:gd name="connsiteX3" fmla="*/ 0 w 9525"/>
                    <a:gd name="connsiteY3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38100">
                      <a:moveTo>
                        <a:pt x="0" y="0"/>
                      </a:moveTo>
                      <a:cubicBezTo>
                        <a:pt x="4858" y="12097"/>
                        <a:pt x="8477" y="21241"/>
                        <a:pt x="11430" y="28670"/>
                      </a:cubicBezTo>
                      <a:lnTo>
                        <a:pt x="17621" y="43815"/>
                      </a:lnTo>
                      <a:cubicBezTo>
                        <a:pt x="6858" y="15907"/>
                        <a:pt x="4763" y="10954"/>
                        <a:pt x="0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79" name="Freeform: Shape 250"/>
                <p:cNvSpPr/>
                <p:nvPr/>
              </p:nvSpPr>
              <p:spPr>
                <a:xfrm>
                  <a:off x="6737509" y="776669"/>
                  <a:ext cx="9525" cy="9525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8287 w 0"/>
                    <a:gd name="connsiteY1" fmla="*/ 3429 h 0"/>
                    <a:gd name="connsiteX2" fmla="*/ 190 w 0"/>
                    <a:gd name="connsiteY2" fmla="*/ 95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8287" y="3429"/>
                      </a:lnTo>
                      <a:cubicBezTo>
                        <a:pt x="6096" y="2476"/>
                        <a:pt x="3715" y="1524"/>
                        <a:pt x="190" y="95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0" name="Freeform: Shape 251"/>
                <p:cNvSpPr/>
                <p:nvPr/>
              </p:nvSpPr>
              <p:spPr>
                <a:xfrm>
                  <a:off x="8346853" y="2417445"/>
                  <a:ext cx="9525" cy="9525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1" name="Freeform: Shape 252"/>
                <p:cNvSpPr/>
                <p:nvPr/>
              </p:nvSpPr>
              <p:spPr>
                <a:xfrm>
                  <a:off x="6745796" y="780288"/>
                  <a:ext cx="1447800" cy="1733550"/>
                </a:xfrm>
                <a:custGeom>
                  <a:avLst/>
                  <a:gdLst>
                    <a:gd name="connsiteX0" fmla="*/ 1063085 w 1447800"/>
                    <a:gd name="connsiteY0" fmla="*/ 1708499 h 1733550"/>
                    <a:gd name="connsiteX1" fmla="*/ 1095756 w 1447800"/>
                    <a:gd name="connsiteY1" fmla="*/ 1733360 h 1733550"/>
                    <a:gd name="connsiteX2" fmla="*/ 1098232 w 1447800"/>
                    <a:gd name="connsiteY2" fmla="*/ 1740789 h 1733550"/>
                    <a:gd name="connsiteX3" fmla="*/ 1102233 w 1447800"/>
                    <a:gd name="connsiteY3" fmla="*/ 1717643 h 1733550"/>
                    <a:gd name="connsiteX4" fmla="*/ 1105757 w 1447800"/>
                    <a:gd name="connsiteY4" fmla="*/ 1696022 h 1733550"/>
                    <a:gd name="connsiteX5" fmla="*/ 1137856 w 1447800"/>
                    <a:gd name="connsiteY5" fmla="*/ 1678305 h 1733550"/>
                    <a:gd name="connsiteX6" fmla="*/ 1150239 w 1447800"/>
                    <a:gd name="connsiteY6" fmla="*/ 1680401 h 1733550"/>
                    <a:gd name="connsiteX7" fmla="*/ 1154716 w 1447800"/>
                    <a:gd name="connsiteY7" fmla="*/ 1658017 h 1733550"/>
                    <a:gd name="connsiteX8" fmla="*/ 1153192 w 1447800"/>
                    <a:gd name="connsiteY8" fmla="*/ 1637729 h 1733550"/>
                    <a:gd name="connsiteX9" fmla="*/ 1159573 w 1447800"/>
                    <a:gd name="connsiteY9" fmla="*/ 1620679 h 1733550"/>
                    <a:gd name="connsiteX10" fmla="*/ 1150430 w 1447800"/>
                    <a:gd name="connsiteY10" fmla="*/ 1573149 h 1733550"/>
                    <a:gd name="connsiteX11" fmla="*/ 1154239 w 1447800"/>
                    <a:gd name="connsiteY11" fmla="*/ 1552480 h 1733550"/>
                    <a:gd name="connsiteX12" fmla="*/ 1140428 w 1447800"/>
                    <a:gd name="connsiteY12" fmla="*/ 1534859 h 1733550"/>
                    <a:gd name="connsiteX13" fmla="*/ 1113282 w 1447800"/>
                    <a:gd name="connsiteY13" fmla="*/ 1478375 h 1733550"/>
                    <a:gd name="connsiteX14" fmla="*/ 1121378 w 1447800"/>
                    <a:gd name="connsiteY14" fmla="*/ 1371600 h 1733550"/>
                    <a:gd name="connsiteX15" fmla="*/ 1082612 w 1447800"/>
                    <a:gd name="connsiteY15" fmla="*/ 1286542 h 1733550"/>
                    <a:gd name="connsiteX16" fmla="*/ 1128522 w 1447800"/>
                    <a:gd name="connsiteY16" fmla="*/ 1207865 h 1733550"/>
                    <a:gd name="connsiteX17" fmla="*/ 1173861 w 1447800"/>
                    <a:gd name="connsiteY17" fmla="*/ 1239584 h 1733550"/>
                    <a:gd name="connsiteX18" fmla="*/ 1299496 w 1447800"/>
                    <a:gd name="connsiteY18" fmla="*/ 1324356 h 1733550"/>
                    <a:gd name="connsiteX19" fmla="*/ 1306830 w 1447800"/>
                    <a:gd name="connsiteY19" fmla="*/ 1321499 h 1733550"/>
                    <a:gd name="connsiteX20" fmla="*/ 1359313 w 1447800"/>
                    <a:gd name="connsiteY20" fmla="*/ 1432846 h 1733550"/>
                    <a:gd name="connsiteX21" fmla="*/ 1358360 w 1447800"/>
                    <a:gd name="connsiteY21" fmla="*/ 1433989 h 1733550"/>
                    <a:gd name="connsiteX22" fmla="*/ 1357598 w 1447800"/>
                    <a:gd name="connsiteY22" fmla="*/ 1434941 h 1733550"/>
                    <a:gd name="connsiteX23" fmla="*/ 1357027 w 1447800"/>
                    <a:gd name="connsiteY23" fmla="*/ 1435703 h 1733550"/>
                    <a:gd name="connsiteX24" fmla="*/ 1356455 w 1447800"/>
                    <a:gd name="connsiteY24" fmla="*/ 1436370 h 1733550"/>
                    <a:gd name="connsiteX25" fmla="*/ 1355884 w 1447800"/>
                    <a:gd name="connsiteY25" fmla="*/ 1437132 h 1733550"/>
                    <a:gd name="connsiteX26" fmla="*/ 1355217 w 1447800"/>
                    <a:gd name="connsiteY26" fmla="*/ 1437989 h 1733550"/>
                    <a:gd name="connsiteX27" fmla="*/ 1354360 w 1447800"/>
                    <a:gd name="connsiteY27" fmla="*/ 1439037 h 1733550"/>
                    <a:gd name="connsiteX28" fmla="*/ 1353312 w 1447800"/>
                    <a:gd name="connsiteY28" fmla="*/ 1440371 h 1733550"/>
                    <a:gd name="connsiteX29" fmla="*/ 1338929 w 1447800"/>
                    <a:gd name="connsiteY29" fmla="*/ 1449705 h 1733550"/>
                    <a:gd name="connsiteX30" fmla="*/ 1337215 w 1447800"/>
                    <a:gd name="connsiteY30" fmla="*/ 1452467 h 1733550"/>
                    <a:gd name="connsiteX31" fmla="*/ 1359408 w 1447800"/>
                    <a:gd name="connsiteY31" fmla="*/ 1476089 h 1733550"/>
                    <a:gd name="connsiteX32" fmla="*/ 1388650 w 1447800"/>
                    <a:gd name="connsiteY32" fmla="*/ 1493711 h 1733550"/>
                    <a:gd name="connsiteX33" fmla="*/ 1396746 w 1447800"/>
                    <a:gd name="connsiteY33" fmla="*/ 1490567 h 1733550"/>
                    <a:gd name="connsiteX34" fmla="*/ 1371505 w 1447800"/>
                    <a:gd name="connsiteY34" fmla="*/ 1434655 h 1733550"/>
                    <a:gd name="connsiteX35" fmla="*/ 1369981 w 1447800"/>
                    <a:gd name="connsiteY35" fmla="*/ 1410176 h 1733550"/>
                    <a:gd name="connsiteX36" fmla="*/ 1352645 w 1447800"/>
                    <a:gd name="connsiteY36" fmla="*/ 1361504 h 1733550"/>
                    <a:gd name="connsiteX37" fmla="*/ 1352645 w 1447800"/>
                    <a:gd name="connsiteY37" fmla="*/ 1361504 h 1733550"/>
                    <a:gd name="connsiteX38" fmla="*/ 1336739 w 1447800"/>
                    <a:gd name="connsiteY38" fmla="*/ 1340453 h 1733550"/>
                    <a:gd name="connsiteX39" fmla="*/ 1317022 w 1447800"/>
                    <a:gd name="connsiteY39" fmla="*/ 1306354 h 1733550"/>
                    <a:gd name="connsiteX40" fmla="*/ 1317022 w 1447800"/>
                    <a:gd name="connsiteY40" fmla="*/ 1306354 h 1733550"/>
                    <a:gd name="connsiteX41" fmla="*/ 1318355 w 1447800"/>
                    <a:gd name="connsiteY41" fmla="*/ 1291876 h 1733550"/>
                    <a:gd name="connsiteX42" fmla="*/ 1326356 w 1447800"/>
                    <a:gd name="connsiteY42" fmla="*/ 1290352 h 1733550"/>
                    <a:gd name="connsiteX43" fmla="*/ 1292543 w 1447800"/>
                    <a:gd name="connsiteY43" fmla="*/ 1265777 h 1733550"/>
                    <a:gd name="connsiteX44" fmla="*/ 1277588 w 1447800"/>
                    <a:gd name="connsiteY44" fmla="*/ 1266063 h 1733550"/>
                    <a:gd name="connsiteX45" fmla="*/ 1275493 w 1447800"/>
                    <a:gd name="connsiteY45" fmla="*/ 1257300 h 1733550"/>
                    <a:gd name="connsiteX46" fmla="*/ 1269111 w 1447800"/>
                    <a:gd name="connsiteY46" fmla="*/ 1249680 h 1733550"/>
                    <a:gd name="connsiteX47" fmla="*/ 1151858 w 1447800"/>
                    <a:gd name="connsiteY47" fmla="*/ 1162717 h 1733550"/>
                    <a:gd name="connsiteX48" fmla="*/ 1158431 w 1447800"/>
                    <a:gd name="connsiteY48" fmla="*/ 1166146 h 1733550"/>
                    <a:gd name="connsiteX49" fmla="*/ 1133380 w 1447800"/>
                    <a:gd name="connsiteY49" fmla="*/ 1102614 h 1733550"/>
                    <a:gd name="connsiteX50" fmla="*/ 1160145 w 1447800"/>
                    <a:gd name="connsiteY50" fmla="*/ 1139000 h 1733550"/>
                    <a:gd name="connsiteX51" fmla="*/ 1147572 w 1447800"/>
                    <a:gd name="connsiteY51" fmla="*/ 1108520 h 1733550"/>
                    <a:gd name="connsiteX52" fmla="*/ 1207961 w 1447800"/>
                    <a:gd name="connsiteY52" fmla="*/ 1167860 h 1733550"/>
                    <a:gd name="connsiteX53" fmla="*/ 1277493 w 1447800"/>
                    <a:gd name="connsiteY53" fmla="*/ 1199960 h 1733550"/>
                    <a:gd name="connsiteX54" fmla="*/ 1333119 w 1447800"/>
                    <a:gd name="connsiteY54" fmla="*/ 1276922 h 1733550"/>
                    <a:gd name="connsiteX55" fmla="*/ 1348931 w 1447800"/>
                    <a:gd name="connsiteY55" fmla="*/ 1292733 h 1733550"/>
                    <a:gd name="connsiteX56" fmla="*/ 1365314 w 1447800"/>
                    <a:gd name="connsiteY56" fmla="*/ 1310926 h 1733550"/>
                    <a:gd name="connsiteX57" fmla="*/ 1380173 w 1447800"/>
                    <a:gd name="connsiteY57" fmla="*/ 1330166 h 1733550"/>
                    <a:gd name="connsiteX58" fmla="*/ 1389983 w 1447800"/>
                    <a:gd name="connsiteY58" fmla="*/ 1344073 h 1733550"/>
                    <a:gd name="connsiteX59" fmla="*/ 1390555 w 1447800"/>
                    <a:gd name="connsiteY59" fmla="*/ 1338929 h 1733550"/>
                    <a:gd name="connsiteX60" fmla="*/ 1392079 w 1447800"/>
                    <a:gd name="connsiteY60" fmla="*/ 1339882 h 1733550"/>
                    <a:gd name="connsiteX61" fmla="*/ 1408081 w 1447800"/>
                    <a:gd name="connsiteY61" fmla="*/ 1371600 h 1733550"/>
                    <a:gd name="connsiteX62" fmla="*/ 1422464 w 1447800"/>
                    <a:gd name="connsiteY62" fmla="*/ 1386935 h 1733550"/>
                    <a:gd name="connsiteX63" fmla="*/ 1430655 w 1447800"/>
                    <a:gd name="connsiteY63" fmla="*/ 1395794 h 1733550"/>
                    <a:gd name="connsiteX64" fmla="*/ 1429893 w 1447800"/>
                    <a:gd name="connsiteY64" fmla="*/ 1393222 h 1733550"/>
                    <a:gd name="connsiteX65" fmla="*/ 1452563 w 1447800"/>
                    <a:gd name="connsiteY65" fmla="*/ 1418749 h 1733550"/>
                    <a:gd name="connsiteX66" fmla="*/ 1437608 w 1447800"/>
                    <a:gd name="connsiteY66" fmla="*/ 1393031 h 1733550"/>
                    <a:gd name="connsiteX67" fmla="*/ 1424559 w 1447800"/>
                    <a:gd name="connsiteY67" fmla="*/ 1373219 h 1733550"/>
                    <a:gd name="connsiteX68" fmla="*/ 1416272 w 1447800"/>
                    <a:gd name="connsiteY68" fmla="*/ 1352169 h 1733550"/>
                    <a:gd name="connsiteX69" fmla="*/ 1408366 w 1447800"/>
                    <a:gd name="connsiteY69" fmla="*/ 1341120 h 1733550"/>
                    <a:gd name="connsiteX70" fmla="*/ 1408462 w 1447800"/>
                    <a:gd name="connsiteY70" fmla="*/ 1335691 h 1733550"/>
                    <a:gd name="connsiteX71" fmla="*/ 1415320 w 1447800"/>
                    <a:gd name="connsiteY71" fmla="*/ 1337501 h 1733550"/>
                    <a:gd name="connsiteX72" fmla="*/ 1414558 w 1447800"/>
                    <a:gd name="connsiteY72" fmla="*/ 1335500 h 1733550"/>
                    <a:gd name="connsiteX73" fmla="*/ 1414558 w 1447800"/>
                    <a:gd name="connsiteY73" fmla="*/ 1335500 h 1733550"/>
                    <a:gd name="connsiteX74" fmla="*/ 1392555 w 1447800"/>
                    <a:gd name="connsiteY74" fmla="*/ 1306925 h 1733550"/>
                    <a:gd name="connsiteX75" fmla="*/ 1376553 w 1447800"/>
                    <a:gd name="connsiteY75" fmla="*/ 1285685 h 1733550"/>
                    <a:gd name="connsiteX76" fmla="*/ 1354550 w 1447800"/>
                    <a:gd name="connsiteY76" fmla="*/ 1258538 h 1733550"/>
                    <a:gd name="connsiteX77" fmla="*/ 1344930 w 1447800"/>
                    <a:gd name="connsiteY77" fmla="*/ 1244727 h 1733550"/>
                    <a:gd name="connsiteX78" fmla="*/ 1336072 w 1447800"/>
                    <a:gd name="connsiteY78" fmla="*/ 1230249 h 1733550"/>
                    <a:gd name="connsiteX79" fmla="*/ 1343501 w 1447800"/>
                    <a:gd name="connsiteY79" fmla="*/ 1233297 h 1733550"/>
                    <a:gd name="connsiteX80" fmla="*/ 1347311 w 1447800"/>
                    <a:gd name="connsiteY80" fmla="*/ 1234821 h 1733550"/>
                    <a:gd name="connsiteX81" fmla="*/ 1328642 w 1447800"/>
                    <a:gd name="connsiteY81" fmla="*/ 1180814 h 1733550"/>
                    <a:gd name="connsiteX82" fmla="*/ 1342930 w 1447800"/>
                    <a:gd name="connsiteY82" fmla="*/ 1190339 h 1733550"/>
                    <a:gd name="connsiteX83" fmla="*/ 1328928 w 1447800"/>
                    <a:gd name="connsiteY83" fmla="*/ 1140333 h 1733550"/>
                    <a:gd name="connsiteX84" fmla="*/ 1348359 w 1447800"/>
                    <a:gd name="connsiteY84" fmla="*/ 1167384 h 1733550"/>
                    <a:gd name="connsiteX85" fmla="*/ 1331500 w 1447800"/>
                    <a:gd name="connsiteY85" fmla="*/ 1108805 h 1733550"/>
                    <a:gd name="connsiteX86" fmla="*/ 1349978 w 1447800"/>
                    <a:gd name="connsiteY86" fmla="*/ 1170623 h 1733550"/>
                    <a:gd name="connsiteX87" fmla="*/ 1351502 w 1447800"/>
                    <a:gd name="connsiteY87" fmla="*/ 1190054 h 1733550"/>
                    <a:gd name="connsiteX88" fmla="*/ 1351121 w 1447800"/>
                    <a:gd name="connsiteY88" fmla="*/ 1193101 h 1733550"/>
                    <a:gd name="connsiteX89" fmla="*/ 1350264 w 1447800"/>
                    <a:gd name="connsiteY89" fmla="*/ 1194530 h 1733550"/>
                    <a:gd name="connsiteX90" fmla="*/ 1350169 w 1447800"/>
                    <a:gd name="connsiteY90" fmla="*/ 1195673 h 1733550"/>
                    <a:gd name="connsiteX91" fmla="*/ 1351598 w 1447800"/>
                    <a:gd name="connsiteY91" fmla="*/ 1200055 h 1733550"/>
                    <a:gd name="connsiteX92" fmla="*/ 1371886 w 1447800"/>
                    <a:gd name="connsiteY92" fmla="*/ 1237774 h 1733550"/>
                    <a:gd name="connsiteX93" fmla="*/ 1370933 w 1447800"/>
                    <a:gd name="connsiteY93" fmla="*/ 1231773 h 1733550"/>
                    <a:gd name="connsiteX94" fmla="*/ 1372172 w 1447800"/>
                    <a:gd name="connsiteY94" fmla="*/ 1230821 h 1733550"/>
                    <a:gd name="connsiteX95" fmla="*/ 1432751 w 1447800"/>
                    <a:gd name="connsiteY95" fmla="*/ 1320927 h 1733550"/>
                    <a:gd name="connsiteX96" fmla="*/ 1442656 w 1447800"/>
                    <a:gd name="connsiteY96" fmla="*/ 1334929 h 1733550"/>
                    <a:gd name="connsiteX97" fmla="*/ 1443609 w 1447800"/>
                    <a:gd name="connsiteY97" fmla="*/ 1330452 h 1733550"/>
                    <a:gd name="connsiteX98" fmla="*/ 1451324 w 1447800"/>
                    <a:gd name="connsiteY98" fmla="*/ 1337977 h 1733550"/>
                    <a:gd name="connsiteX99" fmla="*/ 1434656 w 1447800"/>
                    <a:gd name="connsiteY99" fmla="*/ 1295019 h 1733550"/>
                    <a:gd name="connsiteX100" fmla="*/ 1451801 w 1447800"/>
                    <a:gd name="connsiteY100" fmla="*/ 1314069 h 1733550"/>
                    <a:gd name="connsiteX101" fmla="*/ 1420749 w 1447800"/>
                    <a:gd name="connsiteY101" fmla="*/ 1253014 h 1733550"/>
                    <a:gd name="connsiteX102" fmla="*/ 1422940 w 1447800"/>
                    <a:gd name="connsiteY102" fmla="*/ 1256157 h 1733550"/>
                    <a:gd name="connsiteX103" fmla="*/ 1403032 w 1447800"/>
                    <a:gd name="connsiteY103" fmla="*/ 1220819 h 1733550"/>
                    <a:gd name="connsiteX104" fmla="*/ 1320260 w 1447800"/>
                    <a:gd name="connsiteY104" fmla="*/ 1087374 h 1733550"/>
                    <a:gd name="connsiteX105" fmla="*/ 1310640 w 1447800"/>
                    <a:gd name="connsiteY105" fmla="*/ 1071848 h 1733550"/>
                    <a:gd name="connsiteX106" fmla="*/ 1293400 w 1447800"/>
                    <a:gd name="connsiteY106" fmla="*/ 1047274 h 1733550"/>
                    <a:gd name="connsiteX107" fmla="*/ 1291590 w 1447800"/>
                    <a:gd name="connsiteY107" fmla="*/ 1045655 h 1733550"/>
                    <a:gd name="connsiteX108" fmla="*/ 1291590 w 1447800"/>
                    <a:gd name="connsiteY108" fmla="*/ 1047464 h 1733550"/>
                    <a:gd name="connsiteX109" fmla="*/ 1283398 w 1447800"/>
                    <a:gd name="connsiteY109" fmla="*/ 1037273 h 1733550"/>
                    <a:gd name="connsiteX110" fmla="*/ 1324070 w 1447800"/>
                    <a:gd name="connsiteY110" fmla="*/ 1112330 h 1733550"/>
                    <a:gd name="connsiteX111" fmla="*/ 1335119 w 1447800"/>
                    <a:gd name="connsiteY111" fmla="*/ 1131856 h 1733550"/>
                    <a:gd name="connsiteX112" fmla="*/ 1320737 w 1447800"/>
                    <a:gd name="connsiteY112" fmla="*/ 1116616 h 1733550"/>
                    <a:gd name="connsiteX113" fmla="*/ 1327214 w 1447800"/>
                    <a:gd name="connsiteY113" fmla="*/ 1134618 h 1733550"/>
                    <a:gd name="connsiteX114" fmla="*/ 1320737 w 1447800"/>
                    <a:gd name="connsiteY114" fmla="*/ 1130522 h 1733550"/>
                    <a:gd name="connsiteX115" fmla="*/ 1319403 w 1447800"/>
                    <a:gd name="connsiteY115" fmla="*/ 1131284 h 1733550"/>
                    <a:gd name="connsiteX116" fmla="*/ 1293971 w 1447800"/>
                    <a:gd name="connsiteY116" fmla="*/ 1105662 h 1733550"/>
                    <a:gd name="connsiteX117" fmla="*/ 1264348 w 1447800"/>
                    <a:gd name="connsiteY117" fmla="*/ 1054132 h 1733550"/>
                    <a:gd name="connsiteX118" fmla="*/ 1212342 w 1447800"/>
                    <a:gd name="connsiteY118" fmla="*/ 981361 h 1733550"/>
                    <a:gd name="connsiteX119" fmla="*/ 1215009 w 1447800"/>
                    <a:gd name="connsiteY119" fmla="*/ 982027 h 1733550"/>
                    <a:gd name="connsiteX120" fmla="*/ 1205865 w 1447800"/>
                    <a:gd name="connsiteY120" fmla="*/ 967550 h 1733550"/>
                    <a:gd name="connsiteX121" fmla="*/ 1146429 w 1447800"/>
                    <a:gd name="connsiteY121" fmla="*/ 882968 h 1733550"/>
                    <a:gd name="connsiteX122" fmla="*/ 1147001 w 1447800"/>
                    <a:gd name="connsiteY122" fmla="*/ 881729 h 1733550"/>
                    <a:gd name="connsiteX123" fmla="*/ 1138333 w 1447800"/>
                    <a:gd name="connsiteY123" fmla="*/ 866870 h 1733550"/>
                    <a:gd name="connsiteX124" fmla="*/ 1162812 w 1447800"/>
                    <a:gd name="connsiteY124" fmla="*/ 901065 h 1733550"/>
                    <a:gd name="connsiteX125" fmla="*/ 1164431 w 1447800"/>
                    <a:gd name="connsiteY125" fmla="*/ 901160 h 1733550"/>
                    <a:gd name="connsiteX126" fmla="*/ 1158526 w 1447800"/>
                    <a:gd name="connsiteY126" fmla="*/ 882206 h 1733550"/>
                    <a:gd name="connsiteX127" fmla="*/ 1195197 w 1447800"/>
                    <a:gd name="connsiteY127" fmla="*/ 931545 h 1733550"/>
                    <a:gd name="connsiteX128" fmla="*/ 1192149 w 1447800"/>
                    <a:gd name="connsiteY128" fmla="*/ 922782 h 1733550"/>
                    <a:gd name="connsiteX129" fmla="*/ 1220914 w 1447800"/>
                    <a:gd name="connsiteY129" fmla="*/ 961263 h 1733550"/>
                    <a:gd name="connsiteX130" fmla="*/ 1179671 w 1447800"/>
                    <a:gd name="connsiteY130" fmla="*/ 893255 h 1733550"/>
                    <a:gd name="connsiteX131" fmla="*/ 1150334 w 1447800"/>
                    <a:gd name="connsiteY131" fmla="*/ 856774 h 1733550"/>
                    <a:gd name="connsiteX132" fmla="*/ 1177862 w 1447800"/>
                    <a:gd name="connsiteY132" fmla="*/ 892969 h 1733550"/>
                    <a:gd name="connsiteX133" fmla="*/ 1174909 w 1447800"/>
                    <a:gd name="connsiteY133" fmla="*/ 889921 h 1733550"/>
                    <a:gd name="connsiteX134" fmla="*/ 1180910 w 1447800"/>
                    <a:gd name="connsiteY134" fmla="*/ 898589 h 1733550"/>
                    <a:gd name="connsiteX135" fmla="*/ 1182719 w 1447800"/>
                    <a:gd name="connsiteY135" fmla="*/ 904780 h 1733550"/>
                    <a:gd name="connsiteX136" fmla="*/ 1153478 w 1447800"/>
                    <a:gd name="connsiteY136" fmla="*/ 869633 h 1733550"/>
                    <a:gd name="connsiteX137" fmla="*/ 1150715 w 1447800"/>
                    <a:gd name="connsiteY137" fmla="*/ 865918 h 1733550"/>
                    <a:gd name="connsiteX138" fmla="*/ 1129284 w 1447800"/>
                    <a:gd name="connsiteY138" fmla="*/ 834200 h 1733550"/>
                    <a:gd name="connsiteX139" fmla="*/ 1095851 w 1447800"/>
                    <a:gd name="connsiteY139" fmla="*/ 791813 h 1733550"/>
                    <a:gd name="connsiteX140" fmla="*/ 1094899 w 1447800"/>
                    <a:gd name="connsiteY140" fmla="*/ 789051 h 1733550"/>
                    <a:gd name="connsiteX141" fmla="*/ 1094137 w 1447800"/>
                    <a:gd name="connsiteY141" fmla="*/ 787908 h 1733550"/>
                    <a:gd name="connsiteX142" fmla="*/ 914400 w 1447800"/>
                    <a:gd name="connsiteY142" fmla="*/ 596075 h 1733550"/>
                    <a:gd name="connsiteX143" fmla="*/ 493776 w 1447800"/>
                    <a:gd name="connsiteY143" fmla="*/ 259461 h 1733550"/>
                    <a:gd name="connsiteX144" fmla="*/ 411766 w 1447800"/>
                    <a:gd name="connsiteY144" fmla="*/ 207931 h 1733550"/>
                    <a:gd name="connsiteX145" fmla="*/ 393573 w 1447800"/>
                    <a:gd name="connsiteY145" fmla="*/ 196501 h 1733550"/>
                    <a:gd name="connsiteX146" fmla="*/ 30289 w 1447800"/>
                    <a:gd name="connsiteY146" fmla="*/ 12478 h 1733550"/>
                    <a:gd name="connsiteX147" fmla="*/ 0 w 1447800"/>
                    <a:gd name="connsiteY147" fmla="*/ 0 h 1733550"/>
                    <a:gd name="connsiteX148" fmla="*/ 18288 w 1447800"/>
                    <a:gd name="connsiteY148" fmla="*/ 8001 h 1733550"/>
                    <a:gd name="connsiteX149" fmla="*/ 15240 w 1447800"/>
                    <a:gd name="connsiteY149" fmla="*/ 7430 h 1733550"/>
                    <a:gd name="connsiteX150" fmla="*/ 40005 w 1447800"/>
                    <a:gd name="connsiteY150" fmla="*/ 18097 h 1733550"/>
                    <a:gd name="connsiteX151" fmla="*/ 37719 w 1447800"/>
                    <a:gd name="connsiteY151" fmla="*/ 16383 h 1733550"/>
                    <a:gd name="connsiteX152" fmla="*/ 97346 w 1447800"/>
                    <a:gd name="connsiteY152" fmla="*/ 41815 h 1733550"/>
                    <a:gd name="connsiteX153" fmla="*/ 72199 w 1447800"/>
                    <a:gd name="connsiteY153" fmla="*/ 30861 h 1733550"/>
                    <a:gd name="connsiteX154" fmla="*/ 171736 w 1447800"/>
                    <a:gd name="connsiteY154" fmla="*/ 83534 h 1733550"/>
                    <a:gd name="connsiteX155" fmla="*/ 337376 w 1447800"/>
                    <a:gd name="connsiteY155" fmla="*/ 165354 h 1733550"/>
                    <a:gd name="connsiteX156" fmla="*/ 173164 w 1447800"/>
                    <a:gd name="connsiteY156" fmla="*/ 84296 h 1733550"/>
                    <a:gd name="connsiteX157" fmla="*/ 292132 w 1447800"/>
                    <a:gd name="connsiteY157" fmla="*/ 152305 h 1733550"/>
                    <a:gd name="connsiteX158" fmla="*/ 225076 w 1447800"/>
                    <a:gd name="connsiteY158" fmla="*/ 120110 h 1733550"/>
                    <a:gd name="connsiteX159" fmla="*/ 237363 w 1447800"/>
                    <a:gd name="connsiteY159" fmla="*/ 130207 h 1733550"/>
                    <a:gd name="connsiteX160" fmla="*/ 229648 w 1447800"/>
                    <a:gd name="connsiteY160" fmla="*/ 129826 h 1733550"/>
                    <a:gd name="connsiteX161" fmla="*/ 340233 w 1447800"/>
                    <a:gd name="connsiteY161" fmla="*/ 181832 h 1733550"/>
                    <a:gd name="connsiteX162" fmla="*/ 333280 w 1447800"/>
                    <a:gd name="connsiteY162" fmla="*/ 179165 h 1733550"/>
                    <a:gd name="connsiteX163" fmla="*/ 343948 w 1447800"/>
                    <a:gd name="connsiteY163" fmla="*/ 194119 h 1733550"/>
                    <a:gd name="connsiteX164" fmla="*/ 317373 w 1447800"/>
                    <a:gd name="connsiteY164" fmla="*/ 179546 h 1733550"/>
                    <a:gd name="connsiteX165" fmla="*/ 246888 w 1447800"/>
                    <a:gd name="connsiteY165" fmla="*/ 166307 h 1733550"/>
                    <a:gd name="connsiteX166" fmla="*/ 241745 w 1447800"/>
                    <a:gd name="connsiteY166" fmla="*/ 180118 h 1733550"/>
                    <a:gd name="connsiteX167" fmla="*/ 224219 w 1447800"/>
                    <a:gd name="connsiteY167" fmla="*/ 179261 h 1733550"/>
                    <a:gd name="connsiteX168" fmla="*/ 221552 w 1447800"/>
                    <a:gd name="connsiteY168" fmla="*/ 186404 h 1733550"/>
                    <a:gd name="connsiteX169" fmla="*/ 179451 w 1447800"/>
                    <a:gd name="connsiteY169" fmla="*/ 170212 h 1733550"/>
                    <a:gd name="connsiteX170" fmla="*/ 199358 w 1447800"/>
                    <a:gd name="connsiteY170" fmla="*/ 183737 h 1733550"/>
                    <a:gd name="connsiteX171" fmla="*/ 183642 w 1447800"/>
                    <a:gd name="connsiteY171" fmla="*/ 175260 h 1733550"/>
                    <a:gd name="connsiteX172" fmla="*/ 180594 w 1447800"/>
                    <a:gd name="connsiteY172" fmla="*/ 172784 h 1733550"/>
                    <a:gd name="connsiteX173" fmla="*/ 180594 w 1447800"/>
                    <a:gd name="connsiteY173" fmla="*/ 172784 h 1733550"/>
                    <a:gd name="connsiteX174" fmla="*/ 180594 w 1447800"/>
                    <a:gd name="connsiteY174" fmla="*/ 172784 h 1733550"/>
                    <a:gd name="connsiteX175" fmla="*/ 180594 w 1447800"/>
                    <a:gd name="connsiteY175" fmla="*/ 172784 h 1733550"/>
                    <a:gd name="connsiteX176" fmla="*/ 180594 w 1447800"/>
                    <a:gd name="connsiteY176" fmla="*/ 172784 h 1733550"/>
                    <a:gd name="connsiteX177" fmla="*/ 180594 w 1447800"/>
                    <a:gd name="connsiteY177" fmla="*/ 172784 h 1733550"/>
                    <a:gd name="connsiteX178" fmla="*/ 180594 w 1447800"/>
                    <a:gd name="connsiteY178" fmla="*/ 172784 h 1733550"/>
                    <a:gd name="connsiteX179" fmla="*/ 180594 w 1447800"/>
                    <a:gd name="connsiteY179" fmla="*/ 172784 h 1733550"/>
                    <a:gd name="connsiteX180" fmla="*/ 163544 w 1447800"/>
                    <a:gd name="connsiteY180" fmla="*/ 169450 h 1733550"/>
                    <a:gd name="connsiteX181" fmla="*/ 204216 w 1447800"/>
                    <a:gd name="connsiteY181" fmla="*/ 195548 h 1733550"/>
                    <a:gd name="connsiteX182" fmla="*/ 173736 w 1447800"/>
                    <a:gd name="connsiteY182" fmla="*/ 178689 h 1733550"/>
                    <a:gd name="connsiteX183" fmla="*/ 205169 w 1447800"/>
                    <a:gd name="connsiteY183" fmla="*/ 203168 h 1733550"/>
                    <a:gd name="connsiteX184" fmla="*/ 172307 w 1447800"/>
                    <a:gd name="connsiteY184" fmla="*/ 183642 h 1733550"/>
                    <a:gd name="connsiteX185" fmla="*/ 177165 w 1447800"/>
                    <a:gd name="connsiteY185" fmla="*/ 189643 h 1733550"/>
                    <a:gd name="connsiteX186" fmla="*/ 169736 w 1447800"/>
                    <a:gd name="connsiteY186" fmla="*/ 190024 h 1733550"/>
                    <a:gd name="connsiteX187" fmla="*/ 202025 w 1447800"/>
                    <a:gd name="connsiteY187" fmla="*/ 215837 h 1733550"/>
                    <a:gd name="connsiteX188" fmla="*/ 221361 w 1447800"/>
                    <a:gd name="connsiteY188" fmla="*/ 236601 h 1733550"/>
                    <a:gd name="connsiteX189" fmla="*/ 206693 w 1447800"/>
                    <a:gd name="connsiteY189" fmla="*/ 234410 h 1733550"/>
                    <a:gd name="connsiteX190" fmla="*/ 223456 w 1447800"/>
                    <a:gd name="connsiteY190" fmla="*/ 250031 h 1733550"/>
                    <a:gd name="connsiteX191" fmla="*/ 208979 w 1447800"/>
                    <a:gd name="connsiteY191" fmla="*/ 242411 h 1733550"/>
                    <a:gd name="connsiteX192" fmla="*/ 259556 w 1447800"/>
                    <a:gd name="connsiteY192" fmla="*/ 288988 h 1733550"/>
                    <a:gd name="connsiteX193" fmla="*/ 237744 w 1447800"/>
                    <a:gd name="connsiteY193" fmla="*/ 283369 h 1733550"/>
                    <a:gd name="connsiteX194" fmla="*/ 263652 w 1447800"/>
                    <a:gd name="connsiteY194" fmla="*/ 306800 h 1733550"/>
                    <a:gd name="connsiteX195" fmla="*/ 284416 w 1447800"/>
                    <a:gd name="connsiteY195" fmla="*/ 339471 h 1733550"/>
                    <a:gd name="connsiteX196" fmla="*/ 269557 w 1447800"/>
                    <a:gd name="connsiteY196" fmla="*/ 303467 h 1733550"/>
                    <a:gd name="connsiteX197" fmla="*/ 446437 w 1447800"/>
                    <a:gd name="connsiteY197" fmla="*/ 483679 h 1733550"/>
                    <a:gd name="connsiteX198" fmla="*/ 451199 w 1447800"/>
                    <a:gd name="connsiteY198" fmla="*/ 477583 h 1733550"/>
                    <a:gd name="connsiteX199" fmla="*/ 447389 w 1447800"/>
                    <a:gd name="connsiteY199" fmla="*/ 470059 h 1733550"/>
                    <a:gd name="connsiteX200" fmla="*/ 460724 w 1447800"/>
                    <a:gd name="connsiteY200" fmla="*/ 488347 h 1733550"/>
                    <a:gd name="connsiteX201" fmla="*/ 637508 w 1447800"/>
                    <a:gd name="connsiteY201" fmla="*/ 691610 h 1733550"/>
                    <a:gd name="connsiteX202" fmla="*/ 649414 w 1447800"/>
                    <a:gd name="connsiteY202" fmla="*/ 663893 h 1733550"/>
                    <a:gd name="connsiteX203" fmla="*/ 616934 w 1447800"/>
                    <a:gd name="connsiteY203" fmla="*/ 610934 h 1733550"/>
                    <a:gd name="connsiteX204" fmla="*/ 788480 w 1447800"/>
                    <a:gd name="connsiteY204" fmla="*/ 730758 h 1733550"/>
                    <a:gd name="connsiteX205" fmla="*/ 795719 w 1447800"/>
                    <a:gd name="connsiteY205" fmla="*/ 729425 h 1733550"/>
                    <a:gd name="connsiteX206" fmla="*/ 799338 w 1447800"/>
                    <a:gd name="connsiteY206" fmla="*/ 722567 h 1733550"/>
                    <a:gd name="connsiteX207" fmla="*/ 788861 w 1447800"/>
                    <a:gd name="connsiteY207" fmla="*/ 690753 h 1733550"/>
                    <a:gd name="connsiteX208" fmla="*/ 620935 w 1447800"/>
                    <a:gd name="connsiteY208" fmla="*/ 519684 h 1733550"/>
                    <a:gd name="connsiteX209" fmla="*/ 613791 w 1447800"/>
                    <a:gd name="connsiteY209" fmla="*/ 522637 h 1733550"/>
                    <a:gd name="connsiteX210" fmla="*/ 415099 w 1447800"/>
                    <a:gd name="connsiteY210" fmla="*/ 323469 h 1733550"/>
                    <a:gd name="connsiteX211" fmla="*/ 520065 w 1447800"/>
                    <a:gd name="connsiteY211" fmla="*/ 416719 h 1733550"/>
                    <a:gd name="connsiteX212" fmla="*/ 642556 w 1447800"/>
                    <a:gd name="connsiteY212" fmla="*/ 503968 h 1733550"/>
                    <a:gd name="connsiteX213" fmla="*/ 665512 w 1447800"/>
                    <a:gd name="connsiteY213" fmla="*/ 511112 h 1733550"/>
                    <a:gd name="connsiteX214" fmla="*/ 639985 w 1447800"/>
                    <a:gd name="connsiteY214" fmla="*/ 440246 h 1733550"/>
                    <a:gd name="connsiteX215" fmla="*/ 667798 w 1447800"/>
                    <a:gd name="connsiteY215" fmla="*/ 449199 h 1733550"/>
                    <a:gd name="connsiteX216" fmla="*/ 677608 w 1447800"/>
                    <a:gd name="connsiteY216" fmla="*/ 468916 h 1733550"/>
                    <a:gd name="connsiteX217" fmla="*/ 674941 w 1447800"/>
                    <a:gd name="connsiteY217" fmla="*/ 468821 h 1733550"/>
                    <a:gd name="connsiteX218" fmla="*/ 690563 w 1447800"/>
                    <a:gd name="connsiteY218" fmla="*/ 485585 h 1733550"/>
                    <a:gd name="connsiteX219" fmla="*/ 683419 w 1447800"/>
                    <a:gd name="connsiteY219" fmla="*/ 488442 h 1733550"/>
                    <a:gd name="connsiteX220" fmla="*/ 733139 w 1447800"/>
                    <a:gd name="connsiteY220" fmla="*/ 549783 h 1733550"/>
                    <a:gd name="connsiteX221" fmla="*/ 731520 w 1447800"/>
                    <a:gd name="connsiteY221" fmla="*/ 542544 h 1733550"/>
                    <a:gd name="connsiteX222" fmla="*/ 784955 w 1447800"/>
                    <a:gd name="connsiteY222" fmla="*/ 589407 h 1733550"/>
                    <a:gd name="connsiteX223" fmla="*/ 777716 w 1447800"/>
                    <a:gd name="connsiteY223" fmla="*/ 592646 h 1733550"/>
                    <a:gd name="connsiteX224" fmla="*/ 762762 w 1447800"/>
                    <a:gd name="connsiteY224" fmla="*/ 582644 h 1733550"/>
                    <a:gd name="connsiteX225" fmla="*/ 756190 w 1447800"/>
                    <a:gd name="connsiteY225" fmla="*/ 586645 h 1733550"/>
                    <a:gd name="connsiteX226" fmla="*/ 871252 w 1447800"/>
                    <a:gd name="connsiteY226" fmla="*/ 719519 h 1733550"/>
                    <a:gd name="connsiteX227" fmla="*/ 863251 w 1447800"/>
                    <a:gd name="connsiteY227" fmla="*/ 722471 h 1733550"/>
                    <a:gd name="connsiteX228" fmla="*/ 857060 w 1447800"/>
                    <a:gd name="connsiteY228" fmla="*/ 718566 h 1733550"/>
                    <a:gd name="connsiteX229" fmla="*/ 859822 w 1447800"/>
                    <a:gd name="connsiteY229" fmla="*/ 767144 h 1733550"/>
                    <a:gd name="connsiteX230" fmla="*/ 854583 w 1447800"/>
                    <a:gd name="connsiteY230" fmla="*/ 773049 h 1733550"/>
                    <a:gd name="connsiteX231" fmla="*/ 833056 w 1447800"/>
                    <a:gd name="connsiteY231" fmla="*/ 766286 h 1733550"/>
                    <a:gd name="connsiteX232" fmla="*/ 834390 w 1447800"/>
                    <a:gd name="connsiteY232" fmla="*/ 811244 h 1733550"/>
                    <a:gd name="connsiteX233" fmla="*/ 820103 w 1447800"/>
                    <a:gd name="connsiteY233" fmla="*/ 793433 h 1733550"/>
                    <a:gd name="connsiteX234" fmla="*/ 779336 w 1447800"/>
                    <a:gd name="connsiteY234" fmla="*/ 769906 h 1733550"/>
                    <a:gd name="connsiteX235" fmla="*/ 784479 w 1447800"/>
                    <a:gd name="connsiteY235" fmla="*/ 772763 h 1733550"/>
                    <a:gd name="connsiteX236" fmla="*/ 791432 w 1447800"/>
                    <a:gd name="connsiteY236" fmla="*/ 772382 h 1733550"/>
                    <a:gd name="connsiteX237" fmla="*/ 793813 w 1447800"/>
                    <a:gd name="connsiteY237" fmla="*/ 772192 h 1733550"/>
                    <a:gd name="connsiteX238" fmla="*/ 786765 w 1447800"/>
                    <a:gd name="connsiteY238" fmla="*/ 761143 h 1733550"/>
                    <a:gd name="connsiteX239" fmla="*/ 785241 w 1447800"/>
                    <a:gd name="connsiteY239" fmla="*/ 759809 h 1733550"/>
                    <a:gd name="connsiteX240" fmla="*/ 769906 w 1447800"/>
                    <a:gd name="connsiteY240" fmla="*/ 753809 h 1733550"/>
                    <a:gd name="connsiteX241" fmla="*/ 768287 w 1447800"/>
                    <a:gd name="connsiteY241" fmla="*/ 757904 h 1733550"/>
                    <a:gd name="connsiteX242" fmla="*/ 745331 w 1447800"/>
                    <a:gd name="connsiteY242" fmla="*/ 731901 h 1733550"/>
                    <a:gd name="connsiteX243" fmla="*/ 748379 w 1447800"/>
                    <a:gd name="connsiteY243" fmla="*/ 725234 h 1733550"/>
                    <a:gd name="connsiteX244" fmla="*/ 693325 w 1447800"/>
                    <a:gd name="connsiteY244" fmla="*/ 678371 h 1733550"/>
                    <a:gd name="connsiteX245" fmla="*/ 691515 w 1447800"/>
                    <a:gd name="connsiteY245" fmla="*/ 685895 h 1733550"/>
                    <a:gd name="connsiteX246" fmla="*/ 702850 w 1447800"/>
                    <a:gd name="connsiteY246" fmla="*/ 707898 h 1733550"/>
                    <a:gd name="connsiteX247" fmla="*/ 815816 w 1447800"/>
                    <a:gd name="connsiteY247" fmla="*/ 832866 h 1733550"/>
                    <a:gd name="connsiteX248" fmla="*/ 822484 w 1447800"/>
                    <a:gd name="connsiteY248" fmla="*/ 921163 h 1733550"/>
                    <a:gd name="connsiteX249" fmla="*/ 837914 w 1447800"/>
                    <a:gd name="connsiteY249" fmla="*/ 1004030 h 1733550"/>
                    <a:gd name="connsiteX250" fmla="*/ 856774 w 1447800"/>
                    <a:gd name="connsiteY250" fmla="*/ 1085660 h 1733550"/>
                    <a:gd name="connsiteX251" fmla="*/ 829628 w 1447800"/>
                    <a:gd name="connsiteY251" fmla="*/ 1085660 h 1733550"/>
                    <a:gd name="connsiteX252" fmla="*/ 826484 w 1447800"/>
                    <a:gd name="connsiteY252" fmla="*/ 1092803 h 1733550"/>
                    <a:gd name="connsiteX253" fmla="*/ 854012 w 1447800"/>
                    <a:gd name="connsiteY253" fmla="*/ 1130713 h 1733550"/>
                    <a:gd name="connsiteX254" fmla="*/ 821912 w 1447800"/>
                    <a:gd name="connsiteY254" fmla="*/ 1126426 h 1733550"/>
                    <a:gd name="connsiteX255" fmla="*/ 806768 w 1447800"/>
                    <a:gd name="connsiteY255" fmla="*/ 1150430 h 1733550"/>
                    <a:gd name="connsiteX256" fmla="*/ 846677 w 1447800"/>
                    <a:gd name="connsiteY256" fmla="*/ 1179671 h 1733550"/>
                    <a:gd name="connsiteX257" fmla="*/ 1009555 w 1447800"/>
                    <a:gd name="connsiteY257" fmla="*/ 1362456 h 1733550"/>
                    <a:gd name="connsiteX258" fmla="*/ 872204 w 1447800"/>
                    <a:gd name="connsiteY258" fmla="*/ 1425035 h 1733550"/>
                    <a:gd name="connsiteX259" fmla="*/ 865061 w 1447800"/>
                    <a:gd name="connsiteY259" fmla="*/ 1422273 h 1733550"/>
                    <a:gd name="connsiteX260" fmla="*/ 936022 w 1447800"/>
                    <a:gd name="connsiteY260" fmla="*/ 1559624 h 1733550"/>
                    <a:gd name="connsiteX261" fmla="*/ 975741 w 1447800"/>
                    <a:gd name="connsiteY261" fmla="*/ 1643444 h 1733550"/>
                    <a:gd name="connsiteX262" fmla="*/ 998506 w 1447800"/>
                    <a:gd name="connsiteY262" fmla="*/ 1706404 h 1733550"/>
                    <a:gd name="connsiteX263" fmla="*/ 1035082 w 1447800"/>
                    <a:gd name="connsiteY263" fmla="*/ 1695641 h 1733550"/>
                    <a:gd name="connsiteX264" fmla="*/ 1038511 w 1447800"/>
                    <a:gd name="connsiteY264" fmla="*/ 1690021 h 1733550"/>
                    <a:gd name="connsiteX265" fmla="*/ 1063085 w 1447800"/>
                    <a:gd name="connsiteY265" fmla="*/ 1708499 h 1733550"/>
                    <a:gd name="connsiteX266" fmla="*/ 356806 w 1447800"/>
                    <a:gd name="connsiteY266" fmla="*/ 238982 h 1733550"/>
                    <a:gd name="connsiteX267" fmla="*/ 368998 w 1447800"/>
                    <a:gd name="connsiteY267" fmla="*/ 213074 h 1733550"/>
                    <a:gd name="connsiteX268" fmla="*/ 432721 w 1447800"/>
                    <a:gd name="connsiteY268" fmla="*/ 248126 h 1733550"/>
                    <a:gd name="connsiteX269" fmla="*/ 425958 w 1447800"/>
                    <a:gd name="connsiteY269" fmla="*/ 252412 h 1733550"/>
                    <a:gd name="connsiteX270" fmla="*/ 418338 w 1447800"/>
                    <a:gd name="connsiteY270" fmla="*/ 249936 h 1733550"/>
                    <a:gd name="connsiteX271" fmla="*/ 481298 w 1447800"/>
                    <a:gd name="connsiteY271" fmla="*/ 285464 h 1733550"/>
                    <a:gd name="connsiteX272" fmla="*/ 356806 w 1447800"/>
                    <a:gd name="connsiteY272" fmla="*/ 238982 h 1733550"/>
                    <a:gd name="connsiteX273" fmla="*/ 587407 w 1447800"/>
                    <a:gd name="connsiteY273" fmla="*/ 365284 h 1733550"/>
                    <a:gd name="connsiteX274" fmla="*/ 583597 w 1447800"/>
                    <a:gd name="connsiteY274" fmla="*/ 364617 h 1733550"/>
                    <a:gd name="connsiteX275" fmla="*/ 553593 w 1447800"/>
                    <a:gd name="connsiteY275" fmla="*/ 345091 h 1733550"/>
                    <a:gd name="connsiteX276" fmla="*/ 567595 w 1447800"/>
                    <a:gd name="connsiteY276" fmla="*/ 351187 h 1733550"/>
                    <a:gd name="connsiteX277" fmla="*/ 575120 w 1447800"/>
                    <a:gd name="connsiteY277" fmla="*/ 354425 h 1733550"/>
                    <a:gd name="connsiteX278" fmla="*/ 575120 w 1447800"/>
                    <a:gd name="connsiteY278" fmla="*/ 354425 h 1733550"/>
                    <a:gd name="connsiteX279" fmla="*/ 575120 w 1447800"/>
                    <a:gd name="connsiteY279" fmla="*/ 354425 h 1733550"/>
                    <a:gd name="connsiteX280" fmla="*/ 575120 w 1447800"/>
                    <a:gd name="connsiteY280" fmla="*/ 354425 h 1733550"/>
                    <a:gd name="connsiteX281" fmla="*/ 575120 w 1447800"/>
                    <a:gd name="connsiteY281" fmla="*/ 354425 h 1733550"/>
                    <a:gd name="connsiteX282" fmla="*/ 575120 w 1447800"/>
                    <a:gd name="connsiteY282" fmla="*/ 354425 h 1733550"/>
                    <a:gd name="connsiteX283" fmla="*/ 575120 w 1447800"/>
                    <a:gd name="connsiteY283" fmla="*/ 354425 h 1733550"/>
                    <a:gd name="connsiteX284" fmla="*/ 575120 w 1447800"/>
                    <a:gd name="connsiteY284" fmla="*/ 354425 h 1733550"/>
                    <a:gd name="connsiteX285" fmla="*/ 552355 w 1447800"/>
                    <a:gd name="connsiteY285" fmla="*/ 337947 h 1733550"/>
                    <a:gd name="connsiteX286" fmla="*/ 532543 w 1447800"/>
                    <a:gd name="connsiteY286" fmla="*/ 329851 h 1733550"/>
                    <a:gd name="connsiteX287" fmla="*/ 541211 w 1447800"/>
                    <a:gd name="connsiteY287" fmla="*/ 331470 h 1733550"/>
                    <a:gd name="connsiteX288" fmla="*/ 541306 w 1447800"/>
                    <a:gd name="connsiteY288" fmla="*/ 330994 h 1733550"/>
                    <a:gd name="connsiteX289" fmla="*/ 534353 w 1447800"/>
                    <a:gd name="connsiteY289" fmla="*/ 325279 h 1733550"/>
                    <a:gd name="connsiteX290" fmla="*/ 535400 w 1447800"/>
                    <a:gd name="connsiteY290" fmla="*/ 325755 h 1733550"/>
                    <a:gd name="connsiteX291" fmla="*/ 563404 w 1447800"/>
                    <a:gd name="connsiteY291" fmla="*/ 343853 h 1733550"/>
                    <a:gd name="connsiteX292" fmla="*/ 581501 w 1447800"/>
                    <a:gd name="connsiteY292" fmla="*/ 352711 h 1733550"/>
                    <a:gd name="connsiteX293" fmla="*/ 584835 w 1447800"/>
                    <a:gd name="connsiteY293" fmla="*/ 354711 h 1733550"/>
                    <a:gd name="connsiteX294" fmla="*/ 598551 w 1447800"/>
                    <a:gd name="connsiteY294" fmla="*/ 363284 h 1733550"/>
                    <a:gd name="connsiteX295" fmla="*/ 617030 w 1447800"/>
                    <a:gd name="connsiteY295" fmla="*/ 379476 h 1733550"/>
                    <a:gd name="connsiteX296" fmla="*/ 616458 w 1447800"/>
                    <a:gd name="connsiteY296" fmla="*/ 379381 h 1733550"/>
                    <a:gd name="connsiteX297" fmla="*/ 598551 w 1447800"/>
                    <a:gd name="connsiteY297" fmla="*/ 368332 h 1733550"/>
                    <a:gd name="connsiteX298" fmla="*/ 587407 w 1447800"/>
                    <a:gd name="connsiteY298" fmla="*/ 365284 h 1733550"/>
                    <a:gd name="connsiteX299" fmla="*/ 657701 w 1447800"/>
                    <a:gd name="connsiteY299" fmla="*/ 434340 h 1733550"/>
                    <a:gd name="connsiteX300" fmla="*/ 629793 w 1447800"/>
                    <a:gd name="connsiteY300" fmla="*/ 423291 h 1733550"/>
                    <a:gd name="connsiteX301" fmla="*/ 619125 w 1447800"/>
                    <a:gd name="connsiteY301" fmla="*/ 417100 h 1733550"/>
                    <a:gd name="connsiteX302" fmla="*/ 589788 w 1447800"/>
                    <a:gd name="connsiteY302" fmla="*/ 387953 h 1733550"/>
                    <a:gd name="connsiteX303" fmla="*/ 605219 w 1447800"/>
                    <a:gd name="connsiteY303" fmla="*/ 390716 h 1733550"/>
                    <a:gd name="connsiteX304" fmla="*/ 622268 w 1447800"/>
                    <a:gd name="connsiteY304" fmla="*/ 400336 h 1733550"/>
                    <a:gd name="connsiteX305" fmla="*/ 626269 w 1447800"/>
                    <a:gd name="connsiteY305" fmla="*/ 401860 h 1733550"/>
                    <a:gd name="connsiteX306" fmla="*/ 628745 w 1447800"/>
                    <a:gd name="connsiteY306" fmla="*/ 403574 h 1733550"/>
                    <a:gd name="connsiteX307" fmla="*/ 657320 w 1447800"/>
                    <a:gd name="connsiteY307" fmla="*/ 430054 h 1733550"/>
                    <a:gd name="connsiteX308" fmla="*/ 657701 w 1447800"/>
                    <a:gd name="connsiteY308" fmla="*/ 433769 h 1733550"/>
                    <a:gd name="connsiteX309" fmla="*/ 657701 w 1447800"/>
                    <a:gd name="connsiteY309" fmla="*/ 434340 h 1733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</a:cxnLst>
                  <a:rect l="l" t="t" r="r" b="b"/>
                  <a:pathLst>
                    <a:path w="1447800" h="1733550">
                      <a:moveTo>
                        <a:pt x="1063085" y="1708499"/>
                      </a:moveTo>
                      <a:cubicBezTo>
                        <a:pt x="1069562" y="1718405"/>
                        <a:pt x="1075754" y="1724406"/>
                        <a:pt x="1095756" y="1733360"/>
                      </a:cubicBezTo>
                      <a:cubicBezTo>
                        <a:pt x="1096328" y="1738122"/>
                        <a:pt x="1096613" y="1738503"/>
                        <a:pt x="1098232" y="1740789"/>
                      </a:cubicBezTo>
                      <a:cubicBezTo>
                        <a:pt x="1105186" y="1738884"/>
                        <a:pt x="1103186" y="1724501"/>
                        <a:pt x="1102233" y="1717643"/>
                      </a:cubicBezTo>
                      <a:cubicBezTo>
                        <a:pt x="1100899" y="1708023"/>
                        <a:pt x="1100138" y="1702213"/>
                        <a:pt x="1105757" y="1696022"/>
                      </a:cubicBezTo>
                      <a:cubicBezTo>
                        <a:pt x="1125855" y="1673828"/>
                        <a:pt x="1130332" y="1675543"/>
                        <a:pt x="1137856" y="1678305"/>
                      </a:cubicBezTo>
                      <a:quadBezTo>
                        <a:pt x="1148620" y="1682305"/>
                        <a:pt x="1150239" y="1680401"/>
                      </a:quadBezTo>
                      <a:cubicBezTo>
                        <a:pt x="1155764" y="1673733"/>
                        <a:pt x="1152715" y="1665351"/>
                        <a:pt x="1154716" y="1658017"/>
                      </a:cubicBezTo>
                      <a:quadBezTo>
                        <a:pt x="1155668" y="1654588"/>
                        <a:pt x="1153192" y="1637729"/>
                      </a:quadBezTo>
                      <a:cubicBezTo>
                        <a:pt x="1152239" y="1630871"/>
                        <a:pt x="1157859" y="1626489"/>
                        <a:pt x="1159573" y="1620679"/>
                      </a:cubicBezTo>
                      <a:cubicBezTo>
                        <a:pt x="1164717" y="1603248"/>
                        <a:pt x="1153001" y="1589056"/>
                        <a:pt x="1150430" y="1573149"/>
                      </a:cubicBezTo>
                      <a:cubicBezTo>
                        <a:pt x="1149287" y="1565815"/>
                        <a:pt x="1155097" y="1559719"/>
                        <a:pt x="1154239" y="1552480"/>
                      </a:cubicBezTo>
                      <a:cubicBezTo>
                        <a:pt x="1153763" y="1548479"/>
                        <a:pt x="1150620" y="1545336"/>
                        <a:pt x="1140428" y="1534859"/>
                      </a:cubicBezTo>
                      <a:cubicBezTo>
                        <a:pt x="1127570" y="1521714"/>
                        <a:pt x="1117378" y="1511332"/>
                        <a:pt x="1113282" y="1478375"/>
                      </a:cubicBezTo>
                      <a:quadBezTo>
                        <a:pt x="1112615" y="1472375"/>
                        <a:pt x="1121378" y="1371600"/>
                      </a:quadBezTo>
                      <a:cubicBezTo>
                        <a:pt x="1124426" y="1335976"/>
                        <a:pt x="1077373" y="1323118"/>
                        <a:pt x="1082612" y="1286542"/>
                      </a:cubicBezTo>
                      <a:quadBezTo>
                        <a:pt x="1140333" y="1276541"/>
                        <a:pt x="1128522" y="1207865"/>
                      </a:quadBezTo>
                      <a:cubicBezTo>
                        <a:pt x="1134904" y="1207294"/>
                        <a:pt x="1143762" y="1206627"/>
                        <a:pt x="1173861" y="1239584"/>
                      </a:cubicBezTo>
                      <a:cubicBezTo>
                        <a:pt x="1184815" y="1251585"/>
                        <a:pt x="1251204" y="1300925"/>
                        <a:pt x="1299496" y="1324356"/>
                      </a:cubicBezTo>
                      <a:cubicBezTo>
                        <a:pt x="1301687" y="1323499"/>
                        <a:pt x="1304639" y="1322356"/>
                        <a:pt x="1306830" y="1321499"/>
                      </a:cubicBezTo>
                      <a:cubicBezTo>
                        <a:pt x="1315212" y="1325213"/>
                        <a:pt x="1380744" y="1401890"/>
                        <a:pt x="1359313" y="1432846"/>
                      </a:cubicBezTo>
                      <a:cubicBezTo>
                        <a:pt x="1359027" y="1433227"/>
                        <a:pt x="1358741" y="1433608"/>
                        <a:pt x="1358360" y="1433989"/>
                      </a:cubicBezTo>
                      <a:cubicBezTo>
                        <a:pt x="1358074" y="1434275"/>
                        <a:pt x="1357884" y="1434655"/>
                        <a:pt x="1357598" y="1434941"/>
                      </a:cubicBezTo>
                      <a:cubicBezTo>
                        <a:pt x="1357408" y="1435227"/>
                        <a:pt x="1357217" y="1435418"/>
                        <a:pt x="1357027" y="1435703"/>
                      </a:cubicBezTo>
                      <a:cubicBezTo>
                        <a:pt x="1356836" y="1435894"/>
                        <a:pt x="1356646" y="1436180"/>
                        <a:pt x="1356455" y="1436370"/>
                      </a:cubicBezTo>
                      <a:cubicBezTo>
                        <a:pt x="1356265" y="1436656"/>
                        <a:pt x="1356074" y="1436846"/>
                        <a:pt x="1355884" y="1437132"/>
                      </a:cubicBezTo>
                      <a:cubicBezTo>
                        <a:pt x="1355693" y="1437418"/>
                        <a:pt x="1355407" y="1437704"/>
                        <a:pt x="1355217" y="1437989"/>
                      </a:cubicBezTo>
                      <a:cubicBezTo>
                        <a:pt x="1354931" y="1438370"/>
                        <a:pt x="1354646" y="1438656"/>
                        <a:pt x="1354360" y="1439037"/>
                      </a:cubicBezTo>
                      <a:cubicBezTo>
                        <a:pt x="1353979" y="1439513"/>
                        <a:pt x="1353598" y="1439894"/>
                        <a:pt x="1353312" y="1440371"/>
                      </a:cubicBezTo>
                      <a:cubicBezTo>
                        <a:pt x="1353026" y="1440656"/>
                        <a:pt x="1343025" y="1448848"/>
                        <a:pt x="1338929" y="1449705"/>
                      </a:cubicBezTo>
                      <a:cubicBezTo>
                        <a:pt x="1338358" y="1449800"/>
                        <a:pt x="1336834" y="1450181"/>
                        <a:pt x="1337215" y="1452467"/>
                      </a:cubicBezTo>
                      <a:cubicBezTo>
                        <a:pt x="1338453" y="1459516"/>
                        <a:pt x="1353788" y="1475899"/>
                        <a:pt x="1359408" y="1476089"/>
                      </a:cubicBezTo>
                      <a:cubicBezTo>
                        <a:pt x="1372553" y="1476566"/>
                        <a:pt x="1372838" y="1476566"/>
                        <a:pt x="1388650" y="1493711"/>
                      </a:cubicBezTo>
                      <a:cubicBezTo>
                        <a:pt x="1392269" y="1497616"/>
                        <a:pt x="1397032" y="1496663"/>
                        <a:pt x="1396746" y="1490567"/>
                      </a:cubicBezTo>
                      <a:cubicBezTo>
                        <a:pt x="1395508" y="1468755"/>
                        <a:pt x="1379030" y="1453705"/>
                        <a:pt x="1371505" y="1434655"/>
                      </a:cubicBezTo>
                      <a:cubicBezTo>
                        <a:pt x="1368362" y="1426655"/>
                        <a:pt x="1372743" y="1418177"/>
                        <a:pt x="1369981" y="1410176"/>
                      </a:cubicBezTo>
                      <a:quadBezTo>
                        <a:pt x="1354455" y="1364742"/>
                        <a:pt x="1352645" y="1361504"/>
                      </a:quadBezTo>
                      <a:lnTo>
                        <a:pt x="1352645" y="1361504"/>
                      </a:lnTo>
                      <a:cubicBezTo>
                        <a:pt x="1340548" y="1340263"/>
                        <a:pt x="1338072" y="1340453"/>
                        <a:pt x="1336739" y="1340453"/>
                      </a:cubicBezTo>
                      <a:quadBezTo>
                        <a:pt x="1333214" y="1340644"/>
                        <a:pt x="1317022" y="1306354"/>
                      </a:quadBezTo>
                      <a:lnTo>
                        <a:pt x="1317022" y="1306354"/>
                      </a:lnTo>
                      <a:cubicBezTo>
                        <a:pt x="1316069" y="1302068"/>
                        <a:pt x="1316641" y="1295972"/>
                        <a:pt x="1318355" y="1291876"/>
                      </a:cubicBezTo>
                      <a:cubicBezTo>
                        <a:pt x="1324451" y="1293876"/>
                        <a:pt x="1325404" y="1292066"/>
                        <a:pt x="1326356" y="1290352"/>
                      </a:cubicBezTo>
                      <a:cubicBezTo>
                        <a:pt x="1316927" y="1279589"/>
                        <a:pt x="1303687" y="1274159"/>
                        <a:pt x="1292543" y="1265777"/>
                      </a:cubicBezTo>
                      <a:cubicBezTo>
                        <a:pt x="1288256" y="1267016"/>
                        <a:pt x="1281970" y="1267206"/>
                        <a:pt x="1277588" y="1266063"/>
                      </a:cubicBezTo>
                      <a:cubicBezTo>
                        <a:pt x="1276922" y="1263396"/>
                        <a:pt x="1276064" y="1259872"/>
                        <a:pt x="1275493" y="1257300"/>
                      </a:cubicBezTo>
                      <a:cubicBezTo>
                        <a:pt x="1273588" y="1255014"/>
                        <a:pt x="1271016" y="1251966"/>
                        <a:pt x="1269111" y="1249680"/>
                      </a:cubicBezTo>
                      <a:cubicBezTo>
                        <a:pt x="1235202" y="1264634"/>
                        <a:pt x="1152620" y="1163860"/>
                        <a:pt x="1151858" y="1162717"/>
                      </a:cubicBezTo>
                      <a:cubicBezTo>
                        <a:pt x="1153858" y="1163765"/>
                        <a:pt x="1156430" y="1165098"/>
                        <a:pt x="1158431" y="1166146"/>
                      </a:cubicBezTo>
                      <a:cubicBezTo>
                        <a:pt x="1127951" y="1127284"/>
                        <a:pt x="1121569" y="1119188"/>
                        <a:pt x="1133380" y="1102614"/>
                      </a:cubicBezTo>
                      <a:cubicBezTo>
                        <a:pt x="1143476" y="1113854"/>
                        <a:pt x="1149191" y="1128427"/>
                        <a:pt x="1160145" y="1139000"/>
                      </a:cubicBezTo>
                      <a:quadBezTo>
                        <a:pt x="1159288" y="1131570"/>
                        <a:pt x="1147572" y="1108520"/>
                      </a:quadBezTo>
                      <a:cubicBezTo>
                        <a:pt x="1170623" y="1125284"/>
                        <a:pt x="1180529" y="1155573"/>
                        <a:pt x="1207961" y="1167860"/>
                      </a:cubicBezTo>
                      <a:quadBezTo>
                        <a:pt x="1275779" y="1198340"/>
                        <a:pt x="1277493" y="1199960"/>
                      </a:quadBezTo>
                      <a:cubicBezTo>
                        <a:pt x="1301401" y="1221676"/>
                        <a:pt x="1310259" y="1254443"/>
                        <a:pt x="1333119" y="1276922"/>
                      </a:cubicBezTo>
                      <a:cubicBezTo>
                        <a:pt x="1341406" y="1284637"/>
                        <a:pt x="1343120" y="1286256"/>
                        <a:pt x="1348931" y="1292733"/>
                      </a:cubicBezTo>
                      <a:quadBezTo>
                        <a:pt x="1364932" y="1310735"/>
                        <a:pt x="1365314" y="1310926"/>
                      </a:quadBezTo>
                      <a:cubicBezTo>
                        <a:pt x="1371410" y="1312926"/>
                        <a:pt x="1371505" y="1313021"/>
                        <a:pt x="1380173" y="1330166"/>
                      </a:cubicBezTo>
                      <a:cubicBezTo>
                        <a:pt x="1387316" y="1344168"/>
                        <a:pt x="1388459" y="1344168"/>
                        <a:pt x="1389983" y="1344073"/>
                      </a:cubicBezTo>
                      <a:cubicBezTo>
                        <a:pt x="1390555" y="1342358"/>
                        <a:pt x="1390364" y="1340644"/>
                        <a:pt x="1390555" y="1338929"/>
                      </a:cubicBezTo>
                      <a:cubicBezTo>
                        <a:pt x="1391031" y="1339025"/>
                        <a:pt x="1391793" y="1339405"/>
                        <a:pt x="1392079" y="1339882"/>
                      </a:cubicBezTo>
                      <a:cubicBezTo>
                        <a:pt x="1398651" y="1349788"/>
                        <a:pt x="1401604" y="1361599"/>
                        <a:pt x="1408081" y="1371600"/>
                      </a:cubicBezTo>
                      <a:cubicBezTo>
                        <a:pt x="1411986" y="1377601"/>
                        <a:pt x="1418654" y="1380935"/>
                        <a:pt x="1422464" y="1386935"/>
                      </a:cubicBezTo>
                      <a:cubicBezTo>
                        <a:pt x="1424559" y="1390174"/>
                        <a:pt x="1429322" y="1394555"/>
                        <a:pt x="1430655" y="1395794"/>
                      </a:cubicBezTo>
                      <a:quadBezTo>
                        <a:pt x="1430846" y="1394936"/>
                        <a:pt x="1429893" y="1393222"/>
                      </a:quadBezTo>
                      <a:quadBezTo>
                        <a:pt x="1451134" y="1418273"/>
                        <a:pt x="1452563" y="1418749"/>
                      </a:quadBezTo>
                      <a:cubicBezTo>
                        <a:pt x="1453229" y="1417606"/>
                        <a:pt x="1454182" y="1415987"/>
                        <a:pt x="1437608" y="1393031"/>
                      </a:cubicBezTo>
                      <a:cubicBezTo>
                        <a:pt x="1432655" y="1386269"/>
                        <a:pt x="1427607" y="1379315"/>
                        <a:pt x="1424559" y="1373219"/>
                      </a:cubicBezTo>
                      <a:cubicBezTo>
                        <a:pt x="1421130" y="1366457"/>
                        <a:pt x="1419701" y="1358932"/>
                        <a:pt x="1416272" y="1352169"/>
                      </a:cubicBezTo>
                      <a:cubicBezTo>
                        <a:pt x="1414177" y="1348073"/>
                        <a:pt x="1410176" y="1345406"/>
                        <a:pt x="1408366" y="1341120"/>
                      </a:cubicBezTo>
                      <a:cubicBezTo>
                        <a:pt x="1406938" y="1337786"/>
                        <a:pt x="1407223" y="1337310"/>
                        <a:pt x="1408462" y="1335691"/>
                      </a:cubicBezTo>
                      <a:cubicBezTo>
                        <a:pt x="1411033" y="1335310"/>
                        <a:pt x="1412939" y="1337405"/>
                        <a:pt x="1415320" y="1337501"/>
                      </a:cubicBezTo>
                      <a:cubicBezTo>
                        <a:pt x="1415129" y="1336929"/>
                        <a:pt x="1414844" y="1336072"/>
                        <a:pt x="1414558" y="1335500"/>
                      </a:cubicBezTo>
                      <a:lnTo>
                        <a:pt x="1414558" y="1335500"/>
                      </a:lnTo>
                      <a:cubicBezTo>
                        <a:pt x="1414367" y="1335215"/>
                        <a:pt x="1397603" y="1306830"/>
                        <a:pt x="1392555" y="1306925"/>
                      </a:cubicBezTo>
                      <a:cubicBezTo>
                        <a:pt x="1388555" y="1307021"/>
                        <a:pt x="1386745" y="1303782"/>
                        <a:pt x="1376553" y="1285685"/>
                      </a:cubicBezTo>
                      <a:cubicBezTo>
                        <a:pt x="1370743" y="1275398"/>
                        <a:pt x="1361694" y="1267778"/>
                        <a:pt x="1354550" y="1258538"/>
                      </a:cubicBezTo>
                      <a:quadBezTo>
                        <a:pt x="1352074" y="1255300"/>
                        <a:pt x="1344930" y="1244727"/>
                      </a:quadBezTo>
                      <a:cubicBezTo>
                        <a:pt x="1342073" y="1240536"/>
                        <a:pt x="1338548" y="1234726"/>
                        <a:pt x="1336072" y="1230249"/>
                      </a:cubicBezTo>
                      <a:cubicBezTo>
                        <a:pt x="1338358" y="1231201"/>
                        <a:pt x="1341311" y="1232345"/>
                        <a:pt x="1343501" y="1233297"/>
                      </a:cubicBezTo>
                      <a:cubicBezTo>
                        <a:pt x="1347026" y="1236155"/>
                        <a:pt x="1347216" y="1235488"/>
                        <a:pt x="1347311" y="1234821"/>
                      </a:cubicBezTo>
                      <a:cubicBezTo>
                        <a:pt x="1345406" y="1231201"/>
                        <a:pt x="1328356" y="1195388"/>
                        <a:pt x="1328642" y="1180814"/>
                      </a:cubicBezTo>
                      <a:cubicBezTo>
                        <a:pt x="1333310" y="1182910"/>
                        <a:pt x="1339310" y="1186625"/>
                        <a:pt x="1342930" y="1190339"/>
                      </a:cubicBezTo>
                      <a:cubicBezTo>
                        <a:pt x="1339691" y="1173290"/>
                        <a:pt x="1329976" y="1158050"/>
                        <a:pt x="1328928" y="1140333"/>
                      </a:cubicBezTo>
                      <a:cubicBezTo>
                        <a:pt x="1334738" y="1146905"/>
                        <a:pt x="1339024" y="1151668"/>
                        <a:pt x="1348359" y="1167384"/>
                      </a:cubicBezTo>
                      <a:cubicBezTo>
                        <a:pt x="1346645" y="1149001"/>
                        <a:pt x="1340930" y="1129189"/>
                        <a:pt x="1331500" y="1108805"/>
                      </a:cubicBezTo>
                      <a:cubicBezTo>
                        <a:pt x="1341120" y="1129475"/>
                        <a:pt x="1347311" y="1150144"/>
                        <a:pt x="1349978" y="1170623"/>
                      </a:cubicBezTo>
                      <a:cubicBezTo>
                        <a:pt x="1354550" y="1181195"/>
                        <a:pt x="1354455" y="1181481"/>
                        <a:pt x="1351502" y="1190054"/>
                      </a:cubicBezTo>
                      <a:cubicBezTo>
                        <a:pt x="1351312" y="1191101"/>
                        <a:pt x="1351598" y="1192149"/>
                        <a:pt x="1351121" y="1193101"/>
                      </a:cubicBezTo>
                      <a:cubicBezTo>
                        <a:pt x="1350836" y="1193578"/>
                        <a:pt x="1350455" y="1193959"/>
                        <a:pt x="1350264" y="1194530"/>
                      </a:cubicBezTo>
                      <a:cubicBezTo>
                        <a:pt x="1350073" y="1194911"/>
                        <a:pt x="1350169" y="1195292"/>
                        <a:pt x="1350169" y="1195673"/>
                      </a:cubicBezTo>
                      <a:cubicBezTo>
                        <a:pt x="1350359" y="1196912"/>
                        <a:pt x="1350645" y="1197864"/>
                        <a:pt x="1351598" y="1200055"/>
                      </a:cubicBezTo>
                      <a:cubicBezTo>
                        <a:pt x="1351693" y="1200341"/>
                        <a:pt x="1366076" y="1229678"/>
                        <a:pt x="1371886" y="1237774"/>
                      </a:cubicBezTo>
                      <a:cubicBezTo>
                        <a:pt x="1371695" y="1235774"/>
                        <a:pt x="1371029" y="1233869"/>
                        <a:pt x="1370933" y="1231773"/>
                      </a:cubicBezTo>
                      <a:cubicBezTo>
                        <a:pt x="1371314" y="1231487"/>
                        <a:pt x="1371790" y="1231106"/>
                        <a:pt x="1372172" y="1230821"/>
                      </a:cubicBezTo>
                      <a:cubicBezTo>
                        <a:pt x="1378744" y="1233773"/>
                        <a:pt x="1430560" y="1317403"/>
                        <a:pt x="1432751" y="1320927"/>
                      </a:cubicBezTo>
                      <a:cubicBezTo>
                        <a:pt x="1440085" y="1332738"/>
                        <a:pt x="1440752" y="1333310"/>
                        <a:pt x="1442656" y="1334929"/>
                      </a:cubicBezTo>
                      <a:quadBezTo>
                        <a:pt x="1443323" y="1333881"/>
                        <a:pt x="1443609" y="1330452"/>
                      </a:quadBezTo>
                      <a:cubicBezTo>
                        <a:pt x="1447895" y="1331214"/>
                        <a:pt x="1448657" y="1335500"/>
                        <a:pt x="1451324" y="1337977"/>
                      </a:cubicBezTo>
                      <a:cubicBezTo>
                        <a:pt x="1454944" y="1320070"/>
                        <a:pt x="1435989" y="1310926"/>
                        <a:pt x="1434656" y="1295019"/>
                      </a:cubicBezTo>
                      <a:cubicBezTo>
                        <a:pt x="1441704" y="1300163"/>
                        <a:pt x="1445228" y="1308449"/>
                        <a:pt x="1451801" y="1314069"/>
                      </a:cubicBezTo>
                      <a:quadBezTo>
                        <a:pt x="1451229" y="1311783"/>
                        <a:pt x="1420749" y="1253014"/>
                      </a:quadBezTo>
                      <a:cubicBezTo>
                        <a:pt x="1421416" y="1253871"/>
                        <a:pt x="1422368" y="1255205"/>
                        <a:pt x="1422940" y="1256157"/>
                      </a:cubicBezTo>
                      <a:cubicBezTo>
                        <a:pt x="1419320" y="1249109"/>
                        <a:pt x="1403128" y="1221010"/>
                        <a:pt x="1403032" y="1220819"/>
                      </a:cubicBezTo>
                      <a:lnTo>
                        <a:pt x="1320260" y="1087374"/>
                      </a:lnTo>
                      <a:cubicBezTo>
                        <a:pt x="1317212" y="1082230"/>
                        <a:pt x="1314069" y="1077087"/>
                        <a:pt x="1310640" y="1071848"/>
                      </a:cubicBezTo>
                      <a:lnTo>
                        <a:pt x="1293400" y="1047274"/>
                      </a:lnTo>
                      <a:cubicBezTo>
                        <a:pt x="1292733" y="1046798"/>
                        <a:pt x="1292162" y="1046226"/>
                        <a:pt x="1291590" y="1045655"/>
                      </a:cubicBezTo>
                      <a:cubicBezTo>
                        <a:pt x="1291590" y="1046226"/>
                        <a:pt x="1291590" y="1046893"/>
                        <a:pt x="1291590" y="1047464"/>
                      </a:cubicBezTo>
                      <a:quadBezTo>
                        <a:pt x="1289876" y="1045940"/>
                        <a:pt x="1283398" y="1037273"/>
                      </a:quadBezTo>
                      <a:cubicBezTo>
                        <a:pt x="1283970" y="1042607"/>
                        <a:pt x="1284351" y="1047179"/>
                        <a:pt x="1324070" y="1112330"/>
                      </a:cubicBezTo>
                      <a:cubicBezTo>
                        <a:pt x="1332929" y="1126903"/>
                        <a:pt x="1333881" y="1128903"/>
                        <a:pt x="1335119" y="1131856"/>
                      </a:cubicBezTo>
                      <a:cubicBezTo>
                        <a:pt x="1328071" y="1128903"/>
                        <a:pt x="1325594" y="1121664"/>
                        <a:pt x="1320737" y="1116616"/>
                      </a:cubicBezTo>
                      <a:cubicBezTo>
                        <a:pt x="1320927" y="1123283"/>
                        <a:pt x="1326642" y="1128046"/>
                        <a:pt x="1327214" y="1134618"/>
                      </a:cubicBezTo>
                      <a:cubicBezTo>
                        <a:pt x="1324737" y="1133666"/>
                        <a:pt x="1323213" y="1131380"/>
                        <a:pt x="1320737" y="1130522"/>
                      </a:cubicBezTo>
                      <a:cubicBezTo>
                        <a:pt x="1320356" y="1130808"/>
                        <a:pt x="1319879" y="1131094"/>
                        <a:pt x="1319403" y="1131284"/>
                      </a:cubicBezTo>
                      <a:cubicBezTo>
                        <a:pt x="1314069" y="1128617"/>
                        <a:pt x="1302544" y="1117664"/>
                        <a:pt x="1293971" y="1105662"/>
                      </a:cubicBezTo>
                      <a:cubicBezTo>
                        <a:pt x="1279589" y="1085564"/>
                        <a:pt x="1273207" y="1072420"/>
                        <a:pt x="1264348" y="1054132"/>
                      </a:cubicBezTo>
                      <a:cubicBezTo>
                        <a:pt x="1251109" y="1026890"/>
                        <a:pt x="1227391" y="1007269"/>
                        <a:pt x="1212342" y="981361"/>
                      </a:cubicBezTo>
                      <a:cubicBezTo>
                        <a:pt x="1213199" y="981266"/>
                        <a:pt x="1214342" y="981551"/>
                        <a:pt x="1215009" y="982027"/>
                      </a:cubicBezTo>
                      <a:cubicBezTo>
                        <a:pt x="1215485" y="978408"/>
                        <a:pt x="1205960" y="967645"/>
                        <a:pt x="1205865" y="967550"/>
                      </a:cubicBezTo>
                      <a:cubicBezTo>
                        <a:pt x="1198245" y="959834"/>
                        <a:pt x="1146620" y="883444"/>
                        <a:pt x="1146429" y="882968"/>
                      </a:cubicBezTo>
                      <a:cubicBezTo>
                        <a:pt x="1146620" y="882587"/>
                        <a:pt x="1146810" y="882110"/>
                        <a:pt x="1147001" y="881729"/>
                      </a:cubicBezTo>
                      <a:cubicBezTo>
                        <a:pt x="1144810" y="876395"/>
                        <a:pt x="1141190" y="871823"/>
                        <a:pt x="1138333" y="866870"/>
                      </a:cubicBezTo>
                      <a:quadBezTo>
                        <a:pt x="1142524" y="870395"/>
                        <a:pt x="1162812" y="901065"/>
                      </a:quadBezTo>
                      <a:cubicBezTo>
                        <a:pt x="1163288" y="901065"/>
                        <a:pt x="1163955" y="901160"/>
                        <a:pt x="1164431" y="901160"/>
                      </a:cubicBezTo>
                      <a:cubicBezTo>
                        <a:pt x="1164812" y="894112"/>
                        <a:pt x="1159955" y="888683"/>
                        <a:pt x="1158526" y="882206"/>
                      </a:cubicBezTo>
                      <a:cubicBezTo>
                        <a:pt x="1177195" y="893826"/>
                        <a:pt x="1180148" y="917162"/>
                        <a:pt x="1195197" y="931545"/>
                      </a:cubicBezTo>
                      <a:cubicBezTo>
                        <a:pt x="1195673" y="929640"/>
                        <a:pt x="1195673" y="929545"/>
                        <a:pt x="1192149" y="922782"/>
                      </a:cubicBezTo>
                      <a:cubicBezTo>
                        <a:pt x="1203674" y="934212"/>
                        <a:pt x="1209865" y="949547"/>
                        <a:pt x="1220914" y="961263"/>
                      </a:cubicBezTo>
                      <a:cubicBezTo>
                        <a:pt x="1219200" y="954786"/>
                        <a:pt x="1184434" y="900684"/>
                        <a:pt x="1179671" y="893255"/>
                      </a:cubicBezTo>
                      <a:cubicBezTo>
                        <a:pt x="1169194" y="880205"/>
                        <a:pt x="1159478" y="868109"/>
                        <a:pt x="1150334" y="856774"/>
                      </a:cubicBezTo>
                      <a:cubicBezTo>
                        <a:pt x="1159097" y="869156"/>
                        <a:pt x="1170146" y="879824"/>
                        <a:pt x="1177862" y="892969"/>
                      </a:cubicBezTo>
                      <a:cubicBezTo>
                        <a:pt x="1176719" y="892016"/>
                        <a:pt x="1175861" y="890873"/>
                        <a:pt x="1174909" y="889921"/>
                      </a:cubicBezTo>
                      <a:cubicBezTo>
                        <a:pt x="1176814" y="892874"/>
                        <a:pt x="1179195" y="895541"/>
                        <a:pt x="1180910" y="898589"/>
                      </a:cubicBezTo>
                      <a:cubicBezTo>
                        <a:pt x="1181481" y="899732"/>
                        <a:pt x="1183005" y="903161"/>
                        <a:pt x="1182719" y="904780"/>
                      </a:cubicBezTo>
                      <a:cubicBezTo>
                        <a:pt x="1179957" y="902684"/>
                        <a:pt x="1153668" y="869918"/>
                        <a:pt x="1153478" y="869633"/>
                      </a:cubicBezTo>
                      <a:cubicBezTo>
                        <a:pt x="1152620" y="868490"/>
                        <a:pt x="1151573" y="867061"/>
                        <a:pt x="1150715" y="865918"/>
                      </a:cubicBezTo>
                      <a:cubicBezTo>
                        <a:pt x="1143095" y="855631"/>
                        <a:pt x="1136809" y="844487"/>
                        <a:pt x="1129284" y="834200"/>
                      </a:cubicBezTo>
                      <a:cubicBezTo>
                        <a:pt x="1118711" y="819626"/>
                        <a:pt x="1106424" y="806387"/>
                        <a:pt x="1095851" y="791813"/>
                      </a:cubicBezTo>
                      <a:cubicBezTo>
                        <a:pt x="1094518" y="790004"/>
                        <a:pt x="1094518" y="789813"/>
                        <a:pt x="1094899" y="789051"/>
                      </a:cubicBezTo>
                      <a:cubicBezTo>
                        <a:pt x="1094708" y="788670"/>
                        <a:pt x="1094423" y="788289"/>
                        <a:pt x="1094137" y="787908"/>
                      </a:cubicBezTo>
                      <a:cubicBezTo>
                        <a:pt x="1032034" y="712946"/>
                        <a:pt x="998791" y="679037"/>
                        <a:pt x="914400" y="596075"/>
                      </a:cubicBezTo>
                      <a:cubicBezTo>
                        <a:pt x="755999" y="453200"/>
                        <a:pt x="683609" y="387953"/>
                        <a:pt x="493776" y="259461"/>
                      </a:cubicBezTo>
                      <a:cubicBezTo>
                        <a:pt x="466820" y="241649"/>
                        <a:pt x="439483" y="224504"/>
                        <a:pt x="411766" y="207931"/>
                      </a:cubicBezTo>
                      <a:lnTo>
                        <a:pt x="393573" y="196501"/>
                      </a:lnTo>
                      <a:cubicBezTo>
                        <a:pt x="211836" y="94583"/>
                        <a:pt x="174022" y="73438"/>
                        <a:pt x="30289" y="12478"/>
                      </a:cubicBezTo>
                      <a:lnTo>
                        <a:pt x="0" y="0"/>
                      </a:lnTo>
                      <a:cubicBezTo>
                        <a:pt x="4191" y="1715"/>
                        <a:pt x="7811" y="3334"/>
                        <a:pt x="18288" y="8001"/>
                      </a:cubicBezTo>
                      <a:cubicBezTo>
                        <a:pt x="17336" y="7810"/>
                        <a:pt x="16193" y="7620"/>
                        <a:pt x="15240" y="7430"/>
                      </a:cubicBezTo>
                      <a:cubicBezTo>
                        <a:pt x="19621" y="11049"/>
                        <a:pt x="39814" y="18002"/>
                        <a:pt x="40005" y="18097"/>
                      </a:cubicBezTo>
                      <a:cubicBezTo>
                        <a:pt x="39338" y="17621"/>
                        <a:pt x="38386" y="16955"/>
                        <a:pt x="37719" y="16383"/>
                      </a:cubicBezTo>
                      <a:cubicBezTo>
                        <a:pt x="53530" y="21622"/>
                        <a:pt x="96964" y="41624"/>
                        <a:pt x="97346" y="41815"/>
                      </a:cubicBezTo>
                      <a:cubicBezTo>
                        <a:pt x="88868" y="38291"/>
                        <a:pt x="80677" y="34290"/>
                        <a:pt x="72199" y="30861"/>
                      </a:cubicBezTo>
                      <a:quadBezTo>
                        <a:pt x="136493" y="64389"/>
                        <a:pt x="171736" y="83534"/>
                      </a:quadBezTo>
                      <a:cubicBezTo>
                        <a:pt x="228505" y="108776"/>
                        <a:pt x="283750" y="136017"/>
                        <a:pt x="337376" y="165354"/>
                      </a:cubicBezTo>
                      <a:cubicBezTo>
                        <a:pt x="283940" y="136112"/>
                        <a:pt x="229171" y="109061"/>
                        <a:pt x="173164" y="84296"/>
                      </a:cubicBezTo>
                      <a:cubicBezTo>
                        <a:pt x="275844" y="139160"/>
                        <a:pt x="277749" y="140684"/>
                        <a:pt x="292132" y="152305"/>
                      </a:cubicBezTo>
                      <a:cubicBezTo>
                        <a:pt x="266795" y="147828"/>
                        <a:pt x="249079" y="127540"/>
                        <a:pt x="225076" y="120110"/>
                      </a:cubicBezTo>
                      <a:cubicBezTo>
                        <a:pt x="228410" y="123444"/>
                        <a:pt x="233363" y="127635"/>
                        <a:pt x="237363" y="130207"/>
                      </a:cubicBezTo>
                      <a:cubicBezTo>
                        <a:pt x="235077" y="130112"/>
                        <a:pt x="231934" y="130016"/>
                        <a:pt x="229648" y="129826"/>
                      </a:cubicBezTo>
                      <a:cubicBezTo>
                        <a:pt x="264605" y="151257"/>
                        <a:pt x="304229" y="162592"/>
                        <a:pt x="340233" y="181832"/>
                      </a:cubicBezTo>
                      <a:cubicBezTo>
                        <a:pt x="338138" y="181070"/>
                        <a:pt x="335375" y="179927"/>
                        <a:pt x="333280" y="179165"/>
                      </a:cubicBezTo>
                      <a:cubicBezTo>
                        <a:pt x="336328" y="184880"/>
                        <a:pt x="339947" y="189738"/>
                        <a:pt x="343948" y="194119"/>
                      </a:cubicBezTo>
                      <a:cubicBezTo>
                        <a:pt x="336709" y="189738"/>
                        <a:pt x="327946" y="184880"/>
                        <a:pt x="317373" y="179546"/>
                      </a:cubicBezTo>
                      <a:quadBezTo>
                        <a:pt x="293751" y="167640"/>
                        <a:pt x="246888" y="166307"/>
                      </a:quadBezTo>
                      <a:cubicBezTo>
                        <a:pt x="246126" y="170688"/>
                        <a:pt x="244030" y="176308"/>
                        <a:pt x="241745" y="180118"/>
                      </a:cubicBezTo>
                      <a:cubicBezTo>
                        <a:pt x="236506" y="179546"/>
                        <a:pt x="229457" y="179070"/>
                        <a:pt x="224219" y="179261"/>
                      </a:cubicBezTo>
                      <a:cubicBezTo>
                        <a:pt x="223456" y="181451"/>
                        <a:pt x="222409" y="184309"/>
                        <a:pt x="221552" y="186404"/>
                      </a:cubicBezTo>
                      <a:quadBezTo>
                        <a:pt x="181737" y="169355"/>
                        <a:pt x="179451" y="170212"/>
                      </a:quadBezTo>
                      <a:cubicBezTo>
                        <a:pt x="185738" y="175260"/>
                        <a:pt x="192786" y="179070"/>
                        <a:pt x="199358" y="183737"/>
                      </a:cubicBezTo>
                      <a:cubicBezTo>
                        <a:pt x="194501" y="181356"/>
                        <a:pt x="188214" y="178022"/>
                        <a:pt x="183642" y="175260"/>
                      </a:cubic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quadBezTo>
                        <a:pt x="180594" y="172784"/>
                        <a:pt x="180594" y="172784"/>
                      </a:quadBezTo>
                      <a:cubicBezTo>
                        <a:pt x="172593" y="170593"/>
                        <a:pt x="165640" y="168783"/>
                        <a:pt x="163544" y="169450"/>
                      </a:cubicBezTo>
                      <a:cubicBezTo>
                        <a:pt x="174974" y="181547"/>
                        <a:pt x="191071" y="186214"/>
                        <a:pt x="204216" y="195548"/>
                      </a:cubicBezTo>
                      <a:cubicBezTo>
                        <a:pt x="194596" y="191072"/>
                        <a:pt x="190310" y="189071"/>
                        <a:pt x="173736" y="178689"/>
                      </a:cubicBezTo>
                      <a:cubicBezTo>
                        <a:pt x="182785" y="188690"/>
                        <a:pt x="194786" y="194882"/>
                        <a:pt x="205169" y="203168"/>
                      </a:cubicBezTo>
                      <a:quadBezTo>
                        <a:pt x="197739" y="200787"/>
                        <a:pt x="172307" y="183642"/>
                      </a:quadBezTo>
                      <a:cubicBezTo>
                        <a:pt x="173736" y="185452"/>
                        <a:pt x="175736" y="187833"/>
                        <a:pt x="177165" y="189643"/>
                      </a:cubicBezTo>
                      <a:cubicBezTo>
                        <a:pt x="174974" y="189738"/>
                        <a:pt x="171926" y="189929"/>
                        <a:pt x="169736" y="190024"/>
                      </a:cubicBezTo>
                      <a:cubicBezTo>
                        <a:pt x="184690" y="203644"/>
                        <a:pt x="201835" y="215646"/>
                        <a:pt x="202025" y="215837"/>
                      </a:cubicBezTo>
                      <a:quadBezTo>
                        <a:pt x="202406" y="222218"/>
                        <a:pt x="221361" y="236601"/>
                      </a:quadBezTo>
                      <a:cubicBezTo>
                        <a:pt x="216884" y="236315"/>
                        <a:pt x="210979" y="235458"/>
                        <a:pt x="206693" y="234410"/>
                      </a:cubicBezTo>
                      <a:quadBezTo>
                        <a:pt x="220694" y="245936"/>
                        <a:pt x="223456" y="250031"/>
                      </a:quadBezTo>
                      <a:cubicBezTo>
                        <a:pt x="218789" y="248412"/>
                        <a:pt x="212788" y="245459"/>
                        <a:pt x="208979" y="242411"/>
                      </a:cubicBezTo>
                      <a:cubicBezTo>
                        <a:pt x="218504" y="265938"/>
                        <a:pt x="244983" y="270986"/>
                        <a:pt x="259556" y="288988"/>
                      </a:cubicBezTo>
                      <a:cubicBezTo>
                        <a:pt x="245840" y="290894"/>
                        <a:pt x="245459" y="290608"/>
                        <a:pt x="237744" y="283369"/>
                      </a:cubicBezTo>
                      <a:quadBezTo>
                        <a:pt x="251841" y="307181"/>
                        <a:pt x="263652" y="306800"/>
                      </a:quadBezTo>
                      <a:cubicBezTo>
                        <a:pt x="273177" y="316040"/>
                        <a:pt x="272510" y="331756"/>
                        <a:pt x="284416" y="339471"/>
                      </a:cubicBezTo>
                      <a:cubicBezTo>
                        <a:pt x="279749" y="321088"/>
                        <a:pt x="269653" y="303562"/>
                        <a:pt x="269557" y="303467"/>
                      </a:cubicBezTo>
                      <a:cubicBezTo>
                        <a:pt x="351472" y="340900"/>
                        <a:pt x="383000" y="427958"/>
                        <a:pt x="446437" y="483679"/>
                      </a:cubicBezTo>
                      <a:cubicBezTo>
                        <a:pt x="447865" y="481870"/>
                        <a:pt x="449771" y="479393"/>
                        <a:pt x="451199" y="477583"/>
                      </a:cubicBezTo>
                      <a:cubicBezTo>
                        <a:pt x="450056" y="475298"/>
                        <a:pt x="448532" y="472345"/>
                        <a:pt x="447389" y="470059"/>
                      </a:cubicBezTo>
                      <a:cubicBezTo>
                        <a:pt x="455581" y="475393"/>
                        <a:pt x="455962" y="475583"/>
                        <a:pt x="460724" y="488347"/>
                      </a:cubicBezTo>
                      <a:cubicBezTo>
                        <a:pt x="392906" y="522351"/>
                        <a:pt x="586359" y="674751"/>
                        <a:pt x="637508" y="691610"/>
                      </a:cubicBezTo>
                      <a:cubicBezTo>
                        <a:pt x="648176" y="695135"/>
                        <a:pt x="660845" y="687324"/>
                        <a:pt x="649414" y="663893"/>
                      </a:cubicBezTo>
                      <a:quadBezTo>
                        <a:pt x="630650" y="625412"/>
                        <a:pt x="616934" y="610934"/>
                      </a:quadBezTo>
                      <a:cubicBezTo>
                        <a:pt x="688657" y="645224"/>
                        <a:pt x="746379" y="694658"/>
                        <a:pt x="788480" y="730758"/>
                      </a:cubicBezTo>
                      <a:cubicBezTo>
                        <a:pt x="790670" y="730377"/>
                        <a:pt x="793528" y="729806"/>
                        <a:pt x="795719" y="729425"/>
                      </a:cubicBezTo>
                      <a:cubicBezTo>
                        <a:pt x="796766" y="727329"/>
                        <a:pt x="798290" y="724567"/>
                        <a:pt x="799338" y="722567"/>
                      </a:cubicBezTo>
                      <a:quadBezTo>
                        <a:pt x="781336" y="698087"/>
                        <a:pt x="788861" y="690753"/>
                      </a:quadBezTo>
                      <a:cubicBezTo>
                        <a:pt x="788289" y="689705"/>
                        <a:pt x="711613" y="572643"/>
                        <a:pt x="620935" y="519684"/>
                      </a:cubicBezTo>
                      <a:cubicBezTo>
                        <a:pt x="618744" y="520541"/>
                        <a:pt x="615887" y="521779"/>
                        <a:pt x="613791" y="522637"/>
                      </a:cubicBezTo>
                      <a:cubicBezTo>
                        <a:pt x="602456" y="514636"/>
                        <a:pt x="415099" y="324041"/>
                        <a:pt x="415099" y="323469"/>
                      </a:cubicBezTo>
                      <a:cubicBezTo>
                        <a:pt x="476821" y="324517"/>
                        <a:pt x="481203" y="390049"/>
                        <a:pt x="520065" y="416719"/>
                      </a:cubicBezTo>
                      <a:cubicBezTo>
                        <a:pt x="561404" y="445008"/>
                        <a:pt x="600742" y="476345"/>
                        <a:pt x="642556" y="503968"/>
                      </a:cubicBezTo>
                      <a:quadBezTo>
                        <a:pt x="649796" y="502253"/>
                        <a:pt x="665512" y="511112"/>
                      </a:quadBezTo>
                      <a:cubicBezTo>
                        <a:pt x="668655" y="504635"/>
                        <a:pt x="672560" y="496633"/>
                        <a:pt x="639985" y="440246"/>
                      </a:cubicBezTo>
                      <a:cubicBezTo>
                        <a:pt x="647890" y="447389"/>
                        <a:pt x="658558" y="446246"/>
                        <a:pt x="667798" y="449199"/>
                      </a:cubicBezTo>
                      <a:quadBezTo>
                        <a:pt x="671989" y="463487"/>
                        <a:pt x="677608" y="468916"/>
                      </a:quadBezTo>
                      <a:cubicBezTo>
                        <a:pt x="676847" y="468916"/>
                        <a:pt x="675799" y="468821"/>
                        <a:pt x="674941" y="468821"/>
                      </a:cubicBezTo>
                      <a:cubicBezTo>
                        <a:pt x="682562" y="474726"/>
                        <a:pt x="683705" y="475679"/>
                        <a:pt x="690563" y="485585"/>
                      </a:cubicBezTo>
                      <a:cubicBezTo>
                        <a:pt x="688467" y="486442"/>
                        <a:pt x="685610" y="487585"/>
                        <a:pt x="683419" y="488442"/>
                      </a:cubicBezTo>
                      <a:cubicBezTo>
                        <a:pt x="682847" y="502158"/>
                        <a:pt x="681990" y="525209"/>
                        <a:pt x="733139" y="549783"/>
                      </a:cubicBezTo>
                      <a:cubicBezTo>
                        <a:pt x="732663" y="547592"/>
                        <a:pt x="731996" y="544735"/>
                        <a:pt x="731520" y="542544"/>
                      </a:cubicBezTo>
                      <a:cubicBezTo>
                        <a:pt x="751237" y="556260"/>
                        <a:pt x="784765" y="589121"/>
                        <a:pt x="784955" y="589407"/>
                      </a:cubicBezTo>
                      <a:cubicBezTo>
                        <a:pt x="782764" y="590360"/>
                        <a:pt x="779907" y="591693"/>
                        <a:pt x="777716" y="592646"/>
                      </a:cubicBezTo>
                      <a:cubicBezTo>
                        <a:pt x="773144" y="589788"/>
                        <a:pt x="767048" y="585883"/>
                        <a:pt x="762762" y="582644"/>
                      </a:cubicBezTo>
                      <a:cubicBezTo>
                        <a:pt x="760762" y="583883"/>
                        <a:pt x="758095" y="585407"/>
                        <a:pt x="756190" y="586645"/>
                      </a:cubicBezTo>
                      <a:cubicBezTo>
                        <a:pt x="788575" y="636080"/>
                        <a:pt x="848392" y="661797"/>
                        <a:pt x="871252" y="719519"/>
                      </a:cubicBezTo>
                      <a:cubicBezTo>
                        <a:pt x="868871" y="720376"/>
                        <a:pt x="865632" y="721614"/>
                        <a:pt x="863251" y="722471"/>
                      </a:cubicBezTo>
                      <a:cubicBezTo>
                        <a:pt x="861346" y="721328"/>
                        <a:pt x="858869" y="719709"/>
                        <a:pt x="857060" y="718566"/>
                      </a:cubicBezTo>
                      <a:quadBezTo>
                        <a:pt x="856107" y="721043"/>
                        <a:pt x="859822" y="767144"/>
                      </a:quadBezTo>
                      <a:cubicBezTo>
                        <a:pt x="858203" y="768953"/>
                        <a:pt x="856107" y="771335"/>
                        <a:pt x="854583" y="773049"/>
                      </a:cubicBezTo>
                      <a:quadBezTo>
                        <a:pt x="838867" y="771906"/>
                        <a:pt x="833056" y="766286"/>
                      </a:quadBezTo>
                      <a:cubicBezTo>
                        <a:pt x="829437" y="781431"/>
                        <a:pt x="841438" y="796100"/>
                        <a:pt x="834390" y="811244"/>
                      </a:cubicBezTo>
                      <a:cubicBezTo>
                        <a:pt x="829151" y="805625"/>
                        <a:pt x="827056" y="797528"/>
                        <a:pt x="820103" y="793433"/>
                      </a:cubicBezTo>
                      <a:cubicBezTo>
                        <a:pt x="810863" y="798100"/>
                        <a:pt x="807148" y="799814"/>
                        <a:pt x="779336" y="769906"/>
                      </a:cubicBezTo>
                      <a:cubicBezTo>
                        <a:pt x="781812" y="771620"/>
                        <a:pt x="784098" y="772763"/>
                        <a:pt x="784479" y="772763"/>
                      </a:cubicBezTo>
                      <a:cubicBezTo>
                        <a:pt x="786384" y="773240"/>
                        <a:pt x="789718" y="772954"/>
                        <a:pt x="791432" y="772382"/>
                      </a:cubicBezTo>
                      <a:quadBezTo>
                        <a:pt x="792099" y="772192"/>
                        <a:pt x="793813" y="772192"/>
                      </a:quadBezTo>
                      <a:cubicBezTo>
                        <a:pt x="796480" y="772287"/>
                        <a:pt x="786955" y="761238"/>
                        <a:pt x="786765" y="761143"/>
                      </a:cubicBezTo>
                      <a:cubicBezTo>
                        <a:pt x="786384" y="760667"/>
                        <a:pt x="785813" y="760190"/>
                        <a:pt x="785241" y="759809"/>
                      </a:cubicBezTo>
                      <a:cubicBezTo>
                        <a:pt x="772858" y="752951"/>
                        <a:pt x="771906" y="752380"/>
                        <a:pt x="769906" y="753809"/>
                      </a:cubicBezTo>
                      <a:cubicBezTo>
                        <a:pt x="769239" y="754475"/>
                        <a:pt x="768001" y="755714"/>
                        <a:pt x="768287" y="757904"/>
                      </a:cubicBezTo>
                      <a:cubicBezTo>
                        <a:pt x="761714" y="750570"/>
                        <a:pt x="754189" y="742093"/>
                        <a:pt x="745331" y="731901"/>
                      </a:cubicBezTo>
                      <a:cubicBezTo>
                        <a:pt x="746284" y="729901"/>
                        <a:pt x="747427" y="727234"/>
                        <a:pt x="748379" y="725234"/>
                      </a:cubicBezTo>
                      <a:cubicBezTo>
                        <a:pt x="734663" y="704183"/>
                        <a:pt x="710470" y="695420"/>
                        <a:pt x="693325" y="678371"/>
                      </a:cubicBezTo>
                      <a:cubicBezTo>
                        <a:pt x="692753" y="680657"/>
                        <a:pt x="691991" y="683609"/>
                        <a:pt x="691515" y="685895"/>
                      </a:cubicBezTo>
                      <a:cubicBezTo>
                        <a:pt x="697706" y="695325"/>
                        <a:pt x="697897" y="695611"/>
                        <a:pt x="702850" y="707898"/>
                      </a:cubicBezTo>
                      <a:quadBezTo>
                        <a:pt x="696087" y="722186"/>
                        <a:pt x="815816" y="832866"/>
                      </a:quadBezTo>
                      <a:quadBezTo>
                        <a:pt x="788289" y="879158"/>
                        <a:pt x="822484" y="921163"/>
                      </a:quadBezTo>
                      <a:cubicBezTo>
                        <a:pt x="860393" y="967645"/>
                        <a:pt x="838105" y="1003745"/>
                        <a:pt x="837914" y="1004030"/>
                      </a:cubicBezTo>
                      <a:quadBezTo>
                        <a:pt x="859250" y="1078135"/>
                        <a:pt x="856774" y="1085660"/>
                      </a:quadBezTo>
                      <a:cubicBezTo>
                        <a:pt x="841915" y="1087088"/>
                        <a:pt x="839057" y="1086707"/>
                        <a:pt x="829628" y="1085660"/>
                      </a:cubicBezTo>
                      <a:cubicBezTo>
                        <a:pt x="828675" y="1087755"/>
                        <a:pt x="827437" y="1090613"/>
                        <a:pt x="826484" y="1092803"/>
                      </a:cubicBezTo>
                      <a:cubicBezTo>
                        <a:pt x="851249" y="1117949"/>
                        <a:pt x="852011" y="1121188"/>
                        <a:pt x="854012" y="1130713"/>
                      </a:cubicBezTo>
                      <a:cubicBezTo>
                        <a:pt x="837819" y="1138523"/>
                        <a:pt x="834485" y="1135951"/>
                        <a:pt x="821912" y="1126426"/>
                      </a:cubicBezTo>
                      <a:quadBezTo>
                        <a:pt x="815530" y="1147858"/>
                        <a:pt x="806768" y="1150430"/>
                      </a:quadBezTo>
                      <a:cubicBezTo>
                        <a:pt x="807720" y="1153954"/>
                        <a:pt x="816959" y="1184624"/>
                        <a:pt x="846677" y="1179671"/>
                      </a:cubicBezTo>
                      <a:cubicBezTo>
                        <a:pt x="867537" y="1176147"/>
                        <a:pt x="941070" y="1179100"/>
                        <a:pt x="1009555" y="1362456"/>
                      </a:cubicBezTo>
                      <a:cubicBezTo>
                        <a:pt x="965073" y="1386078"/>
                        <a:pt x="878967" y="1354169"/>
                        <a:pt x="872204" y="1425035"/>
                      </a:cubicBezTo>
                      <a:cubicBezTo>
                        <a:pt x="870109" y="1424178"/>
                        <a:pt x="867251" y="1423130"/>
                        <a:pt x="865061" y="1422273"/>
                      </a:cubicBezTo>
                      <a:cubicBezTo>
                        <a:pt x="870490" y="1477423"/>
                        <a:pt x="920020" y="1509903"/>
                        <a:pt x="936022" y="1559624"/>
                      </a:cubicBezTo>
                      <a:quadBezTo>
                        <a:pt x="963739" y="1654969"/>
                        <a:pt x="975741" y="1643444"/>
                      </a:quadBezTo>
                      <a:cubicBezTo>
                        <a:pt x="985266" y="1650397"/>
                        <a:pt x="1006983" y="1696498"/>
                        <a:pt x="998506" y="1706404"/>
                      </a:cubicBezTo>
                      <a:cubicBezTo>
                        <a:pt x="1003745" y="1728311"/>
                        <a:pt x="1014317" y="1725263"/>
                        <a:pt x="1035082" y="1695641"/>
                      </a:cubicBezTo>
                      <a:cubicBezTo>
                        <a:pt x="1036320" y="1693831"/>
                        <a:pt x="1036987" y="1691640"/>
                        <a:pt x="1038511" y="1690021"/>
                      </a:cubicBezTo>
                      <a:cubicBezTo>
                        <a:pt x="1042511" y="1690116"/>
                        <a:pt x="1052513" y="1692116"/>
                        <a:pt x="1063085" y="1708499"/>
                      </a:cubicBezTo>
                      <a:close/>
                      <a:moveTo>
                        <a:pt x="356806" y="238982"/>
                      </a:moveTo>
                      <a:cubicBezTo>
                        <a:pt x="365951" y="235649"/>
                        <a:pt x="383286" y="229457"/>
                        <a:pt x="368998" y="213074"/>
                      </a:cubicBezTo>
                      <a:cubicBezTo>
                        <a:pt x="390049" y="224981"/>
                        <a:pt x="414242" y="232410"/>
                        <a:pt x="432721" y="248126"/>
                      </a:cubicBezTo>
                      <a:cubicBezTo>
                        <a:pt x="430721" y="249364"/>
                        <a:pt x="428054" y="251079"/>
                        <a:pt x="425958" y="252412"/>
                      </a:cubicBezTo>
                      <a:cubicBezTo>
                        <a:pt x="423672" y="251651"/>
                        <a:pt x="420624" y="250698"/>
                        <a:pt x="418338" y="249936"/>
                      </a:cubicBezTo>
                      <a:cubicBezTo>
                        <a:pt x="437960" y="264224"/>
                        <a:pt x="462915" y="268986"/>
                        <a:pt x="481298" y="285464"/>
                      </a:cubicBezTo>
                      <a:cubicBezTo>
                        <a:pt x="430054" y="295942"/>
                        <a:pt x="399383" y="251365"/>
                        <a:pt x="356806" y="238982"/>
                      </a:cubicBezTo>
                      <a:close/>
                      <a:moveTo>
                        <a:pt x="587407" y="365284"/>
                      </a:moveTo>
                      <a:cubicBezTo>
                        <a:pt x="586549" y="365665"/>
                        <a:pt x="585978" y="365951"/>
                        <a:pt x="583597" y="364617"/>
                      </a:cubicBezTo>
                      <a:cubicBezTo>
                        <a:pt x="580358" y="362807"/>
                        <a:pt x="557689" y="348996"/>
                        <a:pt x="553593" y="345091"/>
                      </a:cubicBezTo>
                      <a:cubicBezTo>
                        <a:pt x="554260" y="344996"/>
                        <a:pt x="554831" y="344900"/>
                        <a:pt x="567595" y="351187"/>
                      </a:cubicBezTo>
                      <a:cubicBezTo>
                        <a:pt x="574072" y="354425"/>
                        <a:pt x="574453" y="354521"/>
                        <a:pt x="575120" y="354425"/>
                      </a:cubicBezTo>
                      <a:quadBezTo>
                        <a:pt x="575120" y="354425"/>
                        <a:pt x="575120" y="354425"/>
                      </a:quadBezTo>
                      <a:quadBezTo>
                        <a:pt x="575120" y="354425"/>
                        <a:pt x="575120" y="354425"/>
                      </a:quadBezTo>
                      <a:quadBezTo>
                        <a:pt x="575120" y="354425"/>
                        <a:pt x="575120" y="354425"/>
                      </a:quadBezTo>
                      <a:quadBezTo>
                        <a:pt x="575120" y="354425"/>
                        <a:pt x="575120" y="354425"/>
                      </a:quadBezTo>
                      <a:quadBezTo>
                        <a:pt x="575120" y="354425"/>
                        <a:pt x="575120" y="354425"/>
                      </a:quadBezTo>
                      <a:quadBezTo>
                        <a:pt x="575120" y="354425"/>
                        <a:pt x="575120" y="354425"/>
                      </a:quadBezTo>
                      <a:lnTo>
                        <a:pt x="575120" y="354425"/>
                      </a:lnTo>
                      <a:cubicBezTo>
                        <a:pt x="571024" y="350711"/>
                        <a:pt x="552450" y="338042"/>
                        <a:pt x="552355" y="337947"/>
                      </a:cubicBezTo>
                      <a:cubicBezTo>
                        <a:pt x="546068" y="334328"/>
                        <a:pt x="539020" y="332899"/>
                        <a:pt x="532543" y="329851"/>
                      </a:cubicBezTo>
                      <a:cubicBezTo>
                        <a:pt x="538924" y="331565"/>
                        <a:pt x="540258" y="331565"/>
                        <a:pt x="541211" y="331470"/>
                      </a:cubicBezTo>
                      <a:cubicBezTo>
                        <a:pt x="541211" y="331375"/>
                        <a:pt x="541306" y="331184"/>
                        <a:pt x="541306" y="330994"/>
                      </a:cubicBezTo>
                      <a:cubicBezTo>
                        <a:pt x="539210" y="328898"/>
                        <a:pt x="536257" y="327755"/>
                        <a:pt x="534353" y="325279"/>
                      </a:cubicBezTo>
                      <a:cubicBezTo>
                        <a:pt x="534638" y="325374"/>
                        <a:pt x="535114" y="325565"/>
                        <a:pt x="535400" y="325755"/>
                      </a:cubicBezTo>
                      <a:cubicBezTo>
                        <a:pt x="545021" y="331375"/>
                        <a:pt x="553593" y="338519"/>
                        <a:pt x="563404" y="343853"/>
                      </a:cubicBezTo>
                      <a:cubicBezTo>
                        <a:pt x="569309" y="347091"/>
                        <a:pt x="575691" y="349282"/>
                        <a:pt x="581501" y="352711"/>
                      </a:cubicBezTo>
                      <a:cubicBezTo>
                        <a:pt x="582549" y="353282"/>
                        <a:pt x="583882" y="354044"/>
                        <a:pt x="584835" y="354711"/>
                      </a:cubicBezTo>
                      <a:cubicBezTo>
                        <a:pt x="588645" y="356997"/>
                        <a:pt x="595598" y="361093"/>
                        <a:pt x="598551" y="363284"/>
                      </a:cubicBezTo>
                      <a:cubicBezTo>
                        <a:pt x="602456" y="366141"/>
                        <a:pt x="616648" y="379000"/>
                        <a:pt x="617030" y="379476"/>
                      </a:cubicBezTo>
                      <a:cubicBezTo>
                        <a:pt x="616839" y="379476"/>
                        <a:pt x="616648" y="379476"/>
                        <a:pt x="616458" y="379381"/>
                      </a:cubicBezTo>
                      <a:quadBezTo>
                        <a:pt x="615410" y="378905"/>
                        <a:pt x="598551" y="368332"/>
                      </a:quadBezTo>
                      <a:cubicBezTo>
                        <a:pt x="594265" y="365760"/>
                        <a:pt x="589026" y="364522"/>
                        <a:pt x="587407" y="365284"/>
                      </a:cubicBezTo>
                      <a:close/>
                      <a:moveTo>
                        <a:pt x="657701" y="434340"/>
                      </a:moveTo>
                      <a:cubicBezTo>
                        <a:pt x="656082" y="434816"/>
                        <a:pt x="630079" y="423481"/>
                        <a:pt x="629793" y="423291"/>
                      </a:cubicBezTo>
                      <a:cubicBezTo>
                        <a:pt x="625221" y="421291"/>
                        <a:pt x="623221" y="419862"/>
                        <a:pt x="619125" y="417100"/>
                      </a:cubicBezTo>
                      <a:cubicBezTo>
                        <a:pt x="617887" y="416243"/>
                        <a:pt x="590264" y="393668"/>
                        <a:pt x="589788" y="387953"/>
                      </a:cubicBezTo>
                      <a:cubicBezTo>
                        <a:pt x="591312" y="386525"/>
                        <a:pt x="605028" y="390620"/>
                        <a:pt x="605219" y="390716"/>
                      </a:cubicBezTo>
                      <a:cubicBezTo>
                        <a:pt x="607409" y="391573"/>
                        <a:pt x="618839" y="398240"/>
                        <a:pt x="622268" y="400336"/>
                      </a:cubicBezTo>
                      <a:quadBezTo>
                        <a:pt x="625412" y="402146"/>
                        <a:pt x="626269" y="401860"/>
                      </a:quadBezTo>
                      <a:cubicBezTo>
                        <a:pt x="627031" y="402336"/>
                        <a:pt x="627983" y="403003"/>
                        <a:pt x="628745" y="403574"/>
                      </a:cubicBezTo>
                      <a:cubicBezTo>
                        <a:pt x="639032" y="411575"/>
                        <a:pt x="647414" y="421672"/>
                        <a:pt x="657320" y="430054"/>
                      </a:cubicBezTo>
                      <a:quadBezTo>
                        <a:pt x="656749" y="430340"/>
                        <a:pt x="657701" y="433769"/>
                      </a:quadBezTo>
                      <a:cubicBezTo>
                        <a:pt x="657701" y="433959"/>
                        <a:pt x="657701" y="434150"/>
                        <a:pt x="657701" y="43434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2" name="Freeform: Shape 253"/>
                <p:cNvSpPr/>
                <p:nvPr/>
              </p:nvSpPr>
              <p:spPr>
                <a:xfrm>
                  <a:off x="6629114" y="735616"/>
                  <a:ext cx="9525" cy="9525"/>
                </a:xfrm>
                <a:custGeom>
                  <a:avLst/>
                  <a:gdLst>
                    <a:gd name="connsiteX0" fmla="*/ 1905 w 9525"/>
                    <a:gd name="connsiteY0" fmla="*/ 667 h 0"/>
                    <a:gd name="connsiteX1" fmla="*/ 0 w 9525"/>
                    <a:gd name="connsiteY1" fmla="*/ 0 h 0"/>
                    <a:gd name="connsiteX2" fmla="*/ 17907 w 9525"/>
                    <a:gd name="connsiteY2" fmla="*/ 6477 h 0"/>
                    <a:gd name="connsiteX3" fmla="*/ 1905 w 9525"/>
                    <a:gd name="connsiteY3" fmla="*/ 667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>
                      <a:moveTo>
                        <a:pt x="1905" y="667"/>
                      </a:moveTo>
                      <a:lnTo>
                        <a:pt x="0" y="0"/>
                      </a:lnTo>
                      <a:lnTo>
                        <a:pt x="17907" y="6477"/>
                      </a:lnTo>
                      <a:cubicBezTo>
                        <a:pt x="12573" y="4477"/>
                        <a:pt x="7239" y="2572"/>
                        <a:pt x="1905" y="66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3" name="Freeform: Shape 254"/>
                <p:cNvSpPr/>
                <p:nvPr/>
              </p:nvSpPr>
              <p:spPr>
                <a:xfrm>
                  <a:off x="8092535" y="2014918"/>
                  <a:ext cx="9525" cy="9525"/>
                </a:xfrm>
                <a:custGeom>
                  <a:avLst/>
                  <a:gdLst>
                    <a:gd name="connsiteX0" fmla="*/ 2191 w 0"/>
                    <a:gd name="connsiteY0" fmla="*/ 5048 h 0"/>
                    <a:gd name="connsiteX1" fmla="*/ 3048 w 0"/>
                    <a:gd name="connsiteY1" fmla="*/ 6096 h 0"/>
                    <a:gd name="connsiteX2" fmla="*/ 572 w 0"/>
                    <a:gd name="connsiteY2" fmla="*/ 191 h 0"/>
                    <a:gd name="connsiteX3" fmla="*/ 476 w 0"/>
                    <a:gd name="connsiteY3" fmla="*/ 0 h 0"/>
                    <a:gd name="connsiteX4" fmla="*/ 0 w 0"/>
                    <a:gd name="connsiteY4" fmla="*/ 2096 h 0"/>
                    <a:gd name="connsiteX5" fmla="*/ 2191 w 0"/>
                    <a:gd name="connsiteY5" fmla="*/ 5048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>
                      <a:moveTo>
                        <a:pt x="2191" y="5048"/>
                      </a:moveTo>
                      <a:cubicBezTo>
                        <a:pt x="2477" y="5429"/>
                        <a:pt x="2667" y="5810"/>
                        <a:pt x="3048" y="6096"/>
                      </a:cubicBezTo>
                      <a:cubicBezTo>
                        <a:pt x="3143" y="5810"/>
                        <a:pt x="667" y="286"/>
                        <a:pt x="572" y="191"/>
                      </a:cubicBezTo>
                      <a:cubicBezTo>
                        <a:pt x="572" y="95"/>
                        <a:pt x="476" y="95"/>
                        <a:pt x="476" y="0"/>
                      </a:cubicBezTo>
                      <a:cubicBezTo>
                        <a:pt x="286" y="667"/>
                        <a:pt x="191" y="1429"/>
                        <a:pt x="0" y="2096"/>
                      </a:cubicBezTo>
                      <a:cubicBezTo>
                        <a:pt x="762" y="3048"/>
                        <a:pt x="1429" y="4096"/>
                        <a:pt x="2191" y="504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4" name="Freeform: Shape 255"/>
                <p:cNvSpPr/>
                <p:nvPr/>
              </p:nvSpPr>
              <p:spPr>
                <a:xfrm>
                  <a:off x="8069199" y="2070735"/>
                  <a:ext cx="9525" cy="9525"/>
                </a:xfrm>
                <a:custGeom>
                  <a:avLst/>
                  <a:gdLst>
                    <a:gd name="connsiteX0" fmla="*/ 1905 w 9525"/>
                    <a:gd name="connsiteY0" fmla="*/ 6953 h 9525"/>
                    <a:gd name="connsiteX1" fmla="*/ 5905 w 9525"/>
                    <a:gd name="connsiteY1" fmla="*/ 10097 h 9525"/>
                    <a:gd name="connsiteX2" fmla="*/ 9144 w 9525"/>
                    <a:gd name="connsiteY2" fmla="*/ 12954 h 9525"/>
                    <a:gd name="connsiteX3" fmla="*/ 10096 w 9525"/>
                    <a:gd name="connsiteY3" fmla="*/ 12383 h 9525"/>
                    <a:gd name="connsiteX4" fmla="*/ 7525 w 9525"/>
                    <a:gd name="connsiteY4" fmla="*/ 5810 h 9525"/>
                    <a:gd name="connsiteX5" fmla="*/ 7525 w 9525"/>
                    <a:gd name="connsiteY5" fmla="*/ 5810 h 9525"/>
                    <a:gd name="connsiteX6" fmla="*/ 2857 w 9525"/>
                    <a:gd name="connsiteY6" fmla="*/ 0 h 9525"/>
                    <a:gd name="connsiteX7" fmla="*/ 0 w 9525"/>
                    <a:gd name="connsiteY7" fmla="*/ 5239 h 9525"/>
                    <a:gd name="connsiteX8" fmla="*/ 1905 w 9525"/>
                    <a:gd name="connsiteY8" fmla="*/ 6953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525" h="9525">
                      <a:moveTo>
                        <a:pt x="1905" y="6953"/>
                      </a:moveTo>
                      <a:cubicBezTo>
                        <a:pt x="3238" y="8096"/>
                        <a:pt x="4572" y="9049"/>
                        <a:pt x="5905" y="10097"/>
                      </a:cubicBezTo>
                      <a:cubicBezTo>
                        <a:pt x="7048" y="10954"/>
                        <a:pt x="7906" y="12097"/>
                        <a:pt x="9144" y="12954"/>
                      </a:cubicBezTo>
                      <a:cubicBezTo>
                        <a:pt x="9430" y="13145"/>
                        <a:pt x="10192" y="13716"/>
                        <a:pt x="10096" y="12383"/>
                      </a:cubicBezTo>
                      <a:cubicBezTo>
                        <a:pt x="10001" y="11049"/>
                        <a:pt x="8858" y="8192"/>
                        <a:pt x="7525" y="5810"/>
                      </a:cubicBezTo>
                      <a:lnTo>
                        <a:pt x="7525" y="5810"/>
                      </a:lnTo>
                      <a:quadBezTo>
                        <a:pt x="6858" y="4572"/>
                        <a:pt x="2857" y="0"/>
                      </a:quadBezTo>
                      <a:cubicBezTo>
                        <a:pt x="1905" y="1715"/>
                        <a:pt x="953" y="3524"/>
                        <a:pt x="0" y="5239"/>
                      </a:cubicBezTo>
                      <a:cubicBezTo>
                        <a:pt x="571" y="5810"/>
                        <a:pt x="1238" y="6382"/>
                        <a:pt x="1905" y="695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5" name="Freeform: Shape 256"/>
                <p:cNvSpPr/>
                <p:nvPr/>
              </p:nvSpPr>
              <p:spPr>
                <a:xfrm>
                  <a:off x="5626417" y="872871"/>
                  <a:ext cx="933450" cy="790575"/>
                </a:xfrm>
                <a:custGeom>
                  <a:avLst/>
                  <a:gdLst>
                    <a:gd name="connsiteX0" fmla="*/ 141065 w 933450"/>
                    <a:gd name="connsiteY0" fmla="*/ 60960 h 790575"/>
                    <a:gd name="connsiteX1" fmla="*/ 146304 w 933450"/>
                    <a:gd name="connsiteY1" fmla="*/ 69342 h 790575"/>
                    <a:gd name="connsiteX2" fmla="*/ 144018 w 933450"/>
                    <a:gd name="connsiteY2" fmla="*/ 79343 h 790575"/>
                    <a:gd name="connsiteX3" fmla="*/ 139827 w 933450"/>
                    <a:gd name="connsiteY3" fmla="*/ 81725 h 790575"/>
                    <a:gd name="connsiteX4" fmla="*/ 125730 w 933450"/>
                    <a:gd name="connsiteY4" fmla="*/ 77248 h 790575"/>
                    <a:gd name="connsiteX5" fmla="*/ 124396 w 933450"/>
                    <a:gd name="connsiteY5" fmla="*/ 82487 h 790575"/>
                    <a:gd name="connsiteX6" fmla="*/ 127445 w 933450"/>
                    <a:gd name="connsiteY6" fmla="*/ 86963 h 790575"/>
                    <a:gd name="connsiteX7" fmla="*/ 118777 w 933450"/>
                    <a:gd name="connsiteY7" fmla="*/ 80677 h 790575"/>
                    <a:gd name="connsiteX8" fmla="*/ 76295 w 933450"/>
                    <a:gd name="connsiteY8" fmla="*/ 100870 h 790575"/>
                    <a:gd name="connsiteX9" fmla="*/ 109633 w 933450"/>
                    <a:gd name="connsiteY9" fmla="*/ 108776 h 790575"/>
                    <a:gd name="connsiteX10" fmla="*/ 111728 w 933450"/>
                    <a:gd name="connsiteY10" fmla="*/ 118777 h 790575"/>
                    <a:gd name="connsiteX11" fmla="*/ 0 w 933450"/>
                    <a:gd name="connsiteY11" fmla="*/ 154877 h 790575"/>
                    <a:gd name="connsiteX12" fmla="*/ 90202 w 933450"/>
                    <a:gd name="connsiteY12" fmla="*/ 174879 h 790575"/>
                    <a:gd name="connsiteX13" fmla="*/ 88202 w 933450"/>
                    <a:gd name="connsiteY13" fmla="*/ 179261 h 790575"/>
                    <a:gd name="connsiteX14" fmla="*/ 82867 w 933450"/>
                    <a:gd name="connsiteY14" fmla="*/ 181070 h 790575"/>
                    <a:gd name="connsiteX15" fmla="*/ 78200 w 933450"/>
                    <a:gd name="connsiteY15" fmla="*/ 183166 h 790575"/>
                    <a:gd name="connsiteX16" fmla="*/ 77153 w 933450"/>
                    <a:gd name="connsiteY16" fmla="*/ 183166 h 790575"/>
                    <a:gd name="connsiteX17" fmla="*/ 76009 w 933450"/>
                    <a:gd name="connsiteY17" fmla="*/ 183166 h 790575"/>
                    <a:gd name="connsiteX18" fmla="*/ 74771 w 933450"/>
                    <a:gd name="connsiteY18" fmla="*/ 183166 h 790575"/>
                    <a:gd name="connsiteX19" fmla="*/ 73438 w 933450"/>
                    <a:gd name="connsiteY19" fmla="*/ 183166 h 790575"/>
                    <a:gd name="connsiteX20" fmla="*/ 72009 w 933450"/>
                    <a:gd name="connsiteY20" fmla="*/ 183071 h 790575"/>
                    <a:gd name="connsiteX21" fmla="*/ 70485 w 933450"/>
                    <a:gd name="connsiteY21" fmla="*/ 182975 h 790575"/>
                    <a:gd name="connsiteX22" fmla="*/ 68866 w 933450"/>
                    <a:gd name="connsiteY22" fmla="*/ 182880 h 790575"/>
                    <a:gd name="connsiteX23" fmla="*/ 59817 w 933450"/>
                    <a:gd name="connsiteY23" fmla="*/ 179451 h 790575"/>
                    <a:gd name="connsiteX24" fmla="*/ 52292 w 933450"/>
                    <a:gd name="connsiteY24" fmla="*/ 185547 h 790575"/>
                    <a:gd name="connsiteX25" fmla="*/ 17145 w 933450"/>
                    <a:gd name="connsiteY25" fmla="*/ 188786 h 790575"/>
                    <a:gd name="connsiteX26" fmla="*/ 50863 w 933450"/>
                    <a:gd name="connsiteY26" fmla="*/ 204216 h 790575"/>
                    <a:gd name="connsiteX27" fmla="*/ 37814 w 933450"/>
                    <a:gd name="connsiteY27" fmla="*/ 211074 h 790575"/>
                    <a:gd name="connsiteX28" fmla="*/ 81439 w 933450"/>
                    <a:gd name="connsiteY28" fmla="*/ 227457 h 790575"/>
                    <a:gd name="connsiteX29" fmla="*/ 77533 w 933450"/>
                    <a:gd name="connsiteY29" fmla="*/ 217170 h 790575"/>
                    <a:gd name="connsiteX30" fmla="*/ 86868 w 933450"/>
                    <a:gd name="connsiteY30" fmla="*/ 220885 h 790575"/>
                    <a:gd name="connsiteX31" fmla="*/ 89821 w 933450"/>
                    <a:gd name="connsiteY31" fmla="*/ 216313 h 790575"/>
                    <a:gd name="connsiteX32" fmla="*/ 94488 w 933450"/>
                    <a:gd name="connsiteY32" fmla="*/ 217170 h 790575"/>
                    <a:gd name="connsiteX33" fmla="*/ 114109 w 933450"/>
                    <a:gd name="connsiteY33" fmla="*/ 227648 h 790575"/>
                    <a:gd name="connsiteX34" fmla="*/ 120015 w 933450"/>
                    <a:gd name="connsiteY34" fmla="*/ 212979 h 790575"/>
                    <a:gd name="connsiteX35" fmla="*/ 130492 w 933450"/>
                    <a:gd name="connsiteY35" fmla="*/ 222885 h 790575"/>
                    <a:gd name="connsiteX36" fmla="*/ 135541 w 933450"/>
                    <a:gd name="connsiteY36" fmla="*/ 213551 h 790575"/>
                    <a:gd name="connsiteX37" fmla="*/ 198406 w 933450"/>
                    <a:gd name="connsiteY37" fmla="*/ 232315 h 790575"/>
                    <a:gd name="connsiteX38" fmla="*/ 270891 w 933450"/>
                    <a:gd name="connsiteY38" fmla="*/ 307086 h 790575"/>
                    <a:gd name="connsiteX39" fmla="*/ 274606 w 933450"/>
                    <a:gd name="connsiteY39" fmla="*/ 310801 h 790575"/>
                    <a:gd name="connsiteX40" fmla="*/ 291465 w 933450"/>
                    <a:gd name="connsiteY40" fmla="*/ 349758 h 790575"/>
                    <a:gd name="connsiteX41" fmla="*/ 284988 w 933450"/>
                    <a:gd name="connsiteY41" fmla="*/ 363760 h 790575"/>
                    <a:gd name="connsiteX42" fmla="*/ 328327 w 933450"/>
                    <a:gd name="connsiteY42" fmla="*/ 365379 h 790575"/>
                    <a:gd name="connsiteX43" fmla="*/ 330041 w 933450"/>
                    <a:gd name="connsiteY43" fmla="*/ 361379 h 790575"/>
                    <a:gd name="connsiteX44" fmla="*/ 372713 w 933450"/>
                    <a:gd name="connsiteY44" fmla="*/ 396335 h 790575"/>
                    <a:gd name="connsiteX45" fmla="*/ 321088 w 933450"/>
                    <a:gd name="connsiteY45" fmla="*/ 395097 h 790575"/>
                    <a:gd name="connsiteX46" fmla="*/ 332994 w 933450"/>
                    <a:gd name="connsiteY46" fmla="*/ 406241 h 790575"/>
                    <a:gd name="connsiteX47" fmla="*/ 336899 w 933450"/>
                    <a:gd name="connsiteY47" fmla="*/ 406717 h 790575"/>
                    <a:gd name="connsiteX48" fmla="*/ 337280 w 933450"/>
                    <a:gd name="connsiteY48" fmla="*/ 406717 h 790575"/>
                    <a:gd name="connsiteX49" fmla="*/ 337661 w 933450"/>
                    <a:gd name="connsiteY49" fmla="*/ 406717 h 790575"/>
                    <a:gd name="connsiteX50" fmla="*/ 338138 w 933450"/>
                    <a:gd name="connsiteY50" fmla="*/ 406717 h 790575"/>
                    <a:gd name="connsiteX51" fmla="*/ 338614 w 933450"/>
                    <a:gd name="connsiteY51" fmla="*/ 406717 h 790575"/>
                    <a:gd name="connsiteX52" fmla="*/ 339185 w 933450"/>
                    <a:gd name="connsiteY52" fmla="*/ 406717 h 790575"/>
                    <a:gd name="connsiteX53" fmla="*/ 339757 w 933450"/>
                    <a:gd name="connsiteY53" fmla="*/ 406717 h 790575"/>
                    <a:gd name="connsiteX54" fmla="*/ 340328 w 933450"/>
                    <a:gd name="connsiteY54" fmla="*/ 406717 h 790575"/>
                    <a:gd name="connsiteX55" fmla="*/ 388906 w 933450"/>
                    <a:gd name="connsiteY55" fmla="*/ 421100 h 790575"/>
                    <a:gd name="connsiteX56" fmla="*/ 400526 w 933450"/>
                    <a:gd name="connsiteY56" fmla="*/ 436150 h 790575"/>
                    <a:gd name="connsiteX57" fmla="*/ 403860 w 933450"/>
                    <a:gd name="connsiteY57" fmla="*/ 427101 h 790575"/>
                    <a:gd name="connsiteX58" fmla="*/ 407670 w 933450"/>
                    <a:gd name="connsiteY58" fmla="*/ 471773 h 790575"/>
                    <a:gd name="connsiteX59" fmla="*/ 369475 w 933450"/>
                    <a:gd name="connsiteY59" fmla="*/ 465963 h 790575"/>
                    <a:gd name="connsiteX60" fmla="*/ 360998 w 933450"/>
                    <a:gd name="connsiteY60" fmla="*/ 528161 h 790575"/>
                    <a:gd name="connsiteX61" fmla="*/ 380238 w 933450"/>
                    <a:gd name="connsiteY61" fmla="*/ 538353 h 790575"/>
                    <a:gd name="connsiteX62" fmla="*/ 381571 w 933450"/>
                    <a:gd name="connsiteY62" fmla="*/ 544544 h 790575"/>
                    <a:gd name="connsiteX63" fmla="*/ 402431 w 933450"/>
                    <a:gd name="connsiteY63" fmla="*/ 589502 h 790575"/>
                    <a:gd name="connsiteX64" fmla="*/ 414052 w 933450"/>
                    <a:gd name="connsiteY64" fmla="*/ 600266 h 790575"/>
                    <a:gd name="connsiteX65" fmla="*/ 433769 w 933450"/>
                    <a:gd name="connsiteY65" fmla="*/ 639604 h 790575"/>
                    <a:gd name="connsiteX66" fmla="*/ 445484 w 933450"/>
                    <a:gd name="connsiteY66" fmla="*/ 613696 h 790575"/>
                    <a:gd name="connsiteX67" fmla="*/ 455105 w 933450"/>
                    <a:gd name="connsiteY67" fmla="*/ 619792 h 790575"/>
                    <a:gd name="connsiteX68" fmla="*/ 459581 w 933450"/>
                    <a:gd name="connsiteY68" fmla="*/ 623221 h 790575"/>
                    <a:gd name="connsiteX69" fmla="*/ 446818 w 933450"/>
                    <a:gd name="connsiteY69" fmla="*/ 653129 h 790575"/>
                    <a:gd name="connsiteX70" fmla="*/ 508064 w 933450"/>
                    <a:gd name="connsiteY70" fmla="*/ 703993 h 790575"/>
                    <a:gd name="connsiteX71" fmla="*/ 511683 w 933450"/>
                    <a:gd name="connsiteY71" fmla="*/ 713232 h 790575"/>
                    <a:gd name="connsiteX72" fmla="*/ 534924 w 933450"/>
                    <a:gd name="connsiteY72" fmla="*/ 732949 h 790575"/>
                    <a:gd name="connsiteX73" fmla="*/ 561594 w 933450"/>
                    <a:gd name="connsiteY73" fmla="*/ 748379 h 790575"/>
                    <a:gd name="connsiteX74" fmla="*/ 562356 w 933450"/>
                    <a:gd name="connsiteY74" fmla="*/ 753332 h 790575"/>
                    <a:gd name="connsiteX75" fmla="*/ 570262 w 933450"/>
                    <a:gd name="connsiteY75" fmla="*/ 761238 h 790575"/>
                    <a:gd name="connsiteX76" fmla="*/ 569500 w 933450"/>
                    <a:gd name="connsiteY76" fmla="*/ 766286 h 790575"/>
                    <a:gd name="connsiteX77" fmla="*/ 627317 w 933450"/>
                    <a:gd name="connsiteY77" fmla="*/ 752380 h 790575"/>
                    <a:gd name="connsiteX78" fmla="*/ 631508 w 933450"/>
                    <a:gd name="connsiteY78" fmla="*/ 754666 h 790575"/>
                    <a:gd name="connsiteX79" fmla="*/ 631508 w 933450"/>
                    <a:gd name="connsiteY79" fmla="*/ 765620 h 790575"/>
                    <a:gd name="connsiteX80" fmla="*/ 643414 w 933450"/>
                    <a:gd name="connsiteY80" fmla="*/ 754094 h 790575"/>
                    <a:gd name="connsiteX81" fmla="*/ 647986 w 933450"/>
                    <a:gd name="connsiteY81" fmla="*/ 755428 h 790575"/>
                    <a:gd name="connsiteX82" fmla="*/ 717137 w 933450"/>
                    <a:gd name="connsiteY82" fmla="*/ 789051 h 790575"/>
                    <a:gd name="connsiteX83" fmla="*/ 714756 w 933450"/>
                    <a:gd name="connsiteY83" fmla="*/ 728948 h 790575"/>
                    <a:gd name="connsiteX84" fmla="*/ 718947 w 933450"/>
                    <a:gd name="connsiteY84" fmla="*/ 655701 h 790575"/>
                    <a:gd name="connsiteX85" fmla="*/ 702564 w 933450"/>
                    <a:gd name="connsiteY85" fmla="*/ 589788 h 790575"/>
                    <a:gd name="connsiteX86" fmla="*/ 699611 w 933450"/>
                    <a:gd name="connsiteY86" fmla="*/ 589121 h 790575"/>
                    <a:gd name="connsiteX87" fmla="*/ 699611 w 933450"/>
                    <a:gd name="connsiteY87" fmla="*/ 589121 h 790575"/>
                    <a:gd name="connsiteX88" fmla="*/ 699611 w 933450"/>
                    <a:gd name="connsiteY88" fmla="*/ 589121 h 790575"/>
                    <a:gd name="connsiteX89" fmla="*/ 699611 w 933450"/>
                    <a:gd name="connsiteY89" fmla="*/ 589121 h 790575"/>
                    <a:gd name="connsiteX90" fmla="*/ 699611 w 933450"/>
                    <a:gd name="connsiteY90" fmla="*/ 589121 h 790575"/>
                    <a:gd name="connsiteX91" fmla="*/ 699611 w 933450"/>
                    <a:gd name="connsiteY91" fmla="*/ 589121 h 790575"/>
                    <a:gd name="connsiteX92" fmla="*/ 699611 w 933450"/>
                    <a:gd name="connsiteY92" fmla="*/ 589121 h 790575"/>
                    <a:gd name="connsiteX93" fmla="*/ 699611 w 933450"/>
                    <a:gd name="connsiteY93" fmla="*/ 589121 h 790575"/>
                    <a:gd name="connsiteX94" fmla="*/ 695039 w 933450"/>
                    <a:gd name="connsiteY94" fmla="*/ 585597 h 790575"/>
                    <a:gd name="connsiteX95" fmla="*/ 697992 w 933450"/>
                    <a:gd name="connsiteY95" fmla="*/ 581311 h 790575"/>
                    <a:gd name="connsiteX96" fmla="*/ 722090 w 933450"/>
                    <a:gd name="connsiteY96" fmla="*/ 573786 h 790575"/>
                    <a:gd name="connsiteX97" fmla="*/ 715423 w 933450"/>
                    <a:gd name="connsiteY97" fmla="*/ 559784 h 790575"/>
                    <a:gd name="connsiteX98" fmla="*/ 729043 w 933450"/>
                    <a:gd name="connsiteY98" fmla="*/ 566261 h 790575"/>
                    <a:gd name="connsiteX99" fmla="*/ 738759 w 933450"/>
                    <a:gd name="connsiteY99" fmla="*/ 563880 h 790575"/>
                    <a:gd name="connsiteX100" fmla="*/ 745617 w 933450"/>
                    <a:gd name="connsiteY100" fmla="*/ 556260 h 790575"/>
                    <a:gd name="connsiteX101" fmla="*/ 744855 w 933450"/>
                    <a:gd name="connsiteY101" fmla="*/ 531686 h 790575"/>
                    <a:gd name="connsiteX102" fmla="*/ 753142 w 933450"/>
                    <a:gd name="connsiteY102" fmla="*/ 526828 h 790575"/>
                    <a:gd name="connsiteX103" fmla="*/ 756571 w 933450"/>
                    <a:gd name="connsiteY103" fmla="*/ 530257 h 790575"/>
                    <a:gd name="connsiteX104" fmla="*/ 753809 w 933450"/>
                    <a:gd name="connsiteY104" fmla="*/ 554355 h 790575"/>
                    <a:gd name="connsiteX105" fmla="*/ 758571 w 933450"/>
                    <a:gd name="connsiteY105" fmla="*/ 555117 h 790575"/>
                    <a:gd name="connsiteX106" fmla="*/ 759905 w 933450"/>
                    <a:gd name="connsiteY106" fmla="*/ 554927 h 790575"/>
                    <a:gd name="connsiteX107" fmla="*/ 760095 w 933450"/>
                    <a:gd name="connsiteY107" fmla="*/ 554927 h 790575"/>
                    <a:gd name="connsiteX108" fmla="*/ 760285 w 933450"/>
                    <a:gd name="connsiteY108" fmla="*/ 554927 h 790575"/>
                    <a:gd name="connsiteX109" fmla="*/ 760476 w 933450"/>
                    <a:gd name="connsiteY109" fmla="*/ 554927 h 790575"/>
                    <a:gd name="connsiteX110" fmla="*/ 760667 w 933450"/>
                    <a:gd name="connsiteY110" fmla="*/ 554927 h 790575"/>
                    <a:gd name="connsiteX111" fmla="*/ 760857 w 933450"/>
                    <a:gd name="connsiteY111" fmla="*/ 554927 h 790575"/>
                    <a:gd name="connsiteX112" fmla="*/ 761048 w 933450"/>
                    <a:gd name="connsiteY112" fmla="*/ 554927 h 790575"/>
                    <a:gd name="connsiteX113" fmla="*/ 761238 w 933450"/>
                    <a:gd name="connsiteY113" fmla="*/ 554927 h 790575"/>
                    <a:gd name="connsiteX114" fmla="*/ 779431 w 933450"/>
                    <a:gd name="connsiteY114" fmla="*/ 540068 h 790575"/>
                    <a:gd name="connsiteX115" fmla="*/ 788099 w 933450"/>
                    <a:gd name="connsiteY115" fmla="*/ 545306 h 790575"/>
                    <a:gd name="connsiteX116" fmla="*/ 797147 w 933450"/>
                    <a:gd name="connsiteY116" fmla="*/ 527780 h 790575"/>
                    <a:gd name="connsiteX117" fmla="*/ 800767 w 933450"/>
                    <a:gd name="connsiteY117" fmla="*/ 526923 h 790575"/>
                    <a:gd name="connsiteX118" fmla="*/ 800957 w 933450"/>
                    <a:gd name="connsiteY118" fmla="*/ 526923 h 790575"/>
                    <a:gd name="connsiteX119" fmla="*/ 801148 w 933450"/>
                    <a:gd name="connsiteY119" fmla="*/ 526923 h 790575"/>
                    <a:gd name="connsiteX120" fmla="*/ 801338 w 933450"/>
                    <a:gd name="connsiteY120" fmla="*/ 526923 h 790575"/>
                    <a:gd name="connsiteX121" fmla="*/ 801529 w 933450"/>
                    <a:gd name="connsiteY121" fmla="*/ 526923 h 790575"/>
                    <a:gd name="connsiteX122" fmla="*/ 801719 w 933450"/>
                    <a:gd name="connsiteY122" fmla="*/ 526923 h 790575"/>
                    <a:gd name="connsiteX123" fmla="*/ 801910 w 933450"/>
                    <a:gd name="connsiteY123" fmla="*/ 526923 h 790575"/>
                    <a:gd name="connsiteX124" fmla="*/ 802100 w 933450"/>
                    <a:gd name="connsiteY124" fmla="*/ 526923 h 790575"/>
                    <a:gd name="connsiteX125" fmla="*/ 806768 w 933450"/>
                    <a:gd name="connsiteY125" fmla="*/ 525875 h 790575"/>
                    <a:gd name="connsiteX126" fmla="*/ 825341 w 933450"/>
                    <a:gd name="connsiteY126" fmla="*/ 458724 h 790575"/>
                    <a:gd name="connsiteX127" fmla="*/ 824770 w 933450"/>
                    <a:gd name="connsiteY127" fmla="*/ 450628 h 790575"/>
                    <a:gd name="connsiteX128" fmla="*/ 802100 w 933450"/>
                    <a:gd name="connsiteY128" fmla="*/ 434340 h 790575"/>
                    <a:gd name="connsiteX129" fmla="*/ 848297 w 933450"/>
                    <a:gd name="connsiteY129" fmla="*/ 446723 h 790575"/>
                    <a:gd name="connsiteX130" fmla="*/ 853345 w 933450"/>
                    <a:gd name="connsiteY130" fmla="*/ 445865 h 790575"/>
                    <a:gd name="connsiteX131" fmla="*/ 854583 w 933450"/>
                    <a:gd name="connsiteY131" fmla="*/ 445675 h 790575"/>
                    <a:gd name="connsiteX132" fmla="*/ 855345 w 933450"/>
                    <a:gd name="connsiteY132" fmla="*/ 445580 h 790575"/>
                    <a:gd name="connsiteX133" fmla="*/ 855821 w 933450"/>
                    <a:gd name="connsiteY133" fmla="*/ 445484 h 790575"/>
                    <a:gd name="connsiteX134" fmla="*/ 856202 w 933450"/>
                    <a:gd name="connsiteY134" fmla="*/ 445389 h 790575"/>
                    <a:gd name="connsiteX135" fmla="*/ 856583 w 933450"/>
                    <a:gd name="connsiteY135" fmla="*/ 445294 h 790575"/>
                    <a:gd name="connsiteX136" fmla="*/ 857155 w 933450"/>
                    <a:gd name="connsiteY136" fmla="*/ 445198 h 790575"/>
                    <a:gd name="connsiteX137" fmla="*/ 858202 w 933450"/>
                    <a:gd name="connsiteY137" fmla="*/ 445008 h 790575"/>
                    <a:gd name="connsiteX138" fmla="*/ 859346 w 933450"/>
                    <a:gd name="connsiteY138" fmla="*/ 444817 h 790575"/>
                    <a:gd name="connsiteX139" fmla="*/ 860298 w 933450"/>
                    <a:gd name="connsiteY139" fmla="*/ 444627 h 790575"/>
                    <a:gd name="connsiteX140" fmla="*/ 861155 w 933450"/>
                    <a:gd name="connsiteY140" fmla="*/ 444532 h 790575"/>
                    <a:gd name="connsiteX141" fmla="*/ 861917 w 933450"/>
                    <a:gd name="connsiteY141" fmla="*/ 444437 h 790575"/>
                    <a:gd name="connsiteX142" fmla="*/ 862584 w 933450"/>
                    <a:gd name="connsiteY142" fmla="*/ 444341 h 790575"/>
                    <a:gd name="connsiteX143" fmla="*/ 863251 w 933450"/>
                    <a:gd name="connsiteY143" fmla="*/ 444246 h 790575"/>
                    <a:gd name="connsiteX144" fmla="*/ 863918 w 933450"/>
                    <a:gd name="connsiteY144" fmla="*/ 444151 h 790575"/>
                    <a:gd name="connsiteX145" fmla="*/ 864584 w 933450"/>
                    <a:gd name="connsiteY145" fmla="*/ 444056 h 790575"/>
                    <a:gd name="connsiteX146" fmla="*/ 855726 w 933450"/>
                    <a:gd name="connsiteY146" fmla="*/ 431959 h 790575"/>
                    <a:gd name="connsiteX147" fmla="*/ 863918 w 933450"/>
                    <a:gd name="connsiteY147" fmla="*/ 436150 h 790575"/>
                    <a:gd name="connsiteX148" fmla="*/ 882872 w 933450"/>
                    <a:gd name="connsiteY148" fmla="*/ 430340 h 790575"/>
                    <a:gd name="connsiteX149" fmla="*/ 883634 w 933450"/>
                    <a:gd name="connsiteY149" fmla="*/ 424244 h 790575"/>
                    <a:gd name="connsiteX150" fmla="*/ 927068 w 933450"/>
                    <a:gd name="connsiteY150" fmla="*/ 401098 h 790575"/>
                    <a:gd name="connsiteX151" fmla="*/ 926973 w 933450"/>
                    <a:gd name="connsiteY151" fmla="*/ 386334 h 790575"/>
                    <a:gd name="connsiteX152" fmla="*/ 924211 w 933450"/>
                    <a:gd name="connsiteY152" fmla="*/ 382334 h 790575"/>
                    <a:gd name="connsiteX153" fmla="*/ 929068 w 933450"/>
                    <a:gd name="connsiteY153" fmla="*/ 374333 h 790575"/>
                    <a:gd name="connsiteX154" fmla="*/ 934117 w 933450"/>
                    <a:gd name="connsiteY154" fmla="*/ 372809 h 790575"/>
                    <a:gd name="connsiteX155" fmla="*/ 927544 w 933450"/>
                    <a:gd name="connsiteY155" fmla="*/ 364617 h 790575"/>
                    <a:gd name="connsiteX156" fmla="*/ 937546 w 933450"/>
                    <a:gd name="connsiteY156" fmla="*/ 364141 h 790575"/>
                    <a:gd name="connsiteX157" fmla="*/ 933545 w 933450"/>
                    <a:gd name="connsiteY157" fmla="*/ 355378 h 790575"/>
                    <a:gd name="connsiteX158" fmla="*/ 942784 w 933450"/>
                    <a:gd name="connsiteY158" fmla="*/ 351854 h 790575"/>
                    <a:gd name="connsiteX159" fmla="*/ 941546 w 933450"/>
                    <a:gd name="connsiteY159" fmla="*/ 347282 h 790575"/>
                    <a:gd name="connsiteX160" fmla="*/ 886016 w 933450"/>
                    <a:gd name="connsiteY160" fmla="*/ 348615 h 790575"/>
                    <a:gd name="connsiteX161" fmla="*/ 882777 w 933450"/>
                    <a:gd name="connsiteY161" fmla="*/ 352425 h 790575"/>
                    <a:gd name="connsiteX162" fmla="*/ 879062 w 933450"/>
                    <a:gd name="connsiteY162" fmla="*/ 349472 h 790575"/>
                    <a:gd name="connsiteX163" fmla="*/ 866680 w 933450"/>
                    <a:gd name="connsiteY163" fmla="*/ 358521 h 790575"/>
                    <a:gd name="connsiteX164" fmla="*/ 863441 w 933450"/>
                    <a:gd name="connsiteY164" fmla="*/ 354806 h 790575"/>
                    <a:gd name="connsiteX165" fmla="*/ 873728 w 933450"/>
                    <a:gd name="connsiteY165" fmla="*/ 338804 h 790575"/>
                    <a:gd name="connsiteX166" fmla="*/ 854297 w 933450"/>
                    <a:gd name="connsiteY166" fmla="*/ 326898 h 790575"/>
                    <a:gd name="connsiteX167" fmla="*/ 853726 w 933450"/>
                    <a:gd name="connsiteY167" fmla="*/ 321850 h 790575"/>
                    <a:gd name="connsiteX168" fmla="*/ 839534 w 933450"/>
                    <a:gd name="connsiteY168" fmla="*/ 316040 h 790575"/>
                    <a:gd name="connsiteX169" fmla="*/ 919925 w 933450"/>
                    <a:gd name="connsiteY169" fmla="*/ 339281 h 790575"/>
                    <a:gd name="connsiteX170" fmla="*/ 913924 w 933450"/>
                    <a:gd name="connsiteY170" fmla="*/ 329756 h 790575"/>
                    <a:gd name="connsiteX171" fmla="*/ 928021 w 933450"/>
                    <a:gd name="connsiteY171" fmla="*/ 336994 h 790575"/>
                    <a:gd name="connsiteX172" fmla="*/ 935546 w 933450"/>
                    <a:gd name="connsiteY172" fmla="*/ 331851 h 790575"/>
                    <a:gd name="connsiteX173" fmla="*/ 902399 w 933450"/>
                    <a:gd name="connsiteY173" fmla="*/ 303181 h 790575"/>
                    <a:gd name="connsiteX174" fmla="*/ 898208 w 933450"/>
                    <a:gd name="connsiteY174" fmla="*/ 305372 h 790575"/>
                    <a:gd name="connsiteX175" fmla="*/ 891635 w 933450"/>
                    <a:gd name="connsiteY175" fmla="*/ 296894 h 790575"/>
                    <a:gd name="connsiteX176" fmla="*/ 877062 w 933450"/>
                    <a:gd name="connsiteY176" fmla="*/ 298704 h 790575"/>
                    <a:gd name="connsiteX177" fmla="*/ 875443 w 933450"/>
                    <a:gd name="connsiteY177" fmla="*/ 293465 h 790575"/>
                    <a:gd name="connsiteX178" fmla="*/ 809244 w 933450"/>
                    <a:gd name="connsiteY178" fmla="*/ 265938 h 790575"/>
                    <a:gd name="connsiteX179" fmla="*/ 872871 w 933450"/>
                    <a:gd name="connsiteY179" fmla="*/ 286607 h 790575"/>
                    <a:gd name="connsiteX180" fmla="*/ 873919 w 933450"/>
                    <a:gd name="connsiteY180" fmla="*/ 281654 h 790575"/>
                    <a:gd name="connsiteX181" fmla="*/ 860298 w 933450"/>
                    <a:gd name="connsiteY181" fmla="*/ 277749 h 790575"/>
                    <a:gd name="connsiteX182" fmla="*/ 869823 w 933450"/>
                    <a:gd name="connsiteY182" fmla="*/ 275368 h 790575"/>
                    <a:gd name="connsiteX183" fmla="*/ 856488 w 933450"/>
                    <a:gd name="connsiteY183" fmla="*/ 269843 h 790575"/>
                    <a:gd name="connsiteX184" fmla="*/ 860393 w 933450"/>
                    <a:gd name="connsiteY184" fmla="*/ 267272 h 790575"/>
                    <a:gd name="connsiteX185" fmla="*/ 855631 w 933450"/>
                    <a:gd name="connsiteY185" fmla="*/ 262795 h 790575"/>
                    <a:gd name="connsiteX186" fmla="*/ 852107 w 933450"/>
                    <a:gd name="connsiteY186" fmla="*/ 258413 h 790575"/>
                    <a:gd name="connsiteX187" fmla="*/ 802005 w 933450"/>
                    <a:gd name="connsiteY187" fmla="*/ 251841 h 790575"/>
                    <a:gd name="connsiteX188" fmla="*/ 792671 w 933450"/>
                    <a:gd name="connsiteY188" fmla="*/ 240887 h 790575"/>
                    <a:gd name="connsiteX189" fmla="*/ 797528 w 933450"/>
                    <a:gd name="connsiteY189" fmla="*/ 241459 h 790575"/>
                    <a:gd name="connsiteX190" fmla="*/ 837248 w 933450"/>
                    <a:gd name="connsiteY190" fmla="*/ 249555 h 790575"/>
                    <a:gd name="connsiteX191" fmla="*/ 852964 w 933450"/>
                    <a:gd name="connsiteY191" fmla="*/ 239459 h 790575"/>
                    <a:gd name="connsiteX192" fmla="*/ 847916 w 933450"/>
                    <a:gd name="connsiteY192" fmla="*/ 231553 h 790575"/>
                    <a:gd name="connsiteX193" fmla="*/ 845153 w 933450"/>
                    <a:gd name="connsiteY193" fmla="*/ 227362 h 790575"/>
                    <a:gd name="connsiteX194" fmla="*/ 819531 w 933450"/>
                    <a:gd name="connsiteY194" fmla="*/ 225457 h 790575"/>
                    <a:gd name="connsiteX195" fmla="*/ 816007 w 933450"/>
                    <a:gd name="connsiteY195" fmla="*/ 228791 h 790575"/>
                    <a:gd name="connsiteX196" fmla="*/ 811149 w 933450"/>
                    <a:gd name="connsiteY196" fmla="*/ 228124 h 790575"/>
                    <a:gd name="connsiteX197" fmla="*/ 810197 w 933450"/>
                    <a:gd name="connsiteY197" fmla="*/ 223361 h 790575"/>
                    <a:gd name="connsiteX198" fmla="*/ 825818 w 933450"/>
                    <a:gd name="connsiteY198" fmla="*/ 222790 h 790575"/>
                    <a:gd name="connsiteX199" fmla="*/ 833628 w 933450"/>
                    <a:gd name="connsiteY199" fmla="*/ 218504 h 790575"/>
                    <a:gd name="connsiteX200" fmla="*/ 821055 w 933450"/>
                    <a:gd name="connsiteY200" fmla="*/ 210026 h 790575"/>
                    <a:gd name="connsiteX201" fmla="*/ 840581 w 933450"/>
                    <a:gd name="connsiteY201" fmla="*/ 212027 h 790575"/>
                    <a:gd name="connsiteX202" fmla="*/ 825341 w 933450"/>
                    <a:gd name="connsiteY202" fmla="*/ 198692 h 790575"/>
                    <a:gd name="connsiteX203" fmla="*/ 823436 w 933450"/>
                    <a:gd name="connsiteY203" fmla="*/ 203264 h 790575"/>
                    <a:gd name="connsiteX204" fmla="*/ 818769 w 933450"/>
                    <a:gd name="connsiteY204" fmla="*/ 201930 h 790575"/>
                    <a:gd name="connsiteX205" fmla="*/ 818198 w 933450"/>
                    <a:gd name="connsiteY205" fmla="*/ 197168 h 790575"/>
                    <a:gd name="connsiteX206" fmla="*/ 799243 w 933450"/>
                    <a:gd name="connsiteY206" fmla="*/ 194215 h 790575"/>
                    <a:gd name="connsiteX207" fmla="*/ 798385 w 933450"/>
                    <a:gd name="connsiteY207" fmla="*/ 190405 h 790575"/>
                    <a:gd name="connsiteX208" fmla="*/ 788194 w 933450"/>
                    <a:gd name="connsiteY208" fmla="*/ 187547 h 790575"/>
                    <a:gd name="connsiteX209" fmla="*/ 789527 w 933450"/>
                    <a:gd name="connsiteY209" fmla="*/ 185547 h 790575"/>
                    <a:gd name="connsiteX210" fmla="*/ 789908 w 933450"/>
                    <a:gd name="connsiteY210" fmla="*/ 185452 h 790575"/>
                    <a:gd name="connsiteX211" fmla="*/ 790289 w 933450"/>
                    <a:gd name="connsiteY211" fmla="*/ 185356 h 790575"/>
                    <a:gd name="connsiteX212" fmla="*/ 790670 w 933450"/>
                    <a:gd name="connsiteY212" fmla="*/ 185261 h 790575"/>
                    <a:gd name="connsiteX213" fmla="*/ 791051 w 933450"/>
                    <a:gd name="connsiteY213" fmla="*/ 185166 h 790575"/>
                    <a:gd name="connsiteX214" fmla="*/ 791527 w 933450"/>
                    <a:gd name="connsiteY214" fmla="*/ 185071 h 790575"/>
                    <a:gd name="connsiteX215" fmla="*/ 792004 w 933450"/>
                    <a:gd name="connsiteY215" fmla="*/ 184976 h 790575"/>
                    <a:gd name="connsiteX216" fmla="*/ 792575 w 933450"/>
                    <a:gd name="connsiteY216" fmla="*/ 184785 h 790575"/>
                    <a:gd name="connsiteX217" fmla="*/ 806482 w 933450"/>
                    <a:gd name="connsiteY217" fmla="*/ 188309 h 790575"/>
                    <a:gd name="connsiteX218" fmla="*/ 806958 w 933450"/>
                    <a:gd name="connsiteY218" fmla="*/ 183547 h 790575"/>
                    <a:gd name="connsiteX219" fmla="*/ 790194 w 933450"/>
                    <a:gd name="connsiteY219" fmla="*/ 172307 h 790575"/>
                    <a:gd name="connsiteX220" fmla="*/ 788765 w 933450"/>
                    <a:gd name="connsiteY220" fmla="*/ 169450 h 790575"/>
                    <a:gd name="connsiteX221" fmla="*/ 774764 w 933450"/>
                    <a:gd name="connsiteY221" fmla="*/ 163354 h 790575"/>
                    <a:gd name="connsiteX222" fmla="*/ 770382 w 933450"/>
                    <a:gd name="connsiteY222" fmla="*/ 159544 h 790575"/>
                    <a:gd name="connsiteX223" fmla="*/ 761429 w 933450"/>
                    <a:gd name="connsiteY223" fmla="*/ 158877 h 790575"/>
                    <a:gd name="connsiteX224" fmla="*/ 758952 w 933450"/>
                    <a:gd name="connsiteY224" fmla="*/ 156401 h 790575"/>
                    <a:gd name="connsiteX225" fmla="*/ 757047 w 933450"/>
                    <a:gd name="connsiteY225" fmla="*/ 153638 h 790575"/>
                    <a:gd name="connsiteX226" fmla="*/ 733997 w 933450"/>
                    <a:gd name="connsiteY226" fmla="*/ 147733 h 790575"/>
                    <a:gd name="connsiteX227" fmla="*/ 740950 w 933450"/>
                    <a:gd name="connsiteY227" fmla="*/ 141161 h 790575"/>
                    <a:gd name="connsiteX228" fmla="*/ 744379 w 933450"/>
                    <a:gd name="connsiteY228" fmla="*/ 140399 h 790575"/>
                    <a:gd name="connsiteX229" fmla="*/ 752284 w 933450"/>
                    <a:gd name="connsiteY229" fmla="*/ 146780 h 790575"/>
                    <a:gd name="connsiteX230" fmla="*/ 749522 w 933450"/>
                    <a:gd name="connsiteY230" fmla="*/ 140970 h 790575"/>
                    <a:gd name="connsiteX231" fmla="*/ 764572 w 933450"/>
                    <a:gd name="connsiteY231" fmla="*/ 141732 h 790575"/>
                    <a:gd name="connsiteX232" fmla="*/ 733616 w 933450"/>
                    <a:gd name="connsiteY232" fmla="*/ 123634 h 790575"/>
                    <a:gd name="connsiteX233" fmla="*/ 730377 w 933450"/>
                    <a:gd name="connsiteY233" fmla="*/ 127349 h 790575"/>
                    <a:gd name="connsiteX234" fmla="*/ 720376 w 933450"/>
                    <a:gd name="connsiteY234" fmla="*/ 124206 h 790575"/>
                    <a:gd name="connsiteX235" fmla="*/ 725043 w 933450"/>
                    <a:gd name="connsiteY235" fmla="*/ 123254 h 790575"/>
                    <a:gd name="connsiteX236" fmla="*/ 703898 w 933450"/>
                    <a:gd name="connsiteY236" fmla="*/ 109061 h 790575"/>
                    <a:gd name="connsiteX237" fmla="*/ 667798 w 933450"/>
                    <a:gd name="connsiteY237" fmla="*/ 90964 h 790575"/>
                    <a:gd name="connsiteX238" fmla="*/ 672560 w 933450"/>
                    <a:gd name="connsiteY238" fmla="*/ 90011 h 790575"/>
                    <a:gd name="connsiteX239" fmla="*/ 664559 w 933450"/>
                    <a:gd name="connsiteY239" fmla="*/ 83439 h 790575"/>
                    <a:gd name="connsiteX240" fmla="*/ 669131 w 933450"/>
                    <a:gd name="connsiteY240" fmla="*/ 81344 h 790575"/>
                    <a:gd name="connsiteX241" fmla="*/ 648462 w 933450"/>
                    <a:gd name="connsiteY241" fmla="*/ 68675 h 790575"/>
                    <a:gd name="connsiteX242" fmla="*/ 651701 w 933450"/>
                    <a:gd name="connsiteY242" fmla="*/ 64675 h 790575"/>
                    <a:gd name="connsiteX243" fmla="*/ 657225 w 933450"/>
                    <a:gd name="connsiteY243" fmla="*/ 64579 h 790575"/>
                    <a:gd name="connsiteX244" fmla="*/ 658368 w 933450"/>
                    <a:gd name="connsiteY244" fmla="*/ 59627 h 790575"/>
                    <a:gd name="connsiteX245" fmla="*/ 639127 w 933450"/>
                    <a:gd name="connsiteY245" fmla="*/ 56959 h 790575"/>
                    <a:gd name="connsiteX246" fmla="*/ 637508 w 933450"/>
                    <a:gd name="connsiteY246" fmla="*/ 57436 h 790575"/>
                    <a:gd name="connsiteX247" fmla="*/ 637032 w 933450"/>
                    <a:gd name="connsiteY247" fmla="*/ 57531 h 790575"/>
                    <a:gd name="connsiteX248" fmla="*/ 636651 w 933450"/>
                    <a:gd name="connsiteY248" fmla="*/ 57626 h 790575"/>
                    <a:gd name="connsiteX249" fmla="*/ 636270 w 933450"/>
                    <a:gd name="connsiteY249" fmla="*/ 57722 h 790575"/>
                    <a:gd name="connsiteX250" fmla="*/ 635889 w 933450"/>
                    <a:gd name="connsiteY250" fmla="*/ 57817 h 790575"/>
                    <a:gd name="connsiteX251" fmla="*/ 635413 w 933450"/>
                    <a:gd name="connsiteY251" fmla="*/ 57912 h 790575"/>
                    <a:gd name="connsiteX252" fmla="*/ 634746 w 933450"/>
                    <a:gd name="connsiteY252" fmla="*/ 58103 h 790575"/>
                    <a:gd name="connsiteX253" fmla="*/ 633793 w 933450"/>
                    <a:gd name="connsiteY253" fmla="*/ 58388 h 790575"/>
                    <a:gd name="connsiteX254" fmla="*/ 624173 w 933450"/>
                    <a:gd name="connsiteY254" fmla="*/ 56483 h 790575"/>
                    <a:gd name="connsiteX255" fmla="*/ 628841 w 933450"/>
                    <a:gd name="connsiteY255" fmla="*/ 54769 h 790575"/>
                    <a:gd name="connsiteX256" fmla="*/ 629698 w 933450"/>
                    <a:gd name="connsiteY256" fmla="*/ 54578 h 790575"/>
                    <a:gd name="connsiteX257" fmla="*/ 630555 w 933450"/>
                    <a:gd name="connsiteY257" fmla="*/ 54388 h 790575"/>
                    <a:gd name="connsiteX258" fmla="*/ 631508 w 933450"/>
                    <a:gd name="connsiteY258" fmla="*/ 54102 h 790575"/>
                    <a:gd name="connsiteX259" fmla="*/ 632460 w 933450"/>
                    <a:gd name="connsiteY259" fmla="*/ 53816 h 790575"/>
                    <a:gd name="connsiteX260" fmla="*/ 633413 w 933450"/>
                    <a:gd name="connsiteY260" fmla="*/ 53530 h 790575"/>
                    <a:gd name="connsiteX261" fmla="*/ 634270 w 933450"/>
                    <a:gd name="connsiteY261" fmla="*/ 53340 h 790575"/>
                    <a:gd name="connsiteX262" fmla="*/ 635127 w 933450"/>
                    <a:gd name="connsiteY262" fmla="*/ 53150 h 790575"/>
                    <a:gd name="connsiteX263" fmla="*/ 644843 w 933450"/>
                    <a:gd name="connsiteY263" fmla="*/ 51435 h 790575"/>
                    <a:gd name="connsiteX264" fmla="*/ 645795 w 933450"/>
                    <a:gd name="connsiteY264" fmla="*/ 46482 h 790575"/>
                    <a:gd name="connsiteX265" fmla="*/ 642461 w 933450"/>
                    <a:gd name="connsiteY265" fmla="*/ 42958 h 790575"/>
                    <a:gd name="connsiteX266" fmla="*/ 624745 w 933450"/>
                    <a:gd name="connsiteY266" fmla="*/ 48768 h 790575"/>
                    <a:gd name="connsiteX267" fmla="*/ 614648 w 933450"/>
                    <a:gd name="connsiteY267" fmla="*/ 46673 h 790575"/>
                    <a:gd name="connsiteX268" fmla="*/ 639318 w 933450"/>
                    <a:gd name="connsiteY268" fmla="*/ 31718 h 790575"/>
                    <a:gd name="connsiteX269" fmla="*/ 628650 w 933450"/>
                    <a:gd name="connsiteY269" fmla="*/ 26670 h 790575"/>
                    <a:gd name="connsiteX270" fmla="*/ 632746 w 933450"/>
                    <a:gd name="connsiteY270" fmla="*/ 24003 h 790575"/>
                    <a:gd name="connsiteX271" fmla="*/ 627983 w 933450"/>
                    <a:gd name="connsiteY271" fmla="*/ 8954 h 790575"/>
                    <a:gd name="connsiteX272" fmla="*/ 586359 w 933450"/>
                    <a:gd name="connsiteY272" fmla="*/ 12668 h 790575"/>
                    <a:gd name="connsiteX273" fmla="*/ 590550 w 933450"/>
                    <a:gd name="connsiteY273" fmla="*/ 27146 h 790575"/>
                    <a:gd name="connsiteX274" fmla="*/ 571405 w 933450"/>
                    <a:gd name="connsiteY274" fmla="*/ 29623 h 790575"/>
                    <a:gd name="connsiteX275" fmla="*/ 566738 w 933450"/>
                    <a:gd name="connsiteY275" fmla="*/ 27337 h 790575"/>
                    <a:gd name="connsiteX276" fmla="*/ 569024 w 933450"/>
                    <a:gd name="connsiteY276" fmla="*/ 56483 h 790575"/>
                    <a:gd name="connsiteX277" fmla="*/ 563880 w 933450"/>
                    <a:gd name="connsiteY277" fmla="*/ 55912 h 790575"/>
                    <a:gd name="connsiteX278" fmla="*/ 519208 w 933450"/>
                    <a:gd name="connsiteY278" fmla="*/ 23051 h 790575"/>
                    <a:gd name="connsiteX279" fmla="*/ 526256 w 933450"/>
                    <a:gd name="connsiteY279" fmla="*/ 30861 h 790575"/>
                    <a:gd name="connsiteX280" fmla="*/ 524447 w 933450"/>
                    <a:gd name="connsiteY280" fmla="*/ 35719 h 790575"/>
                    <a:gd name="connsiteX281" fmla="*/ 512921 w 933450"/>
                    <a:gd name="connsiteY281" fmla="*/ 43720 h 790575"/>
                    <a:gd name="connsiteX282" fmla="*/ 502825 w 933450"/>
                    <a:gd name="connsiteY282" fmla="*/ 43720 h 790575"/>
                    <a:gd name="connsiteX283" fmla="*/ 513207 w 933450"/>
                    <a:gd name="connsiteY283" fmla="*/ 33528 h 790575"/>
                    <a:gd name="connsiteX284" fmla="*/ 453200 w 933450"/>
                    <a:gd name="connsiteY284" fmla="*/ 45149 h 790575"/>
                    <a:gd name="connsiteX285" fmla="*/ 452533 w 933450"/>
                    <a:gd name="connsiteY285" fmla="*/ 45244 h 790575"/>
                    <a:gd name="connsiteX286" fmla="*/ 451961 w 933450"/>
                    <a:gd name="connsiteY286" fmla="*/ 45339 h 790575"/>
                    <a:gd name="connsiteX287" fmla="*/ 451580 w 933450"/>
                    <a:gd name="connsiteY287" fmla="*/ 45434 h 790575"/>
                    <a:gd name="connsiteX288" fmla="*/ 451199 w 933450"/>
                    <a:gd name="connsiteY288" fmla="*/ 45529 h 790575"/>
                    <a:gd name="connsiteX289" fmla="*/ 450723 w 933450"/>
                    <a:gd name="connsiteY289" fmla="*/ 45625 h 790575"/>
                    <a:gd name="connsiteX290" fmla="*/ 450152 w 933450"/>
                    <a:gd name="connsiteY290" fmla="*/ 45720 h 790575"/>
                    <a:gd name="connsiteX291" fmla="*/ 449390 w 933450"/>
                    <a:gd name="connsiteY291" fmla="*/ 45815 h 790575"/>
                    <a:gd name="connsiteX292" fmla="*/ 448342 w 933450"/>
                    <a:gd name="connsiteY292" fmla="*/ 46006 h 790575"/>
                    <a:gd name="connsiteX293" fmla="*/ 444627 w 933450"/>
                    <a:gd name="connsiteY293" fmla="*/ 49054 h 790575"/>
                    <a:gd name="connsiteX294" fmla="*/ 439865 w 933450"/>
                    <a:gd name="connsiteY294" fmla="*/ 47530 h 790575"/>
                    <a:gd name="connsiteX295" fmla="*/ 440055 w 933450"/>
                    <a:gd name="connsiteY295" fmla="*/ 42672 h 790575"/>
                    <a:gd name="connsiteX296" fmla="*/ 454724 w 933450"/>
                    <a:gd name="connsiteY296" fmla="*/ 38481 h 790575"/>
                    <a:gd name="connsiteX297" fmla="*/ 455581 w 933450"/>
                    <a:gd name="connsiteY297" fmla="*/ 33433 h 790575"/>
                    <a:gd name="connsiteX298" fmla="*/ 471773 w 933450"/>
                    <a:gd name="connsiteY298" fmla="*/ 28480 h 790575"/>
                    <a:gd name="connsiteX299" fmla="*/ 473488 w 933450"/>
                    <a:gd name="connsiteY299" fmla="*/ 28194 h 790575"/>
                    <a:gd name="connsiteX300" fmla="*/ 474535 w 933450"/>
                    <a:gd name="connsiteY300" fmla="*/ 28004 h 790575"/>
                    <a:gd name="connsiteX301" fmla="*/ 475774 w 933450"/>
                    <a:gd name="connsiteY301" fmla="*/ 27813 h 790575"/>
                    <a:gd name="connsiteX302" fmla="*/ 477107 w 933450"/>
                    <a:gd name="connsiteY302" fmla="*/ 27623 h 790575"/>
                    <a:gd name="connsiteX303" fmla="*/ 478441 w 933450"/>
                    <a:gd name="connsiteY303" fmla="*/ 27432 h 790575"/>
                    <a:gd name="connsiteX304" fmla="*/ 479679 w 933450"/>
                    <a:gd name="connsiteY304" fmla="*/ 27242 h 790575"/>
                    <a:gd name="connsiteX305" fmla="*/ 480822 w 933450"/>
                    <a:gd name="connsiteY305" fmla="*/ 27051 h 790575"/>
                    <a:gd name="connsiteX306" fmla="*/ 481775 w 933450"/>
                    <a:gd name="connsiteY306" fmla="*/ 26860 h 790575"/>
                    <a:gd name="connsiteX307" fmla="*/ 520446 w 933450"/>
                    <a:gd name="connsiteY307" fmla="*/ 16954 h 790575"/>
                    <a:gd name="connsiteX308" fmla="*/ 522732 w 933450"/>
                    <a:gd name="connsiteY308" fmla="*/ 7906 h 790575"/>
                    <a:gd name="connsiteX309" fmla="*/ 498062 w 933450"/>
                    <a:gd name="connsiteY309" fmla="*/ 5048 h 790575"/>
                    <a:gd name="connsiteX310" fmla="*/ 496919 w 933450"/>
                    <a:gd name="connsiteY310" fmla="*/ 9716 h 790575"/>
                    <a:gd name="connsiteX311" fmla="*/ 487680 w 933450"/>
                    <a:gd name="connsiteY311" fmla="*/ 6286 h 790575"/>
                    <a:gd name="connsiteX312" fmla="*/ 484156 w 933450"/>
                    <a:gd name="connsiteY312" fmla="*/ 9620 h 790575"/>
                    <a:gd name="connsiteX313" fmla="*/ 479012 w 933450"/>
                    <a:gd name="connsiteY313" fmla="*/ 8477 h 790575"/>
                    <a:gd name="connsiteX314" fmla="*/ 466916 w 933450"/>
                    <a:gd name="connsiteY314" fmla="*/ 2191 h 790575"/>
                    <a:gd name="connsiteX315" fmla="*/ 398717 w 933450"/>
                    <a:gd name="connsiteY315" fmla="*/ 19717 h 790575"/>
                    <a:gd name="connsiteX316" fmla="*/ 400145 w 933450"/>
                    <a:gd name="connsiteY316" fmla="*/ 14573 h 790575"/>
                    <a:gd name="connsiteX317" fmla="*/ 457486 w 933450"/>
                    <a:gd name="connsiteY317" fmla="*/ 476 h 790575"/>
                    <a:gd name="connsiteX318" fmla="*/ 385858 w 933450"/>
                    <a:gd name="connsiteY318" fmla="*/ 0 h 790575"/>
                    <a:gd name="connsiteX319" fmla="*/ 372999 w 933450"/>
                    <a:gd name="connsiteY319" fmla="*/ 4763 h 790575"/>
                    <a:gd name="connsiteX320" fmla="*/ 370904 w 933450"/>
                    <a:gd name="connsiteY320" fmla="*/ 5239 h 790575"/>
                    <a:gd name="connsiteX321" fmla="*/ 370332 w 933450"/>
                    <a:gd name="connsiteY321" fmla="*/ 5334 h 790575"/>
                    <a:gd name="connsiteX322" fmla="*/ 369665 w 933450"/>
                    <a:gd name="connsiteY322" fmla="*/ 5429 h 790575"/>
                    <a:gd name="connsiteX323" fmla="*/ 368999 w 933450"/>
                    <a:gd name="connsiteY323" fmla="*/ 5524 h 790575"/>
                    <a:gd name="connsiteX324" fmla="*/ 368237 w 933450"/>
                    <a:gd name="connsiteY324" fmla="*/ 5620 h 790575"/>
                    <a:gd name="connsiteX325" fmla="*/ 367475 w 933450"/>
                    <a:gd name="connsiteY325" fmla="*/ 5715 h 790575"/>
                    <a:gd name="connsiteX326" fmla="*/ 366713 w 933450"/>
                    <a:gd name="connsiteY326" fmla="*/ 5810 h 790575"/>
                    <a:gd name="connsiteX327" fmla="*/ 365950 w 933450"/>
                    <a:gd name="connsiteY327" fmla="*/ 5906 h 790575"/>
                    <a:gd name="connsiteX328" fmla="*/ 361759 w 933450"/>
                    <a:gd name="connsiteY328" fmla="*/ 6382 h 790575"/>
                    <a:gd name="connsiteX329" fmla="*/ 361759 w 933450"/>
                    <a:gd name="connsiteY329" fmla="*/ 6382 h 790575"/>
                    <a:gd name="connsiteX330" fmla="*/ 361759 w 933450"/>
                    <a:gd name="connsiteY330" fmla="*/ 6382 h 790575"/>
                    <a:gd name="connsiteX331" fmla="*/ 361759 w 933450"/>
                    <a:gd name="connsiteY331" fmla="*/ 6382 h 790575"/>
                    <a:gd name="connsiteX332" fmla="*/ 361759 w 933450"/>
                    <a:gd name="connsiteY332" fmla="*/ 6382 h 790575"/>
                    <a:gd name="connsiteX333" fmla="*/ 361759 w 933450"/>
                    <a:gd name="connsiteY333" fmla="*/ 6382 h 790575"/>
                    <a:gd name="connsiteX334" fmla="*/ 361759 w 933450"/>
                    <a:gd name="connsiteY334" fmla="*/ 6382 h 790575"/>
                    <a:gd name="connsiteX335" fmla="*/ 361759 w 933450"/>
                    <a:gd name="connsiteY335" fmla="*/ 6382 h 790575"/>
                    <a:gd name="connsiteX336" fmla="*/ 364712 w 933450"/>
                    <a:gd name="connsiteY336" fmla="*/ 10287 h 790575"/>
                    <a:gd name="connsiteX337" fmla="*/ 349853 w 933450"/>
                    <a:gd name="connsiteY337" fmla="*/ 7715 h 790575"/>
                    <a:gd name="connsiteX338" fmla="*/ 352520 w 933450"/>
                    <a:gd name="connsiteY338" fmla="*/ 11716 h 790575"/>
                    <a:gd name="connsiteX339" fmla="*/ 347663 w 933450"/>
                    <a:gd name="connsiteY339" fmla="*/ 11716 h 790575"/>
                    <a:gd name="connsiteX340" fmla="*/ 346234 w 933450"/>
                    <a:gd name="connsiteY340" fmla="*/ 16288 h 790575"/>
                    <a:gd name="connsiteX341" fmla="*/ 353378 w 933450"/>
                    <a:gd name="connsiteY341" fmla="*/ 23527 h 790575"/>
                    <a:gd name="connsiteX342" fmla="*/ 328422 w 933450"/>
                    <a:gd name="connsiteY342" fmla="*/ 19717 h 790575"/>
                    <a:gd name="connsiteX343" fmla="*/ 306229 w 933450"/>
                    <a:gd name="connsiteY343" fmla="*/ 23336 h 790575"/>
                    <a:gd name="connsiteX344" fmla="*/ 291370 w 933450"/>
                    <a:gd name="connsiteY344" fmla="*/ 21907 h 790575"/>
                    <a:gd name="connsiteX345" fmla="*/ 293656 w 933450"/>
                    <a:gd name="connsiteY345" fmla="*/ 26670 h 790575"/>
                    <a:gd name="connsiteX346" fmla="*/ 313182 w 933450"/>
                    <a:gd name="connsiteY346" fmla="*/ 29432 h 790575"/>
                    <a:gd name="connsiteX347" fmla="*/ 304705 w 933450"/>
                    <a:gd name="connsiteY347" fmla="*/ 33623 h 790575"/>
                    <a:gd name="connsiteX348" fmla="*/ 317087 w 933450"/>
                    <a:gd name="connsiteY348" fmla="*/ 43244 h 790575"/>
                    <a:gd name="connsiteX349" fmla="*/ 278606 w 933450"/>
                    <a:gd name="connsiteY349" fmla="*/ 38957 h 790575"/>
                    <a:gd name="connsiteX350" fmla="*/ 322326 w 933450"/>
                    <a:gd name="connsiteY350" fmla="*/ 59246 h 790575"/>
                    <a:gd name="connsiteX351" fmla="*/ 248888 w 933450"/>
                    <a:gd name="connsiteY351" fmla="*/ 44291 h 790575"/>
                    <a:gd name="connsiteX352" fmla="*/ 264319 w 933450"/>
                    <a:gd name="connsiteY352" fmla="*/ 56293 h 790575"/>
                    <a:gd name="connsiteX353" fmla="*/ 268415 w 933450"/>
                    <a:gd name="connsiteY353" fmla="*/ 57912 h 790575"/>
                    <a:gd name="connsiteX354" fmla="*/ 268224 w 933450"/>
                    <a:gd name="connsiteY354" fmla="*/ 57912 h 790575"/>
                    <a:gd name="connsiteX355" fmla="*/ 267843 w 933450"/>
                    <a:gd name="connsiteY355" fmla="*/ 57912 h 790575"/>
                    <a:gd name="connsiteX356" fmla="*/ 267367 w 933450"/>
                    <a:gd name="connsiteY356" fmla="*/ 57912 h 790575"/>
                    <a:gd name="connsiteX357" fmla="*/ 266795 w 933450"/>
                    <a:gd name="connsiteY357" fmla="*/ 57912 h 790575"/>
                    <a:gd name="connsiteX358" fmla="*/ 266224 w 933450"/>
                    <a:gd name="connsiteY358" fmla="*/ 57912 h 790575"/>
                    <a:gd name="connsiteX359" fmla="*/ 265652 w 933450"/>
                    <a:gd name="connsiteY359" fmla="*/ 57912 h 790575"/>
                    <a:gd name="connsiteX360" fmla="*/ 265081 w 933450"/>
                    <a:gd name="connsiteY360" fmla="*/ 57912 h 790575"/>
                    <a:gd name="connsiteX361" fmla="*/ 260033 w 933450"/>
                    <a:gd name="connsiteY361" fmla="*/ 59341 h 790575"/>
                    <a:gd name="connsiteX362" fmla="*/ 269653 w 933450"/>
                    <a:gd name="connsiteY362" fmla="*/ 64960 h 790575"/>
                    <a:gd name="connsiteX363" fmla="*/ 249555 w 933450"/>
                    <a:gd name="connsiteY363" fmla="*/ 57722 h 790575"/>
                    <a:gd name="connsiteX364" fmla="*/ 225933 w 933450"/>
                    <a:gd name="connsiteY364" fmla="*/ 48387 h 790575"/>
                    <a:gd name="connsiteX365" fmla="*/ 221456 w 933450"/>
                    <a:gd name="connsiteY365" fmla="*/ 51340 h 790575"/>
                    <a:gd name="connsiteX366" fmla="*/ 244316 w 933450"/>
                    <a:gd name="connsiteY366" fmla="*/ 57150 h 790575"/>
                    <a:gd name="connsiteX367" fmla="*/ 230791 w 933450"/>
                    <a:gd name="connsiteY367" fmla="*/ 58579 h 790575"/>
                    <a:gd name="connsiteX368" fmla="*/ 226886 w 933450"/>
                    <a:gd name="connsiteY368" fmla="*/ 67818 h 790575"/>
                    <a:gd name="connsiteX369" fmla="*/ 221742 w 933450"/>
                    <a:gd name="connsiteY369" fmla="*/ 66294 h 790575"/>
                    <a:gd name="connsiteX370" fmla="*/ 195929 w 933450"/>
                    <a:gd name="connsiteY370" fmla="*/ 51816 h 790575"/>
                    <a:gd name="connsiteX371" fmla="*/ 195167 w 933450"/>
                    <a:gd name="connsiteY371" fmla="*/ 51816 h 790575"/>
                    <a:gd name="connsiteX372" fmla="*/ 195167 w 933450"/>
                    <a:gd name="connsiteY372" fmla="*/ 51816 h 790575"/>
                    <a:gd name="connsiteX373" fmla="*/ 195167 w 933450"/>
                    <a:gd name="connsiteY373" fmla="*/ 51816 h 790575"/>
                    <a:gd name="connsiteX374" fmla="*/ 195167 w 933450"/>
                    <a:gd name="connsiteY374" fmla="*/ 51816 h 790575"/>
                    <a:gd name="connsiteX375" fmla="*/ 195167 w 933450"/>
                    <a:gd name="connsiteY375" fmla="*/ 51816 h 790575"/>
                    <a:gd name="connsiteX376" fmla="*/ 195167 w 933450"/>
                    <a:gd name="connsiteY376" fmla="*/ 51816 h 790575"/>
                    <a:gd name="connsiteX377" fmla="*/ 195167 w 933450"/>
                    <a:gd name="connsiteY377" fmla="*/ 51816 h 790575"/>
                    <a:gd name="connsiteX378" fmla="*/ 195167 w 933450"/>
                    <a:gd name="connsiteY378" fmla="*/ 51816 h 790575"/>
                    <a:gd name="connsiteX379" fmla="*/ 160687 w 933450"/>
                    <a:gd name="connsiteY379" fmla="*/ 57055 h 790575"/>
                    <a:gd name="connsiteX380" fmla="*/ 188690 w 933450"/>
                    <a:gd name="connsiteY380" fmla="*/ 69532 h 790575"/>
                    <a:gd name="connsiteX381" fmla="*/ 141065 w 933450"/>
                    <a:gd name="connsiteY381" fmla="*/ 60960 h 790575"/>
                    <a:gd name="connsiteX382" fmla="*/ 320040 w 933450"/>
                    <a:gd name="connsiteY382" fmla="*/ 27623 h 790575"/>
                    <a:gd name="connsiteX383" fmla="*/ 315563 w 933450"/>
                    <a:gd name="connsiteY383" fmla="*/ 29147 h 790575"/>
                    <a:gd name="connsiteX384" fmla="*/ 310420 w 933450"/>
                    <a:gd name="connsiteY384" fmla="*/ 24384 h 790575"/>
                    <a:gd name="connsiteX385" fmla="*/ 310420 w 933450"/>
                    <a:gd name="connsiteY385" fmla="*/ 24194 h 790575"/>
                    <a:gd name="connsiteX386" fmla="*/ 310706 w 933450"/>
                    <a:gd name="connsiteY386" fmla="*/ 24098 h 790575"/>
                    <a:gd name="connsiteX387" fmla="*/ 317468 w 933450"/>
                    <a:gd name="connsiteY387" fmla="*/ 24955 h 790575"/>
                    <a:gd name="connsiteX388" fmla="*/ 321850 w 933450"/>
                    <a:gd name="connsiteY388" fmla="*/ 23431 h 790575"/>
                    <a:gd name="connsiteX389" fmla="*/ 327946 w 933450"/>
                    <a:gd name="connsiteY389" fmla="*/ 23717 h 790575"/>
                    <a:gd name="connsiteX390" fmla="*/ 335852 w 933450"/>
                    <a:gd name="connsiteY390" fmla="*/ 26956 h 790575"/>
                    <a:gd name="connsiteX391" fmla="*/ 343281 w 933450"/>
                    <a:gd name="connsiteY391" fmla="*/ 28289 h 790575"/>
                    <a:gd name="connsiteX392" fmla="*/ 353568 w 933450"/>
                    <a:gd name="connsiteY392" fmla="*/ 35528 h 790575"/>
                    <a:gd name="connsiteX393" fmla="*/ 353759 w 933450"/>
                    <a:gd name="connsiteY393" fmla="*/ 38100 h 790575"/>
                    <a:gd name="connsiteX394" fmla="*/ 335661 w 933450"/>
                    <a:gd name="connsiteY394" fmla="*/ 29337 h 790575"/>
                    <a:gd name="connsiteX395" fmla="*/ 330994 w 933450"/>
                    <a:gd name="connsiteY395" fmla="*/ 33147 h 790575"/>
                    <a:gd name="connsiteX396" fmla="*/ 334232 w 933450"/>
                    <a:gd name="connsiteY396" fmla="*/ 36385 h 790575"/>
                    <a:gd name="connsiteX397" fmla="*/ 329089 w 933450"/>
                    <a:gd name="connsiteY397" fmla="*/ 33719 h 790575"/>
                    <a:gd name="connsiteX398" fmla="*/ 322326 w 933450"/>
                    <a:gd name="connsiteY398" fmla="*/ 28575 h 790575"/>
                    <a:gd name="connsiteX399" fmla="*/ 320040 w 933450"/>
                    <a:gd name="connsiteY399" fmla="*/ 27623 h 79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</a:cxnLst>
                  <a:rect l="l" t="t" r="r" b="b"/>
                  <a:pathLst>
                    <a:path w="933450" h="790575">
                      <a:moveTo>
                        <a:pt x="141065" y="60960"/>
                      </a:moveTo>
                      <a:cubicBezTo>
                        <a:pt x="142304" y="63627"/>
                        <a:pt x="144399" y="67056"/>
                        <a:pt x="146304" y="69342"/>
                      </a:cubicBezTo>
                      <a:cubicBezTo>
                        <a:pt x="145161" y="72200"/>
                        <a:pt x="144304" y="76295"/>
                        <a:pt x="144018" y="79343"/>
                      </a:cubicBezTo>
                      <a:cubicBezTo>
                        <a:pt x="142780" y="80010"/>
                        <a:pt x="141065" y="80963"/>
                        <a:pt x="139827" y="81725"/>
                      </a:cubicBezTo>
                      <a:quadBezTo>
                        <a:pt x="130302" y="76391"/>
                        <a:pt x="125730" y="77248"/>
                      </a:quadBezTo>
                      <a:cubicBezTo>
                        <a:pt x="125349" y="78772"/>
                        <a:pt x="124778" y="80867"/>
                        <a:pt x="124396" y="82487"/>
                      </a:cubicBezTo>
                      <a:cubicBezTo>
                        <a:pt x="125349" y="83820"/>
                        <a:pt x="126587" y="85630"/>
                        <a:pt x="127445" y="86963"/>
                      </a:cubicBezTo>
                      <a:cubicBezTo>
                        <a:pt x="124492" y="85725"/>
                        <a:pt x="120967" y="83058"/>
                        <a:pt x="118777" y="80677"/>
                      </a:cubicBezTo>
                      <a:cubicBezTo>
                        <a:pt x="108204" y="82296"/>
                        <a:pt x="76486" y="100679"/>
                        <a:pt x="76295" y="100870"/>
                      </a:cubicBezTo>
                      <a:cubicBezTo>
                        <a:pt x="85820" y="110395"/>
                        <a:pt x="98679" y="105728"/>
                        <a:pt x="109633" y="108776"/>
                      </a:cubicBezTo>
                      <a:cubicBezTo>
                        <a:pt x="109919" y="111824"/>
                        <a:pt x="110776" y="115824"/>
                        <a:pt x="111728" y="118777"/>
                      </a:cubicBezTo>
                      <a:cubicBezTo>
                        <a:pt x="78677" y="143828"/>
                        <a:pt x="27146" y="111824"/>
                        <a:pt x="0" y="154877"/>
                      </a:cubicBezTo>
                      <a:quadBezTo>
                        <a:pt x="8001" y="164592"/>
                        <a:pt x="90202" y="174879"/>
                      </a:quadBezTo>
                      <a:cubicBezTo>
                        <a:pt x="89630" y="176213"/>
                        <a:pt x="88773" y="177927"/>
                        <a:pt x="88202" y="179261"/>
                      </a:cubicBezTo>
                      <a:cubicBezTo>
                        <a:pt x="86582" y="179832"/>
                        <a:pt x="84487" y="180499"/>
                        <a:pt x="82867" y="181070"/>
                      </a:cubicBezTo>
                      <a:cubicBezTo>
                        <a:pt x="78867" y="183261"/>
                        <a:pt x="78581" y="183261"/>
                        <a:pt x="78200" y="183166"/>
                      </a:cubicBezTo>
                      <a:cubicBezTo>
                        <a:pt x="77819" y="183166"/>
                        <a:pt x="77533" y="183166"/>
                        <a:pt x="77153" y="183166"/>
                      </a:cubicBezTo>
                      <a:cubicBezTo>
                        <a:pt x="76771" y="183166"/>
                        <a:pt x="76391" y="183166"/>
                        <a:pt x="76009" y="183166"/>
                      </a:cubicBezTo>
                      <a:cubicBezTo>
                        <a:pt x="75629" y="183166"/>
                        <a:pt x="75152" y="183166"/>
                        <a:pt x="74771" y="183166"/>
                      </a:cubicBezTo>
                      <a:cubicBezTo>
                        <a:pt x="74295" y="183166"/>
                        <a:pt x="73914" y="183166"/>
                        <a:pt x="73438" y="183166"/>
                      </a:cubicBezTo>
                      <a:cubicBezTo>
                        <a:pt x="72962" y="183166"/>
                        <a:pt x="72485" y="183166"/>
                        <a:pt x="72009" y="183071"/>
                      </a:cubicBezTo>
                      <a:cubicBezTo>
                        <a:pt x="71533" y="183071"/>
                        <a:pt x="70961" y="183071"/>
                        <a:pt x="70485" y="182975"/>
                      </a:cubicBezTo>
                      <a:cubicBezTo>
                        <a:pt x="69913" y="182975"/>
                        <a:pt x="69437" y="182975"/>
                        <a:pt x="68866" y="182880"/>
                      </a:cubicBezTo>
                      <a:cubicBezTo>
                        <a:pt x="66008" y="182404"/>
                        <a:pt x="62294" y="180975"/>
                        <a:pt x="59817" y="179451"/>
                      </a:cubicBezTo>
                      <a:cubicBezTo>
                        <a:pt x="57721" y="181451"/>
                        <a:pt x="54674" y="183928"/>
                        <a:pt x="52292" y="185547"/>
                      </a:cubicBezTo>
                      <a:cubicBezTo>
                        <a:pt x="41815" y="183071"/>
                        <a:pt x="17336" y="188690"/>
                        <a:pt x="17145" y="188786"/>
                      </a:cubicBezTo>
                      <a:cubicBezTo>
                        <a:pt x="22765" y="194310"/>
                        <a:pt x="23146" y="194596"/>
                        <a:pt x="50863" y="204216"/>
                      </a:cubicBezTo>
                      <a:cubicBezTo>
                        <a:pt x="47149" y="207740"/>
                        <a:pt x="42100" y="208693"/>
                        <a:pt x="37814" y="211074"/>
                      </a:cubicBezTo>
                      <a:cubicBezTo>
                        <a:pt x="52483" y="219742"/>
                        <a:pt x="81153" y="227457"/>
                        <a:pt x="81439" y="227457"/>
                      </a:cubicBezTo>
                      <a:cubicBezTo>
                        <a:pt x="80296" y="224409"/>
                        <a:pt x="78677" y="220313"/>
                        <a:pt x="77533" y="217170"/>
                      </a:cubicBezTo>
                      <a:cubicBezTo>
                        <a:pt x="80486" y="217837"/>
                        <a:pt x="84296" y="219266"/>
                        <a:pt x="86868" y="220885"/>
                      </a:cubicBezTo>
                      <a:cubicBezTo>
                        <a:pt x="87725" y="219551"/>
                        <a:pt x="88963" y="217646"/>
                        <a:pt x="89821" y="216313"/>
                      </a:cubicBezTo>
                      <a:cubicBezTo>
                        <a:pt x="91250" y="216599"/>
                        <a:pt x="93059" y="216884"/>
                        <a:pt x="94488" y="217170"/>
                      </a:cubicBezTo>
                      <a:cubicBezTo>
                        <a:pt x="100013" y="226409"/>
                        <a:pt x="104394" y="232124"/>
                        <a:pt x="114109" y="227648"/>
                      </a:cubicBezTo>
                      <a:quadBezTo>
                        <a:pt x="118015" y="216027"/>
                        <a:pt x="120015" y="212979"/>
                      </a:quadBezTo>
                      <a:quadBezTo>
                        <a:pt x="125254" y="221647"/>
                        <a:pt x="130492" y="222885"/>
                      </a:quadBezTo>
                      <a:cubicBezTo>
                        <a:pt x="132398" y="220313"/>
                        <a:pt x="134398" y="216503"/>
                        <a:pt x="135541" y="213551"/>
                      </a:cubicBezTo>
                      <a:cubicBezTo>
                        <a:pt x="154496" y="226600"/>
                        <a:pt x="179546" y="219266"/>
                        <a:pt x="198406" y="232315"/>
                      </a:cubicBezTo>
                      <a:cubicBezTo>
                        <a:pt x="227552" y="252413"/>
                        <a:pt x="244697" y="284131"/>
                        <a:pt x="270891" y="307086"/>
                      </a:cubicBezTo>
                      <a:cubicBezTo>
                        <a:pt x="272034" y="308134"/>
                        <a:pt x="273939" y="309372"/>
                        <a:pt x="274606" y="310801"/>
                      </a:cubicBezTo>
                      <a:cubicBezTo>
                        <a:pt x="280797" y="323564"/>
                        <a:pt x="281559" y="338614"/>
                        <a:pt x="291465" y="349758"/>
                      </a:cubicBezTo>
                      <a:quadBezTo>
                        <a:pt x="286321" y="361569"/>
                        <a:pt x="284988" y="363760"/>
                      </a:quadBezTo>
                      <a:cubicBezTo>
                        <a:pt x="292703" y="370427"/>
                        <a:pt x="316135" y="390620"/>
                        <a:pt x="328327" y="365379"/>
                      </a:cubicBezTo>
                      <a:lnTo>
                        <a:pt x="330041" y="361379"/>
                      </a:lnTo>
                      <a:cubicBezTo>
                        <a:pt x="342233" y="375475"/>
                        <a:pt x="362807" y="379476"/>
                        <a:pt x="372713" y="396335"/>
                      </a:cubicBezTo>
                      <a:cubicBezTo>
                        <a:pt x="355378" y="399860"/>
                        <a:pt x="338423" y="389096"/>
                        <a:pt x="321088" y="395097"/>
                      </a:cubicBezTo>
                      <a:quadBezTo>
                        <a:pt x="324136" y="400907"/>
                        <a:pt x="332994" y="406241"/>
                      </a:quadBezTo>
                      <a:cubicBezTo>
                        <a:pt x="336709" y="406717"/>
                        <a:pt x="336804" y="406717"/>
                        <a:pt x="336899" y="406717"/>
                      </a:cubicBezTo>
                      <a:cubicBezTo>
                        <a:pt x="336995" y="406717"/>
                        <a:pt x="337185" y="406717"/>
                        <a:pt x="337280" y="406717"/>
                      </a:cubicBezTo>
                      <a:cubicBezTo>
                        <a:pt x="337375" y="406717"/>
                        <a:pt x="337566" y="406717"/>
                        <a:pt x="337661" y="406717"/>
                      </a:cubicBezTo>
                      <a:cubicBezTo>
                        <a:pt x="337852" y="406717"/>
                        <a:pt x="337947" y="406717"/>
                        <a:pt x="338138" y="406717"/>
                      </a:cubicBezTo>
                      <a:cubicBezTo>
                        <a:pt x="338328" y="406717"/>
                        <a:pt x="338423" y="406717"/>
                        <a:pt x="338614" y="406717"/>
                      </a:cubicBezTo>
                      <a:cubicBezTo>
                        <a:pt x="338804" y="406717"/>
                        <a:pt x="338995" y="406717"/>
                        <a:pt x="339185" y="406717"/>
                      </a:cubicBezTo>
                      <a:cubicBezTo>
                        <a:pt x="339376" y="406717"/>
                        <a:pt x="339566" y="406717"/>
                        <a:pt x="339757" y="406717"/>
                      </a:cubicBezTo>
                      <a:cubicBezTo>
                        <a:pt x="339947" y="406717"/>
                        <a:pt x="340138" y="406717"/>
                        <a:pt x="340328" y="406717"/>
                      </a:cubicBezTo>
                      <a:cubicBezTo>
                        <a:pt x="356807" y="410623"/>
                        <a:pt x="370999" y="422243"/>
                        <a:pt x="388906" y="421100"/>
                      </a:cubicBezTo>
                      <a:cubicBezTo>
                        <a:pt x="391478" y="430911"/>
                        <a:pt x="392144" y="433197"/>
                        <a:pt x="400526" y="436150"/>
                      </a:cubicBezTo>
                      <a:cubicBezTo>
                        <a:pt x="402336" y="433864"/>
                        <a:pt x="403670" y="429959"/>
                        <a:pt x="403860" y="427101"/>
                      </a:cubicBezTo>
                      <a:cubicBezTo>
                        <a:pt x="411575" y="441484"/>
                        <a:pt x="405098" y="457010"/>
                        <a:pt x="407670" y="471773"/>
                      </a:cubicBezTo>
                      <a:cubicBezTo>
                        <a:pt x="394430" y="473297"/>
                        <a:pt x="382238" y="467773"/>
                        <a:pt x="369475" y="465963"/>
                      </a:cubicBezTo>
                      <a:cubicBezTo>
                        <a:pt x="355949" y="485204"/>
                        <a:pt x="366522" y="507778"/>
                        <a:pt x="360998" y="528161"/>
                      </a:cubicBezTo>
                      <a:cubicBezTo>
                        <a:pt x="367284" y="533305"/>
                        <a:pt x="368999" y="534734"/>
                        <a:pt x="380238" y="538353"/>
                      </a:cubicBezTo>
                      <a:cubicBezTo>
                        <a:pt x="380619" y="540163"/>
                        <a:pt x="381191" y="542639"/>
                        <a:pt x="381571" y="544544"/>
                      </a:cubicBezTo>
                      <a:quadBezTo>
                        <a:pt x="372046" y="547783"/>
                        <a:pt x="402431" y="589502"/>
                      </a:quadBezTo>
                      <a:lnTo>
                        <a:pt x="414052" y="600266"/>
                      </a:lnTo>
                      <a:cubicBezTo>
                        <a:pt x="422529" y="612458"/>
                        <a:pt x="424910" y="627602"/>
                        <a:pt x="433769" y="639604"/>
                      </a:cubicBezTo>
                      <a:cubicBezTo>
                        <a:pt x="441198" y="632555"/>
                        <a:pt x="440912" y="621983"/>
                        <a:pt x="445484" y="613696"/>
                      </a:cubicBezTo>
                      <a:cubicBezTo>
                        <a:pt x="448342" y="615506"/>
                        <a:pt x="452247" y="617982"/>
                        <a:pt x="455105" y="619792"/>
                      </a:cubicBezTo>
                      <a:lnTo>
                        <a:pt x="459581" y="623221"/>
                      </a:lnTo>
                      <a:cubicBezTo>
                        <a:pt x="457676" y="634175"/>
                        <a:pt x="451009" y="643128"/>
                        <a:pt x="446818" y="653129"/>
                      </a:cubicBezTo>
                      <a:cubicBezTo>
                        <a:pt x="448628" y="656844"/>
                        <a:pt x="507683" y="703898"/>
                        <a:pt x="508064" y="703993"/>
                      </a:cubicBezTo>
                      <a:cubicBezTo>
                        <a:pt x="509111" y="706755"/>
                        <a:pt x="510635" y="710470"/>
                        <a:pt x="511683" y="713232"/>
                      </a:cubicBezTo>
                      <a:quadBezTo>
                        <a:pt x="531495" y="719709"/>
                        <a:pt x="534924" y="732949"/>
                      </a:quadBezTo>
                      <a:cubicBezTo>
                        <a:pt x="544068" y="737711"/>
                        <a:pt x="551688" y="745141"/>
                        <a:pt x="561594" y="748379"/>
                      </a:cubicBezTo>
                      <a:cubicBezTo>
                        <a:pt x="561784" y="749903"/>
                        <a:pt x="562070" y="751808"/>
                        <a:pt x="562356" y="753332"/>
                      </a:cubicBezTo>
                      <a:cubicBezTo>
                        <a:pt x="565118" y="755237"/>
                        <a:pt x="568261" y="758571"/>
                        <a:pt x="570262" y="761238"/>
                      </a:cubicBezTo>
                      <a:cubicBezTo>
                        <a:pt x="570071" y="762762"/>
                        <a:pt x="569690" y="764762"/>
                        <a:pt x="569500" y="766286"/>
                      </a:cubicBezTo>
                      <a:quadBezTo>
                        <a:pt x="579120" y="771525"/>
                        <a:pt x="627317" y="752380"/>
                      </a:quadBezTo>
                      <a:cubicBezTo>
                        <a:pt x="628555" y="753047"/>
                        <a:pt x="630269" y="753999"/>
                        <a:pt x="631508" y="754666"/>
                      </a:cubicBezTo>
                      <a:cubicBezTo>
                        <a:pt x="631222" y="757904"/>
                        <a:pt x="631222" y="762381"/>
                        <a:pt x="631508" y="765620"/>
                      </a:cubicBezTo>
                      <a:quadBezTo>
                        <a:pt x="632269" y="765239"/>
                        <a:pt x="643414" y="754094"/>
                      </a:quadBezTo>
                      <a:cubicBezTo>
                        <a:pt x="644747" y="754475"/>
                        <a:pt x="646652" y="755047"/>
                        <a:pt x="647986" y="755428"/>
                      </a:cubicBezTo>
                      <a:cubicBezTo>
                        <a:pt x="652653" y="770763"/>
                        <a:pt x="667036" y="817340"/>
                        <a:pt x="717137" y="789051"/>
                      </a:cubicBezTo>
                      <a:cubicBezTo>
                        <a:pt x="717804" y="784193"/>
                        <a:pt x="718471" y="779240"/>
                        <a:pt x="714756" y="728948"/>
                      </a:cubicBezTo>
                      <a:quadBezTo>
                        <a:pt x="710565" y="671417"/>
                        <a:pt x="718947" y="655701"/>
                      </a:quadBezTo>
                      <a:cubicBezTo>
                        <a:pt x="736759" y="622268"/>
                        <a:pt x="708469" y="592455"/>
                        <a:pt x="702564" y="589788"/>
                      </a:cubic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quadBezTo>
                        <a:pt x="699611" y="589121"/>
                        <a:pt x="699611" y="589121"/>
                      </a:quadBezTo>
                      <a:cubicBezTo>
                        <a:pt x="698278" y="588074"/>
                        <a:pt x="696468" y="586645"/>
                        <a:pt x="695039" y="585597"/>
                      </a:cubicBezTo>
                      <a:cubicBezTo>
                        <a:pt x="695897" y="584359"/>
                        <a:pt x="697135" y="582644"/>
                        <a:pt x="697992" y="581311"/>
                      </a:cubicBezTo>
                      <a:quadBezTo>
                        <a:pt x="715232" y="580549"/>
                        <a:pt x="722090" y="573786"/>
                      </a:quadBezTo>
                      <a:cubicBezTo>
                        <a:pt x="720947" y="568643"/>
                        <a:pt x="717614" y="564452"/>
                        <a:pt x="715423" y="559784"/>
                      </a:cubicBezTo>
                      <a:cubicBezTo>
                        <a:pt x="720471" y="560832"/>
                        <a:pt x="724376" y="564356"/>
                        <a:pt x="729043" y="566261"/>
                      </a:cubicBezTo>
                      <a:cubicBezTo>
                        <a:pt x="731710" y="564928"/>
                        <a:pt x="735711" y="563880"/>
                        <a:pt x="738759" y="563880"/>
                      </a:cubicBezTo>
                      <a:cubicBezTo>
                        <a:pt x="739807" y="560927"/>
                        <a:pt x="742855" y="557594"/>
                        <a:pt x="745617" y="556260"/>
                      </a:cubicBezTo>
                      <a:quadBezTo>
                        <a:pt x="748284" y="548164"/>
                        <a:pt x="744855" y="531686"/>
                      </a:quadBezTo>
                      <a:cubicBezTo>
                        <a:pt x="746760" y="529495"/>
                        <a:pt x="750284" y="527304"/>
                        <a:pt x="753142" y="526828"/>
                      </a:cubicBezTo>
                      <a:cubicBezTo>
                        <a:pt x="754190" y="527876"/>
                        <a:pt x="755523" y="529209"/>
                        <a:pt x="756571" y="530257"/>
                      </a:cubicBezTo>
                      <a:cubicBezTo>
                        <a:pt x="748760" y="540925"/>
                        <a:pt x="749999" y="544354"/>
                        <a:pt x="753809" y="554355"/>
                      </a:cubicBezTo>
                      <a:cubicBezTo>
                        <a:pt x="755237" y="554641"/>
                        <a:pt x="757142" y="554927"/>
                        <a:pt x="758571" y="555117"/>
                      </a:cubicBezTo>
                      <a:quadBezTo>
                        <a:pt x="759809" y="555022"/>
                        <a:pt x="759905" y="554927"/>
                      </a:quadBezTo>
                      <a:quadBezTo>
                        <a:pt x="760000" y="554927"/>
                        <a:pt x="760095" y="554927"/>
                      </a:quadBezTo>
                      <a:quadBezTo>
                        <a:pt x="760190" y="554927"/>
                        <a:pt x="760285" y="554927"/>
                      </a:quadBezTo>
                      <a:quadBezTo>
                        <a:pt x="760381" y="554927"/>
                        <a:pt x="760476" y="554927"/>
                      </a:quadBezTo>
                      <a:quadBezTo>
                        <a:pt x="760571" y="554927"/>
                        <a:pt x="760667" y="554927"/>
                      </a:quadBezTo>
                      <a:quadBezTo>
                        <a:pt x="760762" y="554927"/>
                        <a:pt x="760857" y="554927"/>
                      </a:quadBezTo>
                      <a:quadBezTo>
                        <a:pt x="760952" y="554927"/>
                        <a:pt x="761048" y="554927"/>
                      </a:quadBezTo>
                      <a:quadBezTo>
                        <a:pt x="761143" y="554927"/>
                        <a:pt x="761238" y="554927"/>
                      </a:quadBezTo>
                      <a:cubicBezTo>
                        <a:pt x="774287" y="554260"/>
                        <a:pt x="777811" y="552450"/>
                        <a:pt x="779431" y="540068"/>
                      </a:cubicBezTo>
                      <a:cubicBezTo>
                        <a:pt x="782384" y="540925"/>
                        <a:pt x="786003" y="543116"/>
                        <a:pt x="788099" y="545306"/>
                      </a:cubicBezTo>
                      <a:quadBezTo>
                        <a:pt x="795052" y="541020"/>
                        <a:pt x="797147" y="527780"/>
                      </a:quadBezTo>
                      <a:cubicBezTo>
                        <a:pt x="800576" y="527018"/>
                        <a:pt x="800672" y="527018"/>
                        <a:pt x="800767" y="526923"/>
                      </a:cubicBezTo>
                      <a:cubicBezTo>
                        <a:pt x="800862" y="526828"/>
                        <a:pt x="800862" y="526923"/>
                        <a:pt x="800957" y="526923"/>
                      </a:cubicBezTo>
                      <a:quadBezTo>
                        <a:pt x="801052" y="526923"/>
                        <a:pt x="801148" y="526923"/>
                      </a:quadBezTo>
                      <a:quadBezTo>
                        <a:pt x="801243" y="526923"/>
                        <a:pt x="801338" y="526923"/>
                      </a:quadBezTo>
                      <a:quadBezTo>
                        <a:pt x="801434" y="526923"/>
                        <a:pt x="801529" y="526923"/>
                      </a:quadBezTo>
                      <a:quadBezTo>
                        <a:pt x="801624" y="526923"/>
                        <a:pt x="801719" y="526923"/>
                      </a:quadBezTo>
                      <a:quadBezTo>
                        <a:pt x="801815" y="526923"/>
                        <a:pt x="801910" y="526923"/>
                      </a:quadBezTo>
                      <a:quadBezTo>
                        <a:pt x="802005" y="526923"/>
                        <a:pt x="802100" y="526923"/>
                      </a:quadBezTo>
                      <a:cubicBezTo>
                        <a:pt x="803529" y="526637"/>
                        <a:pt x="805339" y="526161"/>
                        <a:pt x="806768" y="525875"/>
                      </a:cubicBezTo>
                      <a:cubicBezTo>
                        <a:pt x="815816" y="504254"/>
                        <a:pt x="806101" y="477488"/>
                        <a:pt x="825341" y="458724"/>
                      </a:cubicBezTo>
                      <a:cubicBezTo>
                        <a:pt x="825151" y="456248"/>
                        <a:pt x="824960" y="453009"/>
                        <a:pt x="824770" y="450628"/>
                      </a:cubicBezTo>
                      <a:cubicBezTo>
                        <a:pt x="817245" y="445198"/>
                        <a:pt x="809625" y="439960"/>
                        <a:pt x="802100" y="434340"/>
                      </a:cubicBezTo>
                      <a:cubicBezTo>
                        <a:pt x="818007" y="436626"/>
                        <a:pt x="830866" y="450056"/>
                        <a:pt x="848297" y="446723"/>
                      </a:cubicBezTo>
                      <a:cubicBezTo>
                        <a:pt x="852011" y="446056"/>
                        <a:pt x="852678" y="445961"/>
                        <a:pt x="853345" y="445865"/>
                      </a:cubicBezTo>
                      <a:cubicBezTo>
                        <a:pt x="853726" y="445770"/>
                        <a:pt x="854202" y="445770"/>
                        <a:pt x="854583" y="445675"/>
                      </a:cubicBezTo>
                      <a:cubicBezTo>
                        <a:pt x="854869" y="445675"/>
                        <a:pt x="855059" y="445580"/>
                        <a:pt x="855345" y="445580"/>
                      </a:cubicBezTo>
                      <a:cubicBezTo>
                        <a:pt x="855535" y="445580"/>
                        <a:pt x="855631" y="445484"/>
                        <a:pt x="855821" y="445484"/>
                      </a:cubicBezTo>
                      <a:cubicBezTo>
                        <a:pt x="855917" y="445484"/>
                        <a:pt x="856012" y="445484"/>
                        <a:pt x="856202" y="445389"/>
                      </a:cubicBezTo>
                      <a:cubicBezTo>
                        <a:pt x="856298" y="445389"/>
                        <a:pt x="856488" y="445389"/>
                        <a:pt x="856583" y="445294"/>
                      </a:cubicBezTo>
                      <a:cubicBezTo>
                        <a:pt x="856774" y="445294"/>
                        <a:pt x="856964" y="445198"/>
                        <a:pt x="857155" y="445198"/>
                      </a:cubicBezTo>
                      <a:cubicBezTo>
                        <a:pt x="857536" y="445103"/>
                        <a:pt x="857822" y="445103"/>
                        <a:pt x="858202" y="445008"/>
                      </a:cubicBezTo>
                      <a:cubicBezTo>
                        <a:pt x="858584" y="444913"/>
                        <a:pt x="858965" y="444913"/>
                        <a:pt x="859346" y="444817"/>
                      </a:cubicBezTo>
                      <a:cubicBezTo>
                        <a:pt x="859631" y="444722"/>
                        <a:pt x="860012" y="444722"/>
                        <a:pt x="860298" y="444627"/>
                      </a:cubicBezTo>
                      <a:cubicBezTo>
                        <a:pt x="860584" y="444627"/>
                        <a:pt x="860869" y="444532"/>
                        <a:pt x="861155" y="444532"/>
                      </a:cubicBezTo>
                      <a:cubicBezTo>
                        <a:pt x="861441" y="444532"/>
                        <a:pt x="861632" y="444437"/>
                        <a:pt x="861917" y="444437"/>
                      </a:cubicBezTo>
                      <a:cubicBezTo>
                        <a:pt x="862108" y="444437"/>
                        <a:pt x="862393" y="444341"/>
                        <a:pt x="862584" y="444341"/>
                      </a:cubicBezTo>
                      <a:cubicBezTo>
                        <a:pt x="862775" y="444341"/>
                        <a:pt x="862965" y="444246"/>
                        <a:pt x="863251" y="444246"/>
                      </a:cubicBezTo>
                      <a:cubicBezTo>
                        <a:pt x="863441" y="444246"/>
                        <a:pt x="863727" y="444151"/>
                        <a:pt x="863918" y="444151"/>
                      </a:cubicBezTo>
                      <a:cubicBezTo>
                        <a:pt x="864108" y="444151"/>
                        <a:pt x="864394" y="444056"/>
                        <a:pt x="864584" y="444056"/>
                      </a:cubicBezTo>
                      <a:quadBezTo>
                        <a:pt x="862108" y="437579"/>
                        <a:pt x="855726" y="431959"/>
                      </a:quadBezTo>
                      <a:cubicBezTo>
                        <a:pt x="858298" y="433007"/>
                        <a:pt x="861536" y="434626"/>
                        <a:pt x="863918" y="436150"/>
                      </a:cubicBezTo>
                      <a:cubicBezTo>
                        <a:pt x="869918" y="433197"/>
                        <a:pt x="876681" y="432911"/>
                        <a:pt x="882872" y="430340"/>
                      </a:cubicBezTo>
                      <a:cubicBezTo>
                        <a:pt x="883063" y="428530"/>
                        <a:pt x="883349" y="426053"/>
                        <a:pt x="883634" y="424244"/>
                      </a:cubicBezTo>
                      <a:quadBezTo>
                        <a:pt x="906685" y="416147"/>
                        <a:pt x="927068" y="401098"/>
                      </a:quadBezTo>
                      <a:quadBezTo>
                        <a:pt x="925354" y="389573"/>
                        <a:pt x="926973" y="386334"/>
                      </a:quadBezTo>
                      <a:cubicBezTo>
                        <a:pt x="926116" y="385096"/>
                        <a:pt x="925068" y="383572"/>
                        <a:pt x="924211" y="382334"/>
                      </a:cubicBezTo>
                      <a:cubicBezTo>
                        <a:pt x="926306" y="380429"/>
                        <a:pt x="928402" y="377000"/>
                        <a:pt x="929068" y="374333"/>
                      </a:cubicBezTo>
                      <a:cubicBezTo>
                        <a:pt x="930593" y="373856"/>
                        <a:pt x="932593" y="373285"/>
                        <a:pt x="934117" y="372809"/>
                      </a:cubicBezTo>
                      <a:cubicBezTo>
                        <a:pt x="932498" y="370142"/>
                        <a:pt x="929831" y="366713"/>
                        <a:pt x="927544" y="364617"/>
                      </a:cubicBezTo>
                      <a:cubicBezTo>
                        <a:pt x="930497" y="364331"/>
                        <a:pt x="934593" y="364141"/>
                        <a:pt x="937546" y="364141"/>
                      </a:cubicBezTo>
                      <a:cubicBezTo>
                        <a:pt x="936308" y="361474"/>
                        <a:pt x="934688" y="358045"/>
                        <a:pt x="933545" y="355378"/>
                      </a:cubicBezTo>
                      <a:cubicBezTo>
                        <a:pt x="936498" y="354902"/>
                        <a:pt x="940308" y="353378"/>
                        <a:pt x="942784" y="351854"/>
                      </a:cubicBezTo>
                      <a:cubicBezTo>
                        <a:pt x="942404" y="350520"/>
                        <a:pt x="941927" y="348615"/>
                        <a:pt x="941546" y="347282"/>
                      </a:cubicBezTo>
                      <a:quadBezTo>
                        <a:pt x="908590" y="352711"/>
                        <a:pt x="886016" y="348615"/>
                      </a:quadBezTo>
                      <a:cubicBezTo>
                        <a:pt x="885063" y="349758"/>
                        <a:pt x="883730" y="351282"/>
                        <a:pt x="882777" y="352425"/>
                      </a:cubicBezTo>
                      <a:cubicBezTo>
                        <a:pt x="881634" y="351568"/>
                        <a:pt x="880110" y="350330"/>
                        <a:pt x="879062" y="349472"/>
                      </a:cubicBezTo>
                      <a:cubicBezTo>
                        <a:pt x="874300" y="351663"/>
                        <a:pt x="870871" y="355568"/>
                        <a:pt x="866680" y="358521"/>
                      </a:cubicBezTo>
                      <a:cubicBezTo>
                        <a:pt x="865727" y="357378"/>
                        <a:pt x="864394" y="355949"/>
                        <a:pt x="863441" y="354806"/>
                      </a:cubicBezTo>
                      <a:cubicBezTo>
                        <a:pt x="863536" y="354711"/>
                        <a:pt x="873443" y="346900"/>
                        <a:pt x="873728" y="338804"/>
                      </a:cubicBezTo>
                      <a:quadBezTo>
                        <a:pt x="860298" y="329470"/>
                        <a:pt x="854297" y="326898"/>
                      </a:quadBezTo>
                      <a:cubicBezTo>
                        <a:pt x="854107" y="325374"/>
                        <a:pt x="853916" y="323374"/>
                        <a:pt x="853726" y="321850"/>
                      </a:cubicBezTo>
                      <a:cubicBezTo>
                        <a:pt x="849059" y="319850"/>
                        <a:pt x="843915" y="318897"/>
                        <a:pt x="839534" y="316040"/>
                      </a:cubicBezTo>
                      <a:cubicBezTo>
                        <a:pt x="869918" y="311372"/>
                        <a:pt x="885349" y="358331"/>
                        <a:pt x="919925" y="339281"/>
                      </a:cubicBezTo>
                      <a:cubicBezTo>
                        <a:pt x="919258" y="335947"/>
                        <a:pt x="916400" y="332042"/>
                        <a:pt x="913924" y="329756"/>
                      </a:cubicBezTo>
                      <a:quadBezTo>
                        <a:pt x="927259" y="336804"/>
                        <a:pt x="928021" y="336994"/>
                      </a:quadBezTo>
                      <a:cubicBezTo>
                        <a:pt x="929735" y="334804"/>
                        <a:pt x="932879" y="332613"/>
                        <a:pt x="935546" y="331851"/>
                      </a:cubicBezTo>
                      <a:quadBezTo>
                        <a:pt x="931355" y="327374"/>
                        <a:pt x="902399" y="303181"/>
                      </a:quadBezTo>
                      <a:cubicBezTo>
                        <a:pt x="901160" y="303848"/>
                        <a:pt x="899446" y="304705"/>
                        <a:pt x="898208" y="305372"/>
                      </a:cubicBezTo>
                      <a:cubicBezTo>
                        <a:pt x="895636" y="303371"/>
                        <a:pt x="893064" y="299752"/>
                        <a:pt x="891635" y="296894"/>
                      </a:cubicBezTo>
                      <a:quadBezTo>
                        <a:pt x="884015" y="300228"/>
                        <a:pt x="877062" y="298704"/>
                      </a:quadBezTo>
                      <a:cubicBezTo>
                        <a:pt x="876586" y="297085"/>
                        <a:pt x="875919" y="294989"/>
                        <a:pt x="875443" y="293465"/>
                      </a:cubicBezTo>
                      <a:quadBezTo>
                        <a:pt x="817435" y="273844"/>
                        <a:pt x="809244" y="265938"/>
                      </a:quadBezTo>
                      <a:cubicBezTo>
                        <a:pt x="831533" y="269558"/>
                        <a:pt x="849535" y="286226"/>
                        <a:pt x="872871" y="286607"/>
                      </a:cubicBezTo>
                      <a:cubicBezTo>
                        <a:pt x="873157" y="285083"/>
                        <a:pt x="873633" y="283178"/>
                        <a:pt x="873919" y="281654"/>
                      </a:cubicBezTo>
                      <a:cubicBezTo>
                        <a:pt x="869823" y="278892"/>
                        <a:pt x="864680" y="279654"/>
                        <a:pt x="860298" y="277749"/>
                      </a:cubicBezTo>
                      <a:cubicBezTo>
                        <a:pt x="863156" y="277082"/>
                        <a:pt x="866966" y="276130"/>
                        <a:pt x="869823" y="275368"/>
                      </a:cubicBezTo>
                      <a:cubicBezTo>
                        <a:pt x="866108" y="271844"/>
                        <a:pt x="860869" y="271748"/>
                        <a:pt x="856488" y="269843"/>
                      </a:cubicBezTo>
                      <a:cubicBezTo>
                        <a:pt x="857631" y="269081"/>
                        <a:pt x="859250" y="268034"/>
                        <a:pt x="860393" y="267272"/>
                      </a:cubicBezTo>
                      <a:cubicBezTo>
                        <a:pt x="858965" y="265938"/>
                        <a:pt x="857059" y="264128"/>
                        <a:pt x="855631" y="262795"/>
                      </a:cubicBezTo>
                      <a:cubicBezTo>
                        <a:pt x="854583" y="261461"/>
                        <a:pt x="853154" y="259747"/>
                        <a:pt x="852107" y="258413"/>
                      </a:cubicBezTo>
                      <a:cubicBezTo>
                        <a:pt x="835152" y="258032"/>
                        <a:pt x="818769" y="252984"/>
                        <a:pt x="802005" y="251841"/>
                      </a:cubicBezTo>
                      <a:cubicBezTo>
                        <a:pt x="799433" y="247745"/>
                        <a:pt x="795338" y="244983"/>
                        <a:pt x="792671" y="240887"/>
                      </a:cubicBezTo>
                      <a:cubicBezTo>
                        <a:pt x="794099" y="241078"/>
                        <a:pt x="796100" y="241268"/>
                        <a:pt x="797528" y="241459"/>
                      </a:cubicBezTo>
                      <a:cubicBezTo>
                        <a:pt x="799433" y="243269"/>
                        <a:pt x="810292" y="252127"/>
                        <a:pt x="837248" y="249555"/>
                      </a:cubicBezTo>
                      <a:quadBezTo>
                        <a:pt x="842582" y="241554"/>
                        <a:pt x="852964" y="239459"/>
                      </a:quadBezTo>
                      <a:cubicBezTo>
                        <a:pt x="851440" y="237077"/>
                        <a:pt x="849440" y="233934"/>
                        <a:pt x="847916" y="231553"/>
                      </a:cubicBezTo>
                      <a:lnTo>
                        <a:pt x="845153" y="227362"/>
                      </a:lnTo>
                      <a:cubicBezTo>
                        <a:pt x="834104" y="228791"/>
                        <a:pt x="819626" y="225457"/>
                        <a:pt x="819531" y="225457"/>
                      </a:cubicBezTo>
                      <a:cubicBezTo>
                        <a:pt x="818483" y="226504"/>
                        <a:pt x="817055" y="227838"/>
                        <a:pt x="816007" y="228791"/>
                      </a:cubicBezTo>
                      <a:cubicBezTo>
                        <a:pt x="814578" y="228600"/>
                        <a:pt x="812578" y="228314"/>
                        <a:pt x="811149" y="228124"/>
                      </a:cubicBezTo>
                      <a:cubicBezTo>
                        <a:pt x="810863" y="226695"/>
                        <a:pt x="810482" y="224790"/>
                        <a:pt x="810197" y="223361"/>
                      </a:cubicBezTo>
                      <a:quadBezTo>
                        <a:pt x="813911" y="221456"/>
                        <a:pt x="825818" y="222790"/>
                      </a:quadBezTo>
                      <a:cubicBezTo>
                        <a:pt x="827532" y="220790"/>
                        <a:pt x="830961" y="218885"/>
                        <a:pt x="833628" y="218504"/>
                      </a:cubicBezTo>
                      <a:cubicBezTo>
                        <a:pt x="830390" y="215360"/>
                        <a:pt x="825056" y="212312"/>
                        <a:pt x="821055" y="210026"/>
                      </a:cubicBezTo>
                      <a:quadBezTo>
                        <a:pt x="835724" y="213836"/>
                        <a:pt x="840581" y="212027"/>
                      </a:quadBezTo>
                      <a:cubicBezTo>
                        <a:pt x="839343" y="199739"/>
                        <a:pt x="839152" y="199644"/>
                        <a:pt x="825341" y="198692"/>
                      </a:cubicBezTo>
                      <a:cubicBezTo>
                        <a:pt x="824770" y="200025"/>
                        <a:pt x="824008" y="201835"/>
                        <a:pt x="823436" y="203264"/>
                      </a:cubicBezTo>
                      <a:cubicBezTo>
                        <a:pt x="822008" y="202883"/>
                        <a:pt x="820198" y="202311"/>
                        <a:pt x="818769" y="201930"/>
                      </a:cubicBezTo>
                      <a:cubicBezTo>
                        <a:pt x="818579" y="200501"/>
                        <a:pt x="818388" y="198596"/>
                        <a:pt x="818198" y="197168"/>
                      </a:cubicBezTo>
                      <a:quadBezTo>
                        <a:pt x="804482" y="191548"/>
                        <a:pt x="799243" y="194215"/>
                      </a:quadBezTo>
                      <a:cubicBezTo>
                        <a:pt x="798957" y="193072"/>
                        <a:pt x="798671" y="191548"/>
                        <a:pt x="798385" y="190405"/>
                      </a:cubicBezTo>
                      <a:cubicBezTo>
                        <a:pt x="795338" y="189548"/>
                        <a:pt x="791242" y="188404"/>
                        <a:pt x="788194" y="187547"/>
                      </a:cubicBezTo>
                      <a:cubicBezTo>
                        <a:pt x="789146" y="185642"/>
                        <a:pt x="789337" y="185547"/>
                        <a:pt x="789527" y="185547"/>
                      </a:cubicBezTo>
                      <a:cubicBezTo>
                        <a:pt x="789718" y="185547"/>
                        <a:pt x="789813" y="185452"/>
                        <a:pt x="789908" y="185452"/>
                      </a:cubicBezTo>
                      <a:cubicBezTo>
                        <a:pt x="790004" y="185452"/>
                        <a:pt x="790194" y="185356"/>
                        <a:pt x="790289" y="185356"/>
                      </a:cubicBezTo>
                      <a:cubicBezTo>
                        <a:pt x="790384" y="185356"/>
                        <a:pt x="790575" y="185261"/>
                        <a:pt x="790670" y="185261"/>
                      </a:cubicBezTo>
                      <a:cubicBezTo>
                        <a:pt x="790766" y="185261"/>
                        <a:pt x="790956" y="185166"/>
                        <a:pt x="791051" y="185166"/>
                      </a:cubicBezTo>
                      <a:cubicBezTo>
                        <a:pt x="791242" y="185166"/>
                        <a:pt x="791337" y="185071"/>
                        <a:pt x="791527" y="185071"/>
                      </a:cubicBezTo>
                      <a:cubicBezTo>
                        <a:pt x="791718" y="185071"/>
                        <a:pt x="791909" y="184976"/>
                        <a:pt x="792004" y="184976"/>
                      </a:cubicBezTo>
                      <a:cubicBezTo>
                        <a:pt x="792194" y="184880"/>
                        <a:pt x="792385" y="184880"/>
                        <a:pt x="792575" y="184785"/>
                      </a:cubicBezTo>
                      <a:cubicBezTo>
                        <a:pt x="797433" y="185071"/>
                        <a:pt x="801529" y="188309"/>
                        <a:pt x="806482" y="188309"/>
                      </a:cubicBezTo>
                      <a:cubicBezTo>
                        <a:pt x="806672" y="186880"/>
                        <a:pt x="806863" y="184976"/>
                        <a:pt x="806958" y="183547"/>
                      </a:cubicBezTo>
                      <a:quadBezTo>
                        <a:pt x="798481" y="175736"/>
                        <a:pt x="790194" y="172307"/>
                      </a:quadBezTo>
                      <a:lnTo>
                        <a:pt x="788765" y="169450"/>
                      </a:lnTo>
                      <a:quadBezTo>
                        <a:pt x="779240" y="167545"/>
                        <a:pt x="774764" y="163354"/>
                      </a:quadBezTo>
                      <a:lnTo>
                        <a:pt x="770382" y="159544"/>
                      </a:lnTo>
                      <a:cubicBezTo>
                        <a:pt x="767906" y="158401"/>
                        <a:pt x="764000" y="158115"/>
                        <a:pt x="761429" y="158877"/>
                      </a:cubicBezTo>
                      <a:cubicBezTo>
                        <a:pt x="760667" y="158115"/>
                        <a:pt x="759714" y="157067"/>
                        <a:pt x="758952" y="156401"/>
                      </a:cubicBezTo>
                      <a:lnTo>
                        <a:pt x="757047" y="153638"/>
                      </a:lnTo>
                      <a:cubicBezTo>
                        <a:pt x="749618" y="150781"/>
                        <a:pt x="740759" y="153448"/>
                        <a:pt x="733997" y="147733"/>
                      </a:cubicBezTo>
                      <a:cubicBezTo>
                        <a:pt x="735521" y="145352"/>
                        <a:pt x="738378" y="142494"/>
                        <a:pt x="740950" y="141161"/>
                      </a:cubicBezTo>
                      <a:cubicBezTo>
                        <a:pt x="742474" y="140875"/>
                        <a:pt x="743426" y="140589"/>
                        <a:pt x="744379" y="140399"/>
                      </a:cubicBezTo>
                      <a:cubicBezTo>
                        <a:pt x="746379" y="142685"/>
                        <a:pt x="749618" y="145352"/>
                        <a:pt x="752284" y="146780"/>
                      </a:cubicBezTo>
                      <a:cubicBezTo>
                        <a:pt x="751427" y="145066"/>
                        <a:pt x="750284" y="142685"/>
                        <a:pt x="749522" y="140970"/>
                      </a:cubicBezTo>
                      <a:quadBezTo>
                        <a:pt x="754856" y="140684"/>
                        <a:pt x="764572" y="141732"/>
                      </a:quadBezTo>
                      <a:quadBezTo>
                        <a:pt x="755333" y="128111"/>
                        <a:pt x="733616" y="123634"/>
                      </a:quadBezTo>
                      <a:cubicBezTo>
                        <a:pt x="732663" y="124778"/>
                        <a:pt x="731330" y="126302"/>
                        <a:pt x="730377" y="127349"/>
                      </a:cubicBezTo>
                      <a:cubicBezTo>
                        <a:pt x="727329" y="126492"/>
                        <a:pt x="723329" y="125254"/>
                        <a:pt x="720376" y="124206"/>
                      </a:cubicBezTo>
                      <a:cubicBezTo>
                        <a:pt x="721805" y="123920"/>
                        <a:pt x="723709" y="123539"/>
                        <a:pt x="725043" y="123254"/>
                      </a:cubicBezTo>
                      <a:cubicBezTo>
                        <a:pt x="721328" y="115633"/>
                        <a:pt x="721233" y="115538"/>
                        <a:pt x="703898" y="109061"/>
                      </a:cubicBezTo>
                      <a:cubicBezTo>
                        <a:pt x="688848" y="120682"/>
                        <a:pt x="672656" y="103727"/>
                        <a:pt x="667798" y="90964"/>
                      </a:cubicBezTo>
                      <a:cubicBezTo>
                        <a:pt x="669226" y="90678"/>
                        <a:pt x="671132" y="90297"/>
                        <a:pt x="672560" y="90011"/>
                      </a:cubicBezTo>
                      <a:cubicBezTo>
                        <a:pt x="670369" y="87821"/>
                        <a:pt x="667131" y="85154"/>
                        <a:pt x="664559" y="83439"/>
                      </a:cubicBezTo>
                      <a:cubicBezTo>
                        <a:pt x="665988" y="82772"/>
                        <a:pt x="667798" y="82010"/>
                        <a:pt x="669131" y="81344"/>
                      </a:cubicBezTo>
                      <a:cubicBezTo>
                        <a:pt x="663893" y="74486"/>
                        <a:pt x="653701" y="75533"/>
                        <a:pt x="648462" y="68675"/>
                      </a:cubicBezTo>
                      <a:cubicBezTo>
                        <a:pt x="649415" y="67437"/>
                        <a:pt x="650653" y="65818"/>
                        <a:pt x="651701" y="64675"/>
                      </a:cubicBezTo>
                      <a:cubicBezTo>
                        <a:pt x="653320" y="64675"/>
                        <a:pt x="655510" y="64579"/>
                        <a:pt x="657225" y="64579"/>
                      </a:cubicBezTo>
                      <a:cubicBezTo>
                        <a:pt x="657511" y="63055"/>
                        <a:pt x="657987" y="61055"/>
                        <a:pt x="658368" y="59627"/>
                      </a:cubicBezTo>
                      <a:quadBezTo>
                        <a:pt x="653225" y="55912"/>
                        <a:pt x="639127" y="56959"/>
                      </a:quadBezTo>
                      <a:cubicBezTo>
                        <a:pt x="637984" y="57341"/>
                        <a:pt x="637699" y="57341"/>
                        <a:pt x="637508" y="57436"/>
                      </a:cubicBezTo>
                      <a:cubicBezTo>
                        <a:pt x="637318" y="57436"/>
                        <a:pt x="637127" y="57531"/>
                        <a:pt x="637032" y="57531"/>
                      </a:cubicBezTo>
                      <a:cubicBezTo>
                        <a:pt x="636937" y="57531"/>
                        <a:pt x="636746" y="57626"/>
                        <a:pt x="636651" y="57626"/>
                      </a:cubicBezTo>
                      <a:cubicBezTo>
                        <a:pt x="636556" y="57626"/>
                        <a:pt x="636365" y="57722"/>
                        <a:pt x="636270" y="57722"/>
                      </a:cubicBezTo>
                      <a:cubicBezTo>
                        <a:pt x="636175" y="57722"/>
                        <a:pt x="635984" y="57817"/>
                        <a:pt x="635889" y="57817"/>
                      </a:cubicBezTo>
                      <a:cubicBezTo>
                        <a:pt x="635699" y="57817"/>
                        <a:pt x="635508" y="57912"/>
                        <a:pt x="635413" y="57912"/>
                      </a:cubicBezTo>
                      <a:cubicBezTo>
                        <a:pt x="635222" y="58007"/>
                        <a:pt x="634936" y="58007"/>
                        <a:pt x="634746" y="58103"/>
                      </a:cubicBezTo>
                      <a:cubicBezTo>
                        <a:pt x="634460" y="58198"/>
                        <a:pt x="634175" y="58293"/>
                        <a:pt x="633793" y="58388"/>
                      </a:cubicBezTo>
                      <a:cubicBezTo>
                        <a:pt x="630841" y="58674"/>
                        <a:pt x="626745" y="57817"/>
                        <a:pt x="624173" y="56483"/>
                      </a:cubicBezTo>
                      <a:cubicBezTo>
                        <a:pt x="628364" y="54959"/>
                        <a:pt x="628555" y="54864"/>
                        <a:pt x="628841" y="54769"/>
                      </a:cubicBezTo>
                      <a:cubicBezTo>
                        <a:pt x="629126" y="54674"/>
                        <a:pt x="629412" y="54674"/>
                        <a:pt x="629698" y="54578"/>
                      </a:cubicBezTo>
                      <a:cubicBezTo>
                        <a:pt x="629984" y="54483"/>
                        <a:pt x="630269" y="54388"/>
                        <a:pt x="630555" y="54388"/>
                      </a:cubicBezTo>
                      <a:cubicBezTo>
                        <a:pt x="630841" y="54293"/>
                        <a:pt x="631126" y="54197"/>
                        <a:pt x="631508" y="54102"/>
                      </a:cubicBezTo>
                      <a:cubicBezTo>
                        <a:pt x="631793" y="54007"/>
                        <a:pt x="632174" y="53912"/>
                        <a:pt x="632460" y="53816"/>
                      </a:cubicBezTo>
                      <a:cubicBezTo>
                        <a:pt x="632746" y="53721"/>
                        <a:pt x="633032" y="53626"/>
                        <a:pt x="633413" y="53530"/>
                      </a:cubicBezTo>
                      <a:cubicBezTo>
                        <a:pt x="633698" y="53435"/>
                        <a:pt x="633984" y="53340"/>
                        <a:pt x="634270" y="53340"/>
                      </a:cubicBezTo>
                      <a:cubicBezTo>
                        <a:pt x="634556" y="53245"/>
                        <a:pt x="634841" y="53150"/>
                        <a:pt x="635127" y="53150"/>
                      </a:cubicBezTo>
                      <a:cubicBezTo>
                        <a:pt x="638080" y="52864"/>
                        <a:pt x="641985" y="52197"/>
                        <a:pt x="644843" y="51435"/>
                      </a:cubicBezTo>
                      <a:cubicBezTo>
                        <a:pt x="645128" y="49911"/>
                        <a:pt x="645509" y="47911"/>
                        <a:pt x="645795" y="46482"/>
                      </a:cubicBezTo>
                      <a:cubicBezTo>
                        <a:pt x="644747" y="45434"/>
                        <a:pt x="643414" y="44005"/>
                        <a:pt x="642461" y="42958"/>
                      </a:cubicBezTo>
                      <a:quadBezTo>
                        <a:pt x="627888" y="44387"/>
                        <a:pt x="624745" y="48768"/>
                      </a:quadBezTo>
                      <a:cubicBezTo>
                        <a:pt x="621697" y="48197"/>
                        <a:pt x="617601" y="47434"/>
                        <a:pt x="614648" y="46673"/>
                      </a:cubicBezTo>
                      <a:quadBezTo>
                        <a:pt x="616839" y="44101"/>
                        <a:pt x="639318" y="31718"/>
                      </a:quadBezTo>
                      <a:cubicBezTo>
                        <a:pt x="636365" y="29813"/>
                        <a:pt x="631984" y="27718"/>
                        <a:pt x="628650" y="26670"/>
                      </a:cubicBezTo>
                      <a:cubicBezTo>
                        <a:pt x="629888" y="25813"/>
                        <a:pt x="631508" y="24765"/>
                        <a:pt x="632746" y="24003"/>
                      </a:cubicBezTo>
                      <a:cubicBezTo>
                        <a:pt x="632841" y="17526"/>
                        <a:pt x="632841" y="12383"/>
                        <a:pt x="627983" y="8954"/>
                      </a:cubicBezTo>
                      <a:cubicBezTo>
                        <a:pt x="627793" y="8858"/>
                        <a:pt x="594836" y="9239"/>
                        <a:pt x="586359" y="12668"/>
                      </a:cubicBezTo>
                      <a:quadBezTo>
                        <a:pt x="587026" y="19050"/>
                        <a:pt x="590550" y="27146"/>
                      </a:quadBezTo>
                      <a:quadBezTo>
                        <a:pt x="577406" y="26765"/>
                        <a:pt x="571405" y="29623"/>
                      </a:quadBezTo>
                      <a:cubicBezTo>
                        <a:pt x="569976" y="28956"/>
                        <a:pt x="568071" y="28004"/>
                        <a:pt x="566738" y="27337"/>
                      </a:cubicBezTo>
                      <a:cubicBezTo>
                        <a:pt x="565690" y="38291"/>
                        <a:pt x="569024" y="56388"/>
                        <a:pt x="569024" y="56483"/>
                      </a:cubicBezTo>
                      <a:cubicBezTo>
                        <a:pt x="567500" y="56293"/>
                        <a:pt x="565404" y="56007"/>
                        <a:pt x="563880" y="55912"/>
                      </a:cubicBezTo>
                      <a:quadBezTo>
                        <a:pt x="540353" y="22479"/>
                        <a:pt x="519208" y="23051"/>
                      </a:quadBezTo>
                      <a:cubicBezTo>
                        <a:pt x="520541" y="25908"/>
                        <a:pt x="523589" y="29337"/>
                        <a:pt x="526256" y="30861"/>
                      </a:cubicBezTo>
                      <a:cubicBezTo>
                        <a:pt x="525685" y="32290"/>
                        <a:pt x="525018" y="34195"/>
                        <a:pt x="524447" y="35719"/>
                      </a:cubicBezTo>
                      <a:quadBezTo>
                        <a:pt x="514922" y="40005"/>
                        <a:pt x="512921" y="43720"/>
                      </a:quadBezTo>
                      <a:cubicBezTo>
                        <a:pt x="509968" y="44482"/>
                        <a:pt x="505777" y="44577"/>
                        <a:pt x="502825" y="43720"/>
                      </a:cubicBezTo>
                      <a:cubicBezTo>
                        <a:pt x="509302" y="39719"/>
                        <a:pt x="509873" y="38767"/>
                        <a:pt x="513207" y="33528"/>
                      </a:cubicBezTo>
                      <a:cubicBezTo>
                        <a:pt x="505111" y="25051"/>
                        <a:pt x="465106" y="35528"/>
                        <a:pt x="453200" y="45149"/>
                      </a:cubicBezTo>
                      <a:cubicBezTo>
                        <a:pt x="453009" y="45149"/>
                        <a:pt x="452723" y="45244"/>
                        <a:pt x="452533" y="45244"/>
                      </a:cubicBezTo>
                      <a:cubicBezTo>
                        <a:pt x="452342" y="45244"/>
                        <a:pt x="452152" y="45339"/>
                        <a:pt x="451961" y="45339"/>
                      </a:cubicBezTo>
                      <a:cubicBezTo>
                        <a:pt x="451866" y="45339"/>
                        <a:pt x="451675" y="45339"/>
                        <a:pt x="451580" y="45434"/>
                      </a:cubicBezTo>
                      <a:cubicBezTo>
                        <a:pt x="451485" y="45434"/>
                        <a:pt x="451295" y="45434"/>
                        <a:pt x="451199" y="45529"/>
                      </a:cubicBezTo>
                      <a:cubicBezTo>
                        <a:pt x="451009" y="45529"/>
                        <a:pt x="450913" y="45529"/>
                        <a:pt x="450723" y="45625"/>
                      </a:cubicBezTo>
                      <a:cubicBezTo>
                        <a:pt x="450533" y="45625"/>
                        <a:pt x="450342" y="45720"/>
                        <a:pt x="450152" y="45720"/>
                      </a:cubicBezTo>
                      <a:cubicBezTo>
                        <a:pt x="449866" y="45720"/>
                        <a:pt x="449675" y="45815"/>
                        <a:pt x="449390" y="45815"/>
                      </a:cubicBezTo>
                      <a:cubicBezTo>
                        <a:pt x="449009" y="45910"/>
                        <a:pt x="448723" y="45910"/>
                        <a:pt x="448342" y="46006"/>
                      </a:cubicBezTo>
                      <a:cubicBezTo>
                        <a:pt x="447199" y="46958"/>
                        <a:pt x="445675" y="48101"/>
                        <a:pt x="444627" y="49054"/>
                      </a:cubicBezTo>
                      <a:cubicBezTo>
                        <a:pt x="443198" y="48578"/>
                        <a:pt x="441293" y="48006"/>
                        <a:pt x="439865" y="47530"/>
                      </a:cubicBezTo>
                      <a:cubicBezTo>
                        <a:pt x="439960" y="46101"/>
                        <a:pt x="440055" y="44101"/>
                        <a:pt x="440055" y="42672"/>
                      </a:cubicBezTo>
                      <a:quadBezTo>
                        <a:pt x="443389" y="40577"/>
                        <a:pt x="454724" y="38481"/>
                      </a:quadBezTo>
                      <a:cubicBezTo>
                        <a:pt x="455009" y="36957"/>
                        <a:pt x="455295" y="34957"/>
                        <a:pt x="455581" y="33433"/>
                      </a:cubicBezTo>
                      <a:quadBezTo>
                        <a:pt x="468059" y="29242"/>
                        <a:pt x="471773" y="28480"/>
                      </a:quadBezTo>
                      <a:cubicBezTo>
                        <a:pt x="473011" y="28289"/>
                        <a:pt x="473202" y="28194"/>
                        <a:pt x="473488" y="28194"/>
                      </a:cubicBezTo>
                      <a:cubicBezTo>
                        <a:pt x="473869" y="28099"/>
                        <a:pt x="474155" y="28099"/>
                        <a:pt x="474535" y="28004"/>
                      </a:cubicBezTo>
                      <a:cubicBezTo>
                        <a:pt x="474917" y="27908"/>
                        <a:pt x="475298" y="27908"/>
                        <a:pt x="475774" y="27813"/>
                      </a:cubicBezTo>
                      <a:cubicBezTo>
                        <a:pt x="476250" y="27718"/>
                        <a:pt x="476631" y="27623"/>
                        <a:pt x="477107" y="27623"/>
                      </a:cubicBezTo>
                      <a:cubicBezTo>
                        <a:pt x="477584" y="27527"/>
                        <a:pt x="477965" y="27432"/>
                        <a:pt x="478441" y="27432"/>
                      </a:cubicBezTo>
                      <a:cubicBezTo>
                        <a:pt x="478822" y="27337"/>
                        <a:pt x="479298" y="27242"/>
                        <a:pt x="479679" y="27242"/>
                      </a:cubicBezTo>
                      <a:cubicBezTo>
                        <a:pt x="480060" y="27146"/>
                        <a:pt x="480441" y="27146"/>
                        <a:pt x="480822" y="27051"/>
                      </a:cubicBezTo>
                      <a:cubicBezTo>
                        <a:pt x="481108" y="26956"/>
                        <a:pt x="481393" y="26956"/>
                        <a:pt x="481775" y="26860"/>
                      </a:cubicBezTo>
                      <a:cubicBezTo>
                        <a:pt x="495205" y="25527"/>
                        <a:pt x="507206" y="18955"/>
                        <a:pt x="520446" y="16954"/>
                      </a:cubicBezTo>
                      <a:cubicBezTo>
                        <a:pt x="522065" y="14669"/>
                        <a:pt x="523018" y="10668"/>
                        <a:pt x="522732" y="7906"/>
                      </a:cubicBezTo>
                      <a:cubicBezTo>
                        <a:pt x="514826" y="4477"/>
                        <a:pt x="506254" y="6668"/>
                        <a:pt x="498062" y="5048"/>
                      </a:cubicBezTo>
                      <a:cubicBezTo>
                        <a:pt x="497681" y="6477"/>
                        <a:pt x="497205" y="8287"/>
                        <a:pt x="496919" y="9716"/>
                      </a:cubicBezTo>
                      <a:cubicBezTo>
                        <a:pt x="494157" y="8763"/>
                        <a:pt x="490442" y="7430"/>
                        <a:pt x="487680" y="6286"/>
                      </a:cubicBezTo>
                      <a:cubicBezTo>
                        <a:pt x="486632" y="7239"/>
                        <a:pt x="485204" y="8573"/>
                        <a:pt x="484156" y="9620"/>
                      </a:cubicBezTo>
                      <a:cubicBezTo>
                        <a:pt x="482632" y="9239"/>
                        <a:pt x="480536" y="8763"/>
                        <a:pt x="479012" y="8477"/>
                      </a:cubicBezTo>
                      <a:cubicBezTo>
                        <a:pt x="476345" y="3620"/>
                        <a:pt x="475393" y="1905"/>
                        <a:pt x="466916" y="2191"/>
                      </a:cubicBezTo>
                      <a:cubicBezTo>
                        <a:pt x="448246" y="23813"/>
                        <a:pt x="420910" y="11811"/>
                        <a:pt x="398717" y="19717"/>
                      </a:cubicBezTo>
                      <a:cubicBezTo>
                        <a:pt x="399193" y="18193"/>
                        <a:pt x="399764" y="16193"/>
                        <a:pt x="400145" y="14573"/>
                      </a:cubicBezTo>
                      <a:cubicBezTo>
                        <a:pt x="419291" y="9811"/>
                        <a:pt x="441103" y="16288"/>
                        <a:pt x="457486" y="476"/>
                      </a:cubicBezTo>
                      <a:lnTo>
                        <a:pt x="385858" y="0"/>
                      </a:lnTo>
                      <a:cubicBezTo>
                        <a:pt x="382334" y="4667"/>
                        <a:pt x="381762" y="5334"/>
                        <a:pt x="372999" y="4763"/>
                      </a:cubicBezTo>
                      <a:cubicBezTo>
                        <a:pt x="371189" y="5239"/>
                        <a:pt x="370999" y="5239"/>
                        <a:pt x="370904" y="5239"/>
                      </a:cubicBezTo>
                      <a:cubicBezTo>
                        <a:pt x="370713" y="5239"/>
                        <a:pt x="370523" y="5334"/>
                        <a:pt x="370332" y="5334"/>
                      </a:cubicBezTo>
                      <a:cubicBezTo>
                        <a:pt x="370142" y="5334"/>
                        <a:pt x="369856" y="5429"/>
                        <a:pt x="369665" y="5429"/>
                      </a:cubicBezTo>
                      <a:cubicBezTo>
                        <a:pt x="369475" y="5429"/>
                        <a:pt x="369189" y="5524"/>
                        <a:pt x="368999" y="5524"/>
                      </a:cubicBezTo>
                      <a:cubicBezTo>
                        <a:pt x="368713" y="5524"/>
                        <a:pt x="368522" y="5620"/>
                        <a:pt x="368237" y="5620"/>
                      </a:cubicBezTo>
                      <a:cubicBezTo>
                        <a:pt x="367951" y="5620"/>
                        <a:pt x="367760" y="5715"/>
                        <a:pt x="367475" y="5715"/>
                      </a:cubicBezTo>
                      <a:cubicBezTo>
                        <a:pt x="367189" y="5715"/>
                        <a:pt x="366998" y="5810"/>
                        <a:pt x="366713" y="5810"/>
                      </a:cubicBezTo>
                      <a:cubicBezTo>
                        <a:pt x="366427" y="5810"/>
                        <a:pt x="366236" y="5906"/>
                        <a:pt x="365950" y="5906"/>
                      </a:cubic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quadBezTo>
                        <a:pt x="361759" y="6382"/>
                        <a:pt x="361759" y="6382"/>
                      </a:quadBezTo>
                      <a:cubicBezTo>
                        <a:pt x="362617" y="7525"/>
                        <a:pt x="363855" y="9144"/>
                        <a:pt x="364712" y="10287"/>
                      </a:cubicBezTo>
                      <a:quadBezTo>
                        <a:pt x="351377" y="7906"/>
                        <a:pt x="349853" y="7715"/>
                      </a:quadBezTo>
                      <a:cubicBezTo>
                        <a:pt x="350615" y="8954"/>
                        <a:pt x="351663" y="10478"/>
                        <a:pt x="352520" y="11716"/>
                      </a:cubicBezTo>
                      <a:cubicBezTo>
                        <a:pt x="351092" y="11716"/>
                        <a:pt x="349091" y="11716"/>
                        <a:pt x="347663" y="11716"/>
                      </a:cubicBezTo>
                      <a:cubicBezTo>
                        <a:pt x="347282" y="13049"/>
                        <a:pt x="346710" y="14954"/>
                        <a:pt x="346234" y="16288"/>
                      </a:cubicBezTo>
                      <a:cubicBezTo>
                        <a:pt x="348520" y="18288"/>
                        <a:pt x="351377" y="21146"/>
                        <a:pt x="353378" y="23527"/>
                      </a:cubicBezTo>
                      <a:cubicBezTo>
                        <a:pt x="347663" y="24289"/>
                        <a:pt x="334709" y="23051"/>
                        <a:pt x="328422" y="19717"/>
                      </a:cubicBezTo>
                      <a:cubicBezTo>
                        <a:pt x="321183" y="22193"/>
                        <a:pt x="312611" y="16002"/>
                        <a:pt x="306229" y="23336"/>
                      </a:cubicBezTo>
                      <a:quadBezTo>
                        <a:pt x="297371" y="23813"/>
                        <a:pt x="291370" y="21907"/>
                      </a:quadBezTo>
                      <a:cubicBezTo>
                        <a:pt x="292037" y="23336"/>
                        <a:pt x="292989" y="25241"/>
                        <a:pt x="293656" y="26670"/>
                      </a:cubicBezTo>
                      <a:quadBezTo>
                        <a:pt x="304038" y="29718"/>
                        <a:pt x="313182" y="29432"/>
                      </a:quadBezTo>
                      <a:cubicBezTo>
                        <a:pt x="311182" y="31432"/>
                        <a:pt x="307562" y="33242"/>
                        <a:pt x="304705" y="33623"/>
                      </a:cubicBezTo>
                      <a:quadBezTo>
                        <a:pt x="307848" y="38957"/>
                        <a:pt x="317087" y="43244"/>
                      </a:quadBezTo>
                      <a:cubicBezTo>
                        <a:pt x="303943" y="45053"/>
                        <a:pt x="291751" y="37909"/>
                        <a:pt x="278606" y="38957"/>
                      </a:cubicBezTo>
                      <a:cubicBezTo>
                        <a:pt x="291941" y="48387"/>
                        <a:pt x="314039" y="38957"/>
                        <a:pt x="322326" y="59246"/>
                      </a:cubicBezTo>
                      <a:cubicBezTo>
                        <a:pt x="295180" y="67247"/>
                        <a:pt x="273939" y="46387"/>
                        <a:pt x="248888" y="44291"/>
                      </a:cubicBezTo>
                      <a:cubicBezTo>
                        <a:pt x="250698" y="50292"/>
                        <a:pt x="250888" y="50959"/>
                        <a:pt x="264319" y="56293"/>
                      </a:cubicBezTo>
                      <a:cubicBezTo>
                        <a:pt x="268510" y="57912"/>
                        <a:pt x="268415" y="57912"/>
                        <a:pt x="268415" y="57912"/>
                      </a:cubicBezTo>
                      <a:cubicBezTo>
                        <a:pt x="268319" y="57912"/>
                        <a:pt x="268224" y="57912"/>
                        <a:pt x="268224" y="57912"/>
                      </a:cubicBezTo>
                      <a:cubicBezTo>
                        <a:pt x="268129" y="57912"/>
                        <a:pt x="267938" y="57912"/>
                        <a:pt x="267843" y="57912"/>
                      </a:cubicBezTo>
                      <a:cubicBezTo>
                        <a:pt x="267653" y="57912"/>
                        <a:pt x="267557" y="57912"/>
                        <a:pt x="267367" y="57912"/>
                      </a:cubicBezTo>
                      <a:cubicBezTo>
                        <a:pt x="267176" y="57912"/>
                        <a:pt x="266986" y="57912"/>
                        <a:pt x="266795" y="57912"/>
                      </a:cubicBezTo>
                      <a:cubicBezTo>
                        <a:pt x="266605" y="57912"/>
                        <a:pt x="266414" y="57912"/>
                        <a:pt x="266224" y="57912"/>
                      </a:cubicBezTo>
                      <a:cubicBezTo>
                        <a:pt x="266033" y="57912"/>
                        <a:pt x="265843" y="57912"/>
                        <a:pt x="265652" y="57912"/>
                      </a:cubicBezTo>
                      <a:cubicBezTo>
                        <a:pt x="265462" y="57912"/>
                        <a:pt x="265271" y="57912"/>
                        <a:pt x="265081" y="57912"/>
                      </a:cubicBezTo>
                      <a:cubicBezTo>
                        <a:pt x="263557" y="58388"/>
                        <a:pt x="261557" y="58960"/>
                        <a:pt x="260033" y="59341"/>
                      </a:cubicBezTo>
                      <a:cubicBezTo>
                        <a:pt x="263081" y="60770"/>
                        <a:pt x="266891" y="63055"/>
                        <a:pt x="269653" y="64960"/>
                      </a:cubicBezTo>
                      <a:cubicBezTo>
                        <a:pt x="256508" y="65246"/>
                        <a:pt x="253746" y="62198"/>
                        <a:pt x="249555" y="57722"/>
                      </a:cubicBezTo>
                      <a:cubicBezTo>
                        <a:pt x="243173" y="50768"/>
                        <a:pt x="233553" y="52006"/>
                        <a:pt x="225933" y="48387"/>
                      </a:cubicBezTo>
                      <a:cubicBezTo>
                        <a:pt x="224600" y="49244"/>
                        <a:pt x="222790" y="50482"/>
                        <a:pt x="221456" y="51340"/>
                      </a:cubicBezTo>
                      <a:quadBezTo>
                        <a:pt x="224600" y="53721"/>
                        <a:pt x="244316" y="57150"/>
                      </a:quadBezTo>
                      <a:cubicBezTo>
                        <a:pt x="239268" y="61055"/>
                        <a:pt x="238601" y="61627"/>
                        <a:pt x="230791" y="58579"/>
                      </a:cubicBezTo>
                      <a:cubicBezTo>
                        <a:pt x="229648" y="61341"/>
                        <a:pt x="228124" y="65056"/>
                        <a:pt x="226886" y="67818"/>
                      </a:cubicBezTo>
                      <a:lnTo>
                        <a:pt x="221742" y="66294"/>
                      </a:lnTo>
                      <a:cubicBezTo>
                        <a:pt x="221837" y="51435"/>
                        <a:pt x="220409" y="51435"/>
                        <a:pt x="195929" y="51816"/>
                      </a:cubic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quadBezTo>
                        <a:pt x="195167" y="51816"/>
                        <a:pt x="195167" y="51816"/>
                      </a:quadBezTo>
                      <a:cubicBezTo>
                        <a:pt x="183928" y="55245"/>
                        <a:pt x="171736" y="52578"/>
                        <a:pt x="160687" y="57055"/>
                      </a:cubicBezTo>
                      <a:quadBezTo>
                        <a:pt x="175165" y="62960"/>
                        <a:pt x="188690" y="69532"/>
                      </a:quadBezTo>
                      <a:cubicBezTo>
                        <a:pt x="170212" y="75819"/>
                        <a:pt x="157163" y="58960"/>
                        <a:pt x="141065" y="60960"/>
                      </a:cubicBezTo>
                      <a:close/>
                      <a:moveTo>
                        <a:pt x="320040" y="27623"/>
                      </a:moveTo>
                      <a:cubicBezTo>
                        <a:pt x="318421" y="27813"/>
                        <a:pt x="317087" y="28861"/>
                        <a:pt x="315563" y="29147"/>
                      </a:cubicBezTo>
                      <a:cubicBezTo>
                        <a:pt x="314611" y="28194"/>
                        <a:pt x="314039" y="27527"/>
                        <a:pt x="310420" y="24384"/>
                      </a:cubicBezTo>
                      <a:cubicBezTo>
                        <a:pt x="310420" y="24289"/>
                        <a:pt x="310420" y="24194"/>
                        <a:pt x="310420" y="24194"/>
                      </a:cubicBezTo>
                      <a:cubicBezTo>
                        <a:pt x="310515" y="24194"/>
                        <a:pt x="310610" y="24098"/>
                        <a:pt x="310706" y="24098"/>
                      </a:cubicBezTo>
                      <a:cubicBezTo>
                        <a:pt x="312992" y="23908"/>
                        <a:pt x="315182" y="24860"/>
                        <a:pt x="317468" y="24955"/>
                      </a:cubicBezTo>
                      <a:cubicBezTo>
                        <a:pt x="319088" y="25051"/>
                        <a:pt x="320231" y="23431"/>
                        <a:pt x="321850" y="23431"/>
                      </a:cubicBezTo>
                      <a:cubicBezTo>
                        <a:pt x="322326" y="23431"/>
                        <a:pt x="327946" y="23717"/>
                        <a:pt x="327946" y="23717"/>
                      </a:cubicBezTo>
                      <a:cubicBezTo>
                        <a:pt x="330899" y="24098"/>
                        <a:pt x="333184" y="26194"/>
                        <a:pt x="335852" y="26956"/>
                      </a:cubicBezTo>
                      <a:cubicBezTo>
                        <a:pt x="338233" y="27718"/>
                        <a:pt x="340805" y="27623"/>
                        <a:pt x="343281" y="28289"/>
                      </a:cubicBezTo>
                      <a:cubicBezTo>
                        <a:pt x="343376" y="28289"/>
                        <a:pt x="352234" y="32576"/>
                        <a:pt x="353568" y="35528"/>
                      </a:cubicBezTo>
                      <a:cubicBezTo>
                        <a:pt x="354140" y="36767"/>
                        <a:pt x="353854" y="37719"/>
                        <a:pt x="353759" y="38100"/>
                      </a:cubicBezTo>
                      <a:cubicBezTo>
                        <a:pt x="350806" y="37719"/>
                        <a:pt x="335756" y="29432"/>
                        <a:pt x="335661" y="29337"/>
                      </a:cubicBezTo>
                      <a:cubicBezTo>
                        <a:pt x="335566" y="29242"/>
                        <a:pt x="327850" y="28956"/>
                        <a:pt x="330994" y="33147"/>
                      </a:cubicBezTo>
                      <a:cubicBezTo>
                        <a:pt x="331851" y="34290"/>
                        <a:pt x="333375" y="35719"/>
                        <a:pt x="334232" y="36385"/>
                      </a:cubicBezTo>
                      <a:cubicBezTo>
                        <a:pt x="332327" y="36385"/>
                        <a:pt x="330994" y="35243"/>
                        <a:pt x="329089" y="33719"/>
                      </a:cubicBezTo>
                      <a:cubicBezTo>
                        <a:pt x="324803" y="30194"/>
                        <a:pt x="322993" y="28956"/>
                        <a:pt x="322326" y="28575"/>
                      </a:cubicBezTo>
                      <a:cubicBezTo>
                        <a:pt x="321183" y="27623"/>
                        <a:pt x="320326" y="27527"/>
                        <a:pt x="320040" y="276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6" name="Freeform: Shape 257"/>
                <p:cNvSpPr/>
                <p:nvPr/>
              </p:nvSpPr>
              <p:spPr>
                <a:xfrm>
                  <a:off x="6382417" y="1015933"/>
                  <a:ext cx="28575" cy="19050"/>
                </a:xfrm>
                <a:custGeom>
                  <a:avLst/>
                  <a:gdLst>
                    <a:gd name="connsiteX0" fmla="*/ 10001 w 28575"/>
                    <a:gd name="connsiteY0" fmla="*/ 7433 h 19050"/>
                    <a:gd name="connsiteX1" fmla="*/ 21146 w 28575"/>
                    <a:gd name="connsiteY1" fmla="*/ 11338 h 19050"/>
                    <a:gd name="connsiteX2" fmla="*/ 32766 w 28575"/>
                    <a:gd name="connsiteY2" fmla="*/ 18291 h 19050"/>
                    <a:gd name="connsiteX3" fmla="*/ 34862 w 28575"/>
                    <a:gd name="connsiteY3" fmla="*/ 19053 h 19050"/>
                    <a:gd name="connsiteX4" fmla="*/ 34004 w 28575"/>
                    <a:gd name="connsiteY4" fmla="*/ 15434 h 19050"/>
                    <a:gd name="connsiteX5" fmla="*/ 30575 w 28575"/>
                    <a:gd name="connsiteY5" fmla="*/ 13624 h 19050"/>
                    <a:gd name="connsiteX6" fmla="*/ 21812 w 28575"/>
                    <a:gd name="connsiteY6" fmla="*/ 9624 h 19050"/>
                    <a:gd name="connsiteX7" fmla="*/ 10668 w 28575"/>
                    <a:gd name="connsiteY7" fmla="*/ 1908 h 19050"/>
                    <a:gd name="connsiteX8" fmla="*/ 0 w 28575"/>
                    <a:gd name="connsiteY8" fmla="*/ 3 h 19050"/>
                    <a:gd name="connsiteX9" fmla="*/ 10001 w 28575"/>
                    <a:gd name="connsiteY9" fmla="*/ 7433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8575" h="19050">
                      <a:moveTo>
                        <a:pt x="10001" y="7433"/>
                      </a:moveTo>
                      <a:cubicBezTo>
                        <a:pt x="13525" y="9338"/>
                        <a:pt x="17431" y="10005"/>
                        <a:pt x="21146" y="11338"/>
                      </a:cubicBezTo>
                      <a:cubicBezTo>
                        <a:pt x="25432" y="12862"/>
                        <a:pt x="28670" y="16386"/>
                        <a:pt x="32766" y="18291"/>
                      </a:cubicBezTo>
                      <a:cubicBezTo>
                        <a:pt x="33242" y="18482"/>
                        <a:pt x="34290" y="19053"/>
                        <a:pt x="34862" y="19053"/>
                      </a:cubicBezTo>
                      <a:cubicBezTo>
                        <a:pt x="35909" y="19053"/>
                        <a:pt x="34862" y="16291"/>
                        <a:pt x="34004" y="15434"/>
                      </a:cubicBezTo>
                      <a:cubicBezTo>
                        <a:pt x="33433" y="14862"/>
                        <a:pt x="32575" y="14386"/>
                        <a:pt x="30575" y="13624"/>
                      </a:cubicBezTo>
                      <a:cubicBezTo>
                        <a:pt x="27432" y="12481"/>
                        <a:pt x="25622" y="11719"/>
                        <a:pt x="21812" y="9624"/>
                      </a:cubicBezTo>
                      <a:cubicBezTo>
                        <a:pt x="17812" y="7433"/>
                        <a:pt x="14859" y="3813"/>
                        <a:pt x="10668" y="1908"/>
                      </a:cubicBezTo>
                      <a:cubicBezTo>
                        <a:pt x="10573" y="1908"/>
                        <a:pt x="1714" y="-92"/>
                        <a:pt x="0" y="3"/>
                      </a:cubicBezTo>
                      <a:cubicBezTo>
                        <a:pt x="0" y="1146"/>
                        <a:pt x="9906" y="7338"/>
                        <a:pt x="10001" y="743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7" name="Freeform: Shape 258"/>
                <p:cNvSpPr/>
                <p:nvPr/>
              </p:nvSpPr>
              <p:spPr>
                <a:xfrm>
                  <a:off x="6433185" y="1046226"/>
                  <a:ext cx="28575" cy="9525"/>
                </a:xfrm>
                <a:custGeom>
                  <a:avLst/>
                  <a:gdLst>
                    <a:gd name="connsiteX0" fmla="*/ 22384 w 28575"/>
                    <a:gd name="connsiteY0" fmla="*/ 13716 h 9525"/>
                    <a:gd name="connsiteX1" fmla="*/ 23336 w 28575"/>
                    <a:gd name="connsiteY1" fmla="*/ 13811 h 9525"/>
                    <a:gd name="connsiteX2" fmla="*/ 28099 w 28575"/>
                    <a:gd name="connsiteY2" fmla="*/ 12954 h 9525"/>
                    <a:gd name="connsiteX3" fmla="*/ 30766 w 28575"/>
                    <a:gd name="connsiteY3" fmla="*/ 10097 h 9525"/>
                    <a:gd name="connsiteX4" fmla="*/ 24098 w 28575"/>
                    <a:gd name="connsiteY4" fmla="*/ 6286 h 9525"/>
                    <a:gd name="connsiteX5" fmla="*/ 21717 w 28575"/>
                    <a:gd name="connsiteY5" fmla="*/ 7049 h 9525"/>
                    <a:gd name="connsiteX6" fmla="*/ 20384 w 28575"/>
                    <a:gd name="connsiteY6" fmla="*/ 8668 h 9525"/>
                    <a:gd name="connsiteX7" fmla="*/ 16478 w 28575"/>
                    <a:gd name="connsiteY7" fmla="*/ 5810 h 9525"/>
                    <a:gd name="connsiteX8" fmla="*/ 5144 w 28575"/>
                    <a:gd name="connsiteY8" fmla="*/ 0 h 9525"/>
                    <a:gd name="connsiteX9" fmla="*/ 5048 w 28575"/>
                    <a:gd name="connsiteY9" fmla="*/ 191 h 9525"/>
                    <a:gd name="connsiteX10" fmla="*/ 7715 w 28575"/>
                    <a:gd name="connsiteY10" fmla="*/ 3620 h 9525"/>
                    <a:gd name="connsiteX11" fmla="*/ 95 w 28575"/>
                    <a:gd name="connsiteY11" fmla="*/ 5144 h 9525"/>
                    <a:gd name="connsiteX12" fmla="*/ 0 w 28575"/>
                    <a:gd name="connsiteY12" fmla="*/ 5429 h 9525"/>
                    <a:gd name="connsiteX13" fmla="*/ 5715 w 28575"/>
                    <a:gd name="connsiteY13" fmla="*/ 10382 h 9525"/>
                    <a:gd name="connsiteX14" fmla="*/ 18193 w 28575"/>
                    <a:gd name="connsiteY14" fmla="*/ 17145 h 9525"/>
                    <a:gd name="connsiteX15" fmla="*/ 20384 w 28575"/>
                    <a:gd name="connsiteY15" fmla="*/ 15240 h 9525"/>
                    <a:gd name="connsiteX16" fmla="*/ 22384 w 28575"/>
                    <a:gd name="connsiteY16" fmla="*/ 13716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8575" h="9525">
                      <a:moveTo>
                        <a:pt x="22384" y="13716"/>
                      </a:moveTo>
                      <a:cubicBezTo>
                        <a:pt x="22765" y="13716"/>
                        <a:pt x="23051" y="13716"/>
                        <a:pt x="23336" y="13811"/>
                      </a:cubicBezTo>
                      <a:cubicBezTo>
                        <a:pt x="25051" y="14097"/>
                        <a:pt x="26479" y="12954"/>
                        <a:pt x="28099" y="12954"/>
                      </a:cubicBezTo>
                      <a:cubicBezTo>
                        <a:pt x="30575" y="12954"/>
                        <a:pt x="32290" y="11621"/>
                        <a:pt x="30766" y="10097"/>
                      </a:cubicBezTo>
                      <a:cubicBezTo>
                        <a:pt x="30766" y="10097"/>
                        <a:pt x="25908" y="6572"/>
                        <a:pt x="24098" y="6286"/>
                      </a:cubicBezTo>
                      <a:cubicBezTo>
                        <a:pt x="23146" y="6191"/>
                        <a:pt x="22098" y="6858"/>
                        <a:pt x="21717" y="7049"/>
                      </a:cubicBezTo>
                      <a:cubicBezTo>
                        <a:pt x="21146" y="7429"/>
                        <a:pt x="20955" y="8192"/>
                        <a:pt x="20384" y="8668"/>
                      </a:cubicBezTo>
                      <a:cubicBezTo>
                        <a:pt x="18288" y="8192"/>
                        <a:pt x="17336" y="6858"/>
                        <a:pt x="16478" y="5810"/>
                      </a:cubicBezTo>
                      <a:cubicBezTo>
                        <a:pt x="12954" y="1048"/>
                        <a:pt x="7144" y="0"/>
                        <a:pt x="5144" y="0"/>
                      </a:cubicBezTo>
                      <a:cubicBezTo>
                        <a:pt x="5144" y="95"/>
                        <a:pt x="5048" y="191"/>
                        <a:pt x="5048" y="191"/>
                      </a:cubicBezTo>
                      <a:cubicBezTo>
                        <a:pt x="5810" y="1429"/>
                        <a:pt x="6953" y="2286"/>
                        <a:pt x="7715" y="3620"/>
                      </a:cubicBezTo>
                      <a:quadBezTo>
                        <a:pt x="7429" y="4286"/>
                        <a:pt x="95" y="5144"/>
                      </a:quadBezTo>
                      <a:cubicBezTo>
                        <a:pt x="95" y="5239"/>
                        <a:pt x="0" y="5334"/>
                        <a:pt x="0" y="5429"/>
                      </a:cubicBezTo>
                      <a:cubicBezTo>
                        <a:pt x="476" y="6001"/>
                        <a:pt x="1143" y="7049"/>
                        <a:pt x="5715" y="10382"/>
                      </a:cubicBezTo>
                      <a:quadBezTo>
                        <a:pt x="15812" y="16954"/>
                        <a:pt x="18193" y="17145"/>
                      </a:quadBezTo>
                      <a:cubicBezTo>
                        <a:pt x="21146" y="17431"/>
                        <a:pt x="21146" y="16669"/>
                        <a:pt x="20384" y="15240"/>
                      </a:cubicBezTo>
                      <a:cubicBezTo>
                        <a:pt x="19526" y="13716"/>
                        <a:pt x="20669" y="13621"/>
                        <a:pt x="22384" y="1371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8" name="Freeform: Shape 259"/>
                <p:cNvSpPr/>
                <p:nvPr/>
              </p:nvSpPr>
              <p:spPr>
                <a:xfrm>
                  <a:off x="5945029" y="1284637"/>
                  <a:ext cx="57150" cy="38100"/>
                </a:xfrm>
                <a:custGeom>
                  <a:avLst/>
                  <a:gdLst>
                    <a:gd name="connsiteX0" fmla="*/ 35624 w 57150"/>
                    <a:gd name="connsiteY0" fmla="*/ 38671 h 38100"/>
                    <a:gd name="connsiteX1" fmla="*/ 40672 w 57150"/>
                    <a:gd name="connsiteY1" fmla="*/ 32861 h 38100"/>
                    <a:gd name="connsiteX2" fmla="*/ 54674 w 57150"/>
                    <a:gd name="connsiteY2" fmla="*/ 31051 h 38100"/>
                    <a:gd name="connsiteX3" fmla="*/ 57436 w 57150"/>
                    <a:gd name="connsiteY3" fmla="*/ 30766 h 38100"/>
                    <a:gd name="connsiteX4" fmla="*/ 61913 w 57150"/>
                    <a:gd name="connsiteY4" fmla="*/ 26194 h 38100"/>
                    <a:gd name="connsiteX5" fmla="*/ 65723 w 57150"/>
                    <a:gd name="connsiteY5" fmla="*/ 24194 h 38100"/>
                    <a:gd name="connsiteX6" fmla="*/ 66294 w 57150"/>
                    <a:gd name="connsiteY6" fmla="*/ 23146 h 38100"/>
                    <a:gd name="connsiteX7" fmla="*/ 62198 w 57150"/>
                    <a:gd name="connsiteY7" fmla="*/ 17050 h 38100"/>
                    <a:gd name="connsiteX8" fmla="*/ 52197 w 57150"/>
                    <a:gd name="connsiteY8" fmla="*/ 14192 h 38100"/>
                    <a:gd name="connsiteX9" fmla="*/ 32957 w 57150"/>
                    <a:gd name="connsiteY9" fmla="*/ 6477 h 38100"/>
                    <a:gd name="connsiteX10" fmla="*/ 6477 w 57150"/>
                    <a:gd name="connsiteY10" fmla="*/ 0 h 38100"/>
                    <a:gd name="connsiteX11" fmla="*/ 857 w 57150"/>
                    <a:gd name="connsiteY11" fmla="*/ 190 h 38100"/>
                    <a:gd name="connsiteX12" fmla="*/ 0 w 57150"/>
                    <a:gd name="connsiteY12" fmla="*/ 4763 h 38100"/>
                    <a:gd name="connsiteX13" fmla="*/ 7334 w 57150"/>
                    <a:gd name="connsiteY13" fmla="*/ 12763 h 38100"/>
                    <a:gd name="connsiteX14" fmla="*/ 5620 w 57150"/>
                    <a:gd name="connsiteY14" fmla="*/ 11430 h 38100"/>
                    <a:gd name="connsiteX15" fmla="*/ 1238 w 57150"/>
                    <a:gd name="connsiteY15" fmla="*/ 13525 h 38100"/>
                    <a:gd name="connsiteX16" fmla="*/ 4191 w 57150"/>
                    <a:gd name="connsiteY16" fmla="*/ 15240 h 38100"/>
                    <a:gd name="connsiteX17" fmla="*/ 9144 w 57150"/>
                    <a:gd name="connsiteY17" fmla="*/ 19621 h 38100"/>
                    <a:gd name="connsiteX18" fmla="*/ 5525 w 57150"/>
                    <a:gd name="connsiteY18" fmla="*/ 19812 h 38100"/>
                    <a:gd name="connsiteX19" fmla="*/ 4286 w 57150"/>
                    <a:gd name="connsiteY19" fmla="*/ 19717 h 38100"/>
                    <a:gd name="connsiteX20" fmla="*/ 2096 w 57150"/>
                    <a:gd name="connsiteY20" fmla="*/ 25146 h 38100"/>
                    <a:gd name="connsiteX21" fmla="*/ 20479 w 57150"/>
                    <a:gd name="connsiteY21" fmla="*/ 30194 h 38100"/>
                    <a:gd name="connsiteX22" fmla="*/ 16669 w 57150"/>
                    <a:gd name="connsiteY22" fmla="*/ 31623 h 38100"/>
                    <a:gd name="connsiteX23" fmla="*/ 35624 w 57150"/>
                    <a:gd name="connsiteY23" fmla="*/ 38671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7150" h="38100">
                      <a:moveTo>
                        <a:pt x="35624" y="38671"/>
                      </a:moveTo>
                      <a:cubicBezTo>
                        <a:pt x="38862" y="38100"/>
                        <a:pt x="37910" y="33909"/>
                        <a:pt x="40672" y="32861"/>
                      </a:cubicBezTo>
                      <a:cubicBezTo>
                        <a:pt x="43529" y="31813"/>
                        <a:pt x="46482" y="31242"/>
                        <a:pt x="54674" y="31051"/>
                      </a:cubicBezTo>
                      <a:cubicBezTo>
                        <a:pt x="56483" y="31051"/>
                        <a:pt x="57055" y="30956"/>
                        <a:pt x="57436" y="30766"/>
                      </a:cubicBezTo>
                      <a:cubicBezTo>
                        <a:pt x="59436" y="29718"/>
                        <a:pt x="60293" y="27527"/>
                        <a:pt x="61913" y="26194"/>
                      </a:cubicBezTo>
                      <a:cubicBezTo>
                        <a:pt x="63056" y="25336"/>
                        <a:pt x="64579" y="25146"/>
                        <a:pt x="65723" y="24194"/>
                      </a:cubicBezTo>
                      <a:cubicBezTo>
                        <a:pt x="66008" y="24003"/>
                        <a:pt x="66294" y="23527"/>
                        <a:pt x="66294" y="23146"/>
                      </a:cubicBezTo>
                      <a:cubicBezTo>
                        <a:pt x="66294" y="23146"/>
                        <a:pt x="65723" y="18859"/>
                        <a:pt x="62198" y="17050"/>
                      </a:cubicBezTo>
                      <a:quadBezTo>
                        <a:pt x="58579" y="15240"/>
                        <a:pt x="52197" y="14192"/>
                      </a:quadBezTo>
                      <a:cubicBezTo>
                        <a:pt x="45244" y="13049"/>
                        <a:pt x="39433" y="8953"/>
                        <a:pt x="32957" y="6477"/>
                      </a:cubicBezTo>
                      <a:cubicBezTo>
                        <a:pt x="24384" y="3143"/>
                        <a:pt x="15240" y="2381"/>
                        <a:pt x="6477" y="0"/>
                      </a:cubicBezTo>
                      <a:cubicBezTo>
                        <a:pt x="4572" y="95"/>
                        <a:pt x="2762" y="95"/>
                        <a:pt x="857" y="190"/>
                      </a:cubicBezTo>
                      <a:cubicBezTo>
                        <a:pt x="572" y="1524"/>
                        <a:pt x="286" y="3429"/>
                        <a:pt x="0" y="4763"/>
                      </a:cubicBezTo>
                      <a:cubicBezTo>
                        <a:pt x="5048" y="8382"/>
                        <a:pt x="6572" y="10954"/>
                        <a:pt x="7334" y="12763"/>
                      </a:cubicBezTo>
                      <a:cubicBezTo>
                        <a:pt x="6477" y="11811"/>
                        <a:pt x="6191" y="11525"/>
                        <a:pt x="5620" y="11430"/>
                      </a:cubicBezTo>
                      <a:cubicBezTo>
                        <a:pt x="4763" y="11240"/>
                        <a:pt x="572" y="12097"/>
                        <a:pt x="1238" y="13525"/>
                      </a:cubicBezTo>
                      <a:cubicBezTo>
                        <a:pt x="1619" y="14383"/>
                        <a:pt x="3620" y="15145"/>
                        <a:pt x="4191" y="15240"/>
                      </a:cubicBezTo>
                      <a:cubicBezTo>
                        <a:pt x="4953" y="15335"/>
                        <a:pt x="6382" y="15430"/>
                        <a:pt x="9144" y="19621"/>
                      </a:cubicBezTo>
                      <a:cubicBezTo>
                        <a:pt x="7049" y="20765"/>
                        <a:pt x="5810" y="20002"/>
                        <a:pt x="5525" y="19812"/>
                      </a:cubicBezTo>
                      <a:cubicBezTo>
                        <a:pt x="4858" y="19336"/>
                        <a:pt x="4763" y="19431"/>
                        <a:pt x="4286" y="19717"/>
                      </a:cubicBezTo>
                      <a:cubicBezTo>
                        <a:pt x="3715" y="20098"/>
                        <a:pt x="2667" y="22288"/>
                        <a:pt x="2096" y="25146"/>
                      </a:cubicBezTo>
                      <a:quadBezTo>
                        <a:pt x="20003" y="27813"/>
                        <a:pt x="20479" y="30194"/>
                      </a:quadBezTo>
                      <a:cubicBezTo>
                        <a:pt x="19336" y="30575"/>
                        <a:pt x="17812" y="31147"/>
                        <a:pt x="16669" y="31623"/>
                      </a:cubicBezTo>
                      <a:cubicBezTo>
                        <a:pt x="26765" y="36767"/>
                        <a:pt x="33052" y="39052"/>
                        <a:pt x="35624" y="386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89" name="Freeform: Shape 260"/>
                <p:cNvSpPr/>
                <p:nvPr/>
              </p:nvSpPr>
              <p:spPr>
                <a:xfrm>
                  <a:off x="5737955" y="940879"/>
                  <a:ext cx="9525" cy="9525"/>
                </a:xfrm>
                <a:custGeom>
                  <a:avLst/>
                  <a:gdLst>
                    <a:gd name="connsiteX0" fmla="*/ 762 w 0"/>
                    <a:gd name="connsiteY0" fmla="*/ 0 h 0"/>
                    <a:gd name="connsiteX1" fmla="*/ 762 w 0"/>
                    <a:gd name="connsiteY1" fmla="*/ 0 h 0"/>
                    <a:gd name="connsiteX2" fmla="*/ 571 w 0"/>
                    <a:gd name="connsiteY2" fmla="*/ 191 h 0"/>
                    <a:gd name="connsiteX3" fmla="*/ 0 w 0"/>
                    <a:gd name="connsiteY3" fmla="*/ 857 h 0"/>
                    <a:gd name="connsiteX4" fmla="*/ 762 w 0"/>
                    <a:gd name="connsiteY4" fmla="*/ 0 h 0"/>
                    <a:gd name="connsiteX5" fmla="*/ 762 w 0"/>
                    <a:gd name="connsiteY5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>
                      <a:moveTo>
                        <a:pt x="762" y="0"/>
                      </a:moveTo>
                      <a:quadBezTo>
                        <a:pt x="762" y="0"/>
                        <a:pt x="762" y="0"/>
                      </a:quadBezTo>
                      <a:cubicBezTo>
                        <a:pt x="667" y="0"/>
                        <a:pt x="667" y="95"/>
                        <a:pt x="571" y="191"/>
                      </a:cubicBezTo>
                      <a:cubicBezTo>
                        <a:pt x="381" y="381"/>
                        <a:pt x="190" y="572"/>
                        <a:pt x="0" y="857"/>
                      </a:cubicBezTo>
                      <a:cubicBezTo>
                        <a:pt x="190" y="667"/>
                        <a:pt x="667" y="381"/>
                        <a:pt x="762" y="0"/>
                      </a:cubicBezTo>
                      <a:lnTo>
                        <a:pt x="762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0" name="Freeform: Shape 261"/>
                <p:cNvSpPr/>
                <p:nvPr/>
              </p:nvSpPr>
              <p:spPr>
                <a:xfrm>
                  <a:off x="5359337" y="893064"/>
                  <a:ext cx="409575" cy="180975"/>
                </a:xfrm>
                <a:custGeom>
                  <a:avLst/>
                  <a:gdLst>
                    <a:gd name="connsiteX0" fmla="*/ 34862 w 409575"/>
                    <a:gd name="connsiteY0" fmla="*/ 73533 h 180975"/>
                    <a:gd name="connsiteX1" fmla="*/ 5620 w 409575"/>
                    <a:gd name="connsiteY1" fmla="*/ 81439 h 180975"/>
                    <a:gd name="connsiteX2" fmla="*/ 5525 w 409575"/>
                    <a:gd name="connsiteY2" fmla="*/ 96012 h 180975"/>
                    <a:gd name="connsiteX3" fmla="*/ 11906 w 409575"/>
                    <a:gd name="connsiteY3" fmla="*/ 98108 h 180975"/>
                    <a:gd name="connsiteX4" fmla="*/ 29718 w 409575"/>
                    <a:gd name="connsiteY4" fmla="*/ 112871 h 180975"/>
                    <a:gd name="connsiteX5" fmla="*/ 41434 w 409575"/>
                    <a:gd name="connsiteY5" fmla="*/ 107728 h 180975"/>
                    <a:gd name="connsiteX6" fmla="*/ 44291 w 409575"/>
                    <a:gd name="connsiteY6" fmla="*/ 113919 h 180975"/>
                    <a:gd name="connsiteX7" fmla="*/ 48863 w 409575"/>
                    <a:gd name="connsiteY7" fmla="*/ 110871 h 180975"/>
                    <a:gd name="connsiteX8" fmla="*/ 52578 w 409575"/>
                    <a:gd name="connsiteY8" fmla="*/ 112586 h 180975"/>
                    <a:gd name="connsiteX9" fmla="*/ 53245 w 409575"/>
                    <a:gd name="connsiteY9" fmla="*/ 116681 h 180975"/>
                    <a:gd name="connsiteX10" fmla="*/ 74295 w 409575"/>
                    <a:gd name="connsiteY10" fmla="*/ 105632 h 180975"/>
                    <a:gd name="connsiteX11" fmla="*/ 74104 w 409575"/>
                    <a:gd name="connsiteY11" fmla="*/ 103156 h 180975"/>
                    <a:gd name="connsiteX12" fmla="*/ 111442 w 409575"/>
                    <a:gd name="connsiteY12" fmla="*/ 91440 h 180975"/>
                    <a:gd name="connsiteX13" fmla="*/ 70390 w 409575"/>
                    <a:gd name="connsiteY13" fmla="*/ 117634 h 180975"/>
                    <a:gd name="connsiteX14" fmla="*/ 71533 w 409575"/>
                    <a:gd name="connsiteY14" fmla="*/ 119539 h 180975"/>
                    <a:gd name="connsiteX15" fmla="*/ 103156 w 409575"/>
                    <a:gd name="connsiteY15" fmla="*/ 117539 h 180975"/>
                    <a:gd name="connsiteX16" fmla="*/ 102298 w 409575"/>
                    <a:gd name="connsiteY16" fmla="*/ 120015 h 180975"/>
                    <a:gd name="connsiteX17" fmla="*/ 94202 w 409575"/>
                    <a:gd name="connsiteY17" fmla="*/ 142589 h 180975"/>
                    <a:gd name="connsiteX18" fmla="*/ 82010 w 409575"/>
                    <a:gd name="connsiteY18" fmla="*/ 142780 h 180975"/>
                    <a:gd name="connsiteX19" fmla="*/ 55912 w 409575"/>
                    <a:gd name="connsiteY19" fmla="*/ 123825 h 180975"/>
                    <a:gd name="connsiteX20" fmla="*/ 57055 w 409575"/>
                    <a:gd name="connsiteY20" fmla="*/ 139541 h 180975"/>
                    <a:gd name="connsiteX21" fmla="*/ 13335 w 409575"/>
                    <a:gd name="connsiteY21" fmla="*/ 150305 h 180975"/>
                    <a:gd name="connsiteX22" fmla="*/ 11430 w 409575"/>
                    <a:gd name="connsiteY22" fmla="*/ 149257 h 180975"/>
                    <a:gd name="connsiteX23" fmla="*/ 10573 w 409575"/>
                    <a:gd name="connsiteY23" fmla="*/ 149066 h 180975"/>
                    <a:gd name="connsiteX24" fmla="*/ 9620 w 409575"/>
                    <a:gd name="connsiteY24" fmla="*/ 148971 h 180975"/>
                    <a:gd name="connsiteX25" fmla="*/ 8572 w 409575"/>
                    <a:gd name="connsiteY25" fmla="*/ 148781 h 180975"/>
                    <a:gd name="connsiteX26" fmla="*/ 7429 w 409575"/>
                    <a:gd name="connsiteY26" fmla="*/ 148590 h 180975"/>
                    <a:gd name="connsiteX27" fmla="*/ 6382 w 409575"/>
                    <a:gd name="connsiteY27" fmla="*/ 148400 h 180975"/>
                    <a:gd name="connsiteX28" fmla="*/ 5429 w 409575"/>
                    <a:gd name="connsiteY28" fmla="*/ 148304 h 180975"/>
                    <a:gd name="connsiteX29" fmla="*/ 4763 w 409575"/>
                    <a:gd name="connsiteY29" fmla="*/ 148209 h 180975"/>
                    <a:gd name="connsiteX30" fmla="*/ 4572 w 409575"/>
                    <a:gd name="connsiteY30" fmla="*/ 148209 h 180975"/>
                    <a:gd name="connsiteX31" fmla="*/ 7239 w 409575"/>
                    <a:gd name="connsiteY31" fmla="*/ 157734 h 180975"/>
                    <a:gd name="connsiteX32" fmla="*/ 7525 w 409575"/>
                    <a:gd name="connsiteY32" fmla="*/ 159830 h 180975"/>
                    <a:gd name="connsiteX33" fmla="*/ 10668 w 409575"/>
                    <a:gd name="connsiteY33" fmla="*/ 156401 h 180975"/>
                    <a:gd name="connsiteX34" fmla="*/ 12668 w 409575"/>
                    <a:gd name="connsiteY34" fmla="*/ 157639 h 180975"/>
                    <a:gd name="connsiteX35" fmla="*/ 79534 w 409575"/>
                    <a:gd name="connsiteY35" fmla="*/ 174022 h 180975"/>
                    <a:gd name="connsiteX36" fmla="*/ 83534 w 409575"/>
                    <a:gd name="connsiteY36" fmla="*/ 171831 h 180975"/>
                    <a:gd name="connsiteX37" fmla="*/ 84772 w 409575"/>
                    <a:gd name="connsiteY37" fmla="*/ 171926 h 180975"/>
                    <a:gd name="connsiteX38" fmla="*/ 85820 w 409575"/>
                    <a:gd name="connsiteY38" fmla="*/ 172022 h 180975"/>
                    <a:gd name="connsiteX39" fmla="*/ 86773 w 409575"/>
                    <a:gd name="connsiteY39" fmla="*/ 172117 h 180975"/>
                    <a:gd name="connsiteX40" fmla="*/ 87630 w 409575"/>
                    <a:gd name="connsiteY40" fmla="*/ 172212 h 180975"/>
                    <a:gd name="connsiteX41" fmla="*/ 88583 w 409575"/>
                    <a:gd name="connsiteY41" fmla="*/ 172307 h 180975"/>
                    <a:gd name="connsiteX42" fmla="*/ 89630 w 409575"/>
                    <a:gd name="connsiteY42" fmla="*/ 172403 h 180975"/>
                    <a:gd name="connsiteX43" fmla="*/ 90868 w 409575"/>
                    <a:gd name="connsiteY43" fmla="*/ 172593 h 180975"/>
                    <a:gd name="connsiteX44" fmla="*/ 92392 w 409575"/>
                    <a:gd name="connsiteY44" fmla="*/ 172784 h 180975"/>
                    <a:gd name="connsiteX45" fmla="*/ 134874 w 409575"/>
                    <a:gd name="connsiteY45" fmla="*/ 174879 h 180975"/>
                    <a:gd name="connsiteX46" fmla="*/ 134874 w 409575"/>
                    <a:gd name="connsiteY46" fmla="*/ 177356 h 180975"/>
                    <a:gd name="connsiteX47" fmla="*/ 132683 w 409575"/>
                    <a:gd name="connsiteY47" fmla="*/ 187643 h 180975"/>
                    <a:gd name="connsiteX48" fmla="*/ 183928 w 409575"/>
                    <a:gd name="connsiteY48" fmla="*/ 164783 h 180975"/>
                    <a:gd name="connsiteX49" fmla="*/ 182309 w 409575"/>
                    <a:gd name="connsiteY49" fmla="*/ 164592 h 180975"/>
                    <a:gd name="connsiteX50" fmla="*/ 181546 w 409575"/>
                    <a:gd name="connsiteY50" fmla="*/ 164497 h 180975"/>
                    <a:gd name="connsiteX51" fmla="*/ 180880 w 409575"/>
                    <a:gd name="connsiteY51" fmla="*/ 164402 h 180975"/>
                    <a:gd name="connsiteX52" fmla="*/ 180213 w 409575"/>
                    <a:gd name="connsiteY52" fmla="*/ 164306 h 180975"/>
                    <a:gd name="connsiteX53" fmla="*/ 179451 w 409575"/>
                    <a:gd name="connsiteY53" fmla="*/ 164211 h 180975"/>
                    <a:gd name="connsiteX54" fmla="*/ 178594 w 409575"/>
                    <a:gd name="connsiteY54" fmla="*/ 164116 h 180975"/>
                    <a:gd name="connsiteX55" fmla="*/ 177546 w 409575"/>
                    <a:gd name="connsiteY55" fmla="*/ 164021 h 180975"/>
                    <a:gd name="connsiteX56" fmla="*/ 176213 w 409575"/>
                    <a:gd name="connsiteY56" fmla="*/ 163925 h 180975"/>
                    <a:gd name="connsiteX57" fmla="*/ 168878 w 409575"/>
                    <a:gd name="connsiteY57" fmla="*/ 162497 h 180975"/>
                    <a:gd name="connsiteX58" fmla="*/ 170688 w 409575"/>
                    <a:gd name="connsiteY58" fmla="*/ 154305 h 180975"/>
                    <a:gd name="connsiteX59" fmla="*/ 198596 w 409575"/>
                    <a:gd name="connsiteY59" fmla="*/ 143732 h 180975"/>
                    <a:gd name="connsiteX60" fmla="*/ 191548 w 409575"/>
                    <a:gd name="connsiteY60" fmla="*/ 139732 h 180975"/>
                    <a:gd name="connsiteX61" fmla="*/ 211646 w 409575"/>
                    <a:gd name="connsiteY61" fmla="*/ 142399 h 180975"/>
                    <a:gd name="connsiteX62" fmla="*/ 229743 w 409575"/>
                    <a:gd name="connsiteY62" fmla="*/ 135731 h 180975"/>
                    <a:gd name="connsiteX63" fmla="*/ 227171 w 409575"/>
                    <a:gd name="connsiteY63" fmla="*/ 131826 h 180975"/>
                    <a:gd name="connsiteX64" fmla="*/ 234696 w 409575"/>
                    <a:gd name="connsiteY64" fmla="*/ 129635 h 180975"/>
                    <a:gd name="connsiteX65" fmla="*/ 234887 w 409575"/>
                    <a:gd name="connsiteY65" fmla="*/ 123349 h 180975"/>
                    <a:gd name="connsiteX66" fmla="*/ 236887 w 409575"/>
                    <a:gd name="connsiteY66" fmla="*/ 122301 h 180975"/>
                    <a:gd name="connsiteX67" fmla="*/ 238411 w 409575"/>
                    <a:gd name="connsiteY67" fmla="*/ 122206 h 180975"/>
                    <a:gd name="connsiteX68" fmla="*/ 239077 w 409575"/>
                    <a:gd name="connsiteY68" fmla="*/ 122206 h 180975"/>
                    <a:gd name="connsiteX69" fmla="*/ 239839 w 409575"/>
                    <a:gd name="connsiteY69" fmla="*/ 122301 h 180975"/>
                    <a:gd name="connsiteX70" fmla="*/ 240601 w 409575"/>
                    <a:gd name="connsiteY70" fmla="*/ 122396 h 180975"/>
                    <a:gd name="connsiteX71" fmla="*/ 241363 w 409575"/>
                    <a:gd name="connsiteY71" fmla="*/ 122492 h 180975"/>
                    <a:gd name="connsiteX72" fmla="*/ 242030 w 409575"/>
                    <a:gd name="connsiteY72" fmla="*/ 122587 h 180975"/>
                    <a:gd name="connsiteX73" fmla="*/ 242602 w 409575"/>
                    <a:gd name="connsiteY73" fmla="*/ 122587 h 180975"/>
                    <a:gd name="connsiteX74" fmla="*/ 243078 w 409575"/>
                    <a:gd name="connsiteY74" fmla="*/ 122587 h 180975"/>
                    <a:gd name="connsiteX75" fmla="*/ 253746 w 409575"/>
                    <a:gd name="connsiteY75" fmla="*/ 119825 h 180975"/>
                    <a:gd name="connsiteX76" fmla="*/ 234696 w 409575"/>
                    <a:gd name="connsiteY76" fmla="*/ 109061 h 180975"/>
                    <a:gd name="connsiteX77" fmla="*/ 248602 w 409575"/>
                    <a:gd name="connsiteY77" fmla="*/ 110395 h 180975"/>
                    <a:gd name="connsiteX78" fmla="*/ 250793 w 409575"/>
                    <a:gd name="connsiteY78" fmla="*/ 110585 h 180975"/>
                    <a:gd name="connsiteX79" fmla="*/ 251555 w 409575"/>
                    <a:gd name="connsiteY79" fmla="*/ 110681 h 180975"/>
                    <a:gd name="connsiteX80" fmla="*/ 252317 w 409575"/>
                    <a:gd name="connsiteY80" fmla="*/ 110776 h 180975"/>
                    <a:gd name="connsiteX81" fmla="*/ 252984 w 409575"/>
                    <a:gd name="connsiteY81" fmla="*/ 110776 h 180975"/>
                    <a:gd name="connsiteX82" fmla="*/ 253651 w 409575"/>
                    <a:gd name="connsiteY82" fmla="*/ 110776 h 180975"/>
                    <a:gd name="connsiteX83" fmla="*/ 254222 w 409575"/>
                    <a:gd name="connsiteY83" fmla="*/ 110776 h 180975"/>
                    <a:gd name="connsiteX84" fmla="*/ 254698 w 409575"/>
                    <a:gd name="connsiteY84" fmla="*/ 110776 h 180975"/>
                    <a:gd name="connsiteX85" fmla="*/ 255079 w 409575"/>
                    <a:gd name="connsiteY85" fmla="*/ 110776 h 180975"/>
                    <a:gd name="connsiteX86" fmla="*/ 254794 w 409575"/>
                    <a:gd name="connsiteY86" fmla="*/ 106585 h 180975"/>
                    <a:gd name="connsiteX87" fmla="*/ 236125 w 409575"/>
                    <a:gd name="connsiteY87" fmla="*/ 104585 h 180975"/>
                    <a:gd name="connsiteX88" fmla="*/ 238220 w 409575"/>
                    <a:gd name="connsiteY88" fmla="*/ 96965 h 180975"/>
                    <a:gd name="connsiteX89" fmla="*/ 256699 w 409575"/>
                    <a:gd name="connsiteY89" fmla="*/ 93440 h 180975"/>
                    <a:gd name="connsiteX90" fmla="*/ 275749 w 409575"/>
                    <a:gd name="connsiteY90" fmla="*/ 96203 h 180975"/>
                    <a:gd name="connsiteX91" fmla="*/ 278511 w 409575"/>
                    <a:gd name="connsiteY91" fmla="*/ 92297 h 180975"/>
                    <a:gd name="connsiteX92" fmla="*/ 301276 w 409575"/>
                    <a:gd name="connsiteY92" fmla="*/ 91250 h 180975"/>
                    <a:gd name="connsiteX93" fmla="*/ 304514 w 409575"/>
                    <a:gd name="connsiteY93" fmla="*/ 81725 h 180975"/>
                    <a:gd name="connsiteX94" fmla="*/ 304990 w 409575"/>
                    <a:gd name="connsiteY94" fmla="*/ 81725 h 180975"/>
                    <a:gd name="connsiteX95" fmla="*/ 305467 w 409575"/>
                    <a:gd name="connsiteY95" fmla="*/ 81725 h 180975"/>
                    <a:gd name="connsiteX96" fmla="*/ 305943 w 409575"/>
                    <a:gd name="connsiteY96" fmla="*/ 81725 h 180975"/>
                    <a:gd name="connsiteX97" fmla="*/ 306419 w 409575"/>
                    <a:gd name="connsiteY97" fmla="*/ 81725 h 180975"/>
                    <a:gd name="connsiteX98" fmla="*/ 306896 w 409575"/>
                    <a:gd name="connsiteY98" fmla="*/ 81725 h 180975"/>
                    <a:gd name="connsiteX99" fmla="*/ 307276 w 409575"/>
                    <a:gd name="connsiteY99" fmla="*/ 81725 h 180975"/>
                    <a:gd name="connsiteX100" fmla="*/ 307658 w 409575"/>
                    <a:gd name="connsiteY100" fmla="*/ 81725 h 180975"/>
                    <a:gd name="connsiteX101" fmla="*/ 307943 w 409575"/>
                    <a:gd name="connsiteY101" fmla="*/ 81725 h 180975"/>
                    <a:gd name="connsiteX102" fmla="*/ 306705 w 409575"/>
                    <a:gd name="connsiteY102" fmla="*/ 72009 h 180975"/>
                    <a:gd name="connsiteX103" fmla="*/ 308991 w 409575"/>
                    <a:gd name="connsiteY103" fmla="*/ 72962 h 180975"/>
                    <a:gd name="connsiteX104" fmla="*/ 315849 w 409575"/>
                    <a:gd name="connsiteY104" fmla="*/ 79534 h 180975"/>
                    <a:gd name="connsiteX105" fmla="*/ 359759 w 409575"/>
                    <a:gd name="connsiteY105" fmla="*/ 55721 h 180975"/>
                    <a:gd name="connsiteX106" fmla="*/ 379000 w 409575"/>
                    <a:gd name="connsiteY106" fmla="*/ 48197 h 180975"/>
                    <a:gd name="connsiteX107" fmla="*/ 332613 w 409575"/>
                    <a:gd name="connsiteY107" fmla="*/ 54388 h 180975"/>
                    <a:gd name="connsiteX108" fmla="*/ 331375 w 409575"/>
                    <a:gd name="connsiteY108" fmla="*/ 52483 h 180975"/>
                    <a:gd name="connsiteX109" fmla="*/ 368427 w 409575"/>
                    <a:gd name="connsiteY109" fmla="*/ 41815 h 180975"/>
                    <a:gd name="connsiteX110" fmla="*/ 369380 w 409575"/>
                    <a:gd name="connsiteY110" fmla="*/ 41815 h 180975"/>
                    <a:gd name="connsiteX111" fmla="*/ 370522 w 409575"/>
                    <a:gd name="connsiteY111" fmla="*/ 41815 h 180975"/>
                    <a:gd name="connsiteX112" fmla="*/ 371761 w 409575"/>
                    <a:gd name="connsiteY112" fmla="*/ 41815 h 180975"/>
                    <a:gd name="connsiteX113" fmla="*/ 373094 w 409575"/>
                    <a:gd name="connsiteY113" fmla="*/ 41815 h 180975"/>
                    <a:gd name="connsiteX114" fmla="*/ 374333 w 409575"/>
                    <a:gd name="connsiteY114" fmla="*/ 41815 h 180975"/>
                    <a:gd name="connsiteX115" fmla="*/ 375475 w 409575"/>
                    <a:gd name="connsiteY115" fmla="*/ 41815 h 180975"/>
                    <a:gd name="connsiteX116" fmla="*/ 376428 w 409575"/>
                    <a:gd name="connsiteY116" fmla="*/ 41815 h 180975"/>
                    <a:gd name="connsiteX117" fmla="*/ 377190 w 409575"/>
                    <a:gd name="connsiteY117" fmla="*/ 41815 h 180975"/>
                    <a:gd name="connsiteX118" fmla="*/ 400145 w 409575"/>
                    <a:gd name="connsiteY118" fmla="*/ 32861 h 180975"/>
                    <a:gd name="connsiteX119" fmla="*/ 415195 w 409575"/>
                    <a:gd name="connsiteY119" fmla="*/ 27051 h 180975"/>
                    <a:gd name="connsiteX120" fmla="*/ 414242 w 409575"/>
                    <a:gd name="connsiteY120" fmla="*/ 26861 h 180975"/>
                    <a:gd name="connsiteX121" fmla="*/ 399097 w 409575"/>
                    <a:gd name="connsiteY121" fmla="*/ 23051 h 180975"/>
                    <a:gd name="connsiteX122" fmla="*/ 386429 w 409575"/>
                    <a:gd name="connsiteY122" fmla="*/ 13907 h 180975"/>
                    <a:gd name="connsiteX123" fmla="*/ 339471 w 409575"/>
                    <a:gd name="connsiteY123" fmla="*/ 18193 h 180975"/>
                    <a:gd name="connsiteX124" fmla="*/ 351092 w 409575"/>
                    <a:gd name="connsiteY124" fmla="*/ 14002 h 180975"/>
                    <a:gd name="connsiteX125" fmla="*/ 332327 w 409575"/>
                    <a:gd name="connsiteY125" fmla="*/ 7334 h 180975"/>
                    <a:gd name="connsiteX126" fmla="*/ 323374 w 409575"/>
                    <a:gd name="connsiteY126" fmla="*/ 6858 h 180975"/>
                    <a:gd name="connsiteX127" fmla="*/ 316039 w 409575"/>
                    <a:gd name="connsiteY127" fmla="*/ 4001 h 180975"/>
                    <a:gd name="connsiteX128" fmla="*/ 297751 w 409575"/>
                    <a:gd name="connsiteY128" fmla="*/ 2953 h 180975"/>
                    <a:gd name="connsiteX129" fmla="*/ 296704 w 409575"/>
                    <a:gd name="connsiteY129" fmla="*/ 2858 h 180975"/>
                    <a:gd name="connsiteX130" fmla="*/ 293942 w 409575"/>
                    <a:gd name="connsiteY130" fmla="*/ 2667 h 180975"/>
                    <a:gd name="connsiteX131" fmla="*/ 289941 w 409575"/>
                    <a:gd name="connsiteY131" fmla="*/ 2381 h 180975"/>
                    <a:gd name="connsiteX132" fmla="*/ 285369 w 409575"/>
                    <a:gd name="connsiteY132" fmla="*/ 2096 h 180975"/>
                    <a:gd name="connsiteX133" fmla="*/ 280797 w 409575"/>
                    <a:gd name="connsiteY133" fmla="*/ 1810 h 180975"/>
                    <a:gd name="connsiteX134" fmla="*/ 276796 w 409575"/>
                    <a:gd name="connsiteY134" fmla="*/ 1524 h 180975"/>
                    <a:gd name="connsiteX135" fmla="*/ 273844 w 409575"/>
                    <a:gd name="connsiteY135" fmla="*/ 1334 h 180975"/>
                    <a:gd name="connsiteX136" fmla="*/ 272605 w 409575"/>
                    <a:gd name="connsiteY136" fmla="*/ 1238 h 180975"/>
                    <a:gd name="connsiteX137" fmla="*/ 267081 w 409575"/>
                    <a:gd name="connsiteY137" fmla="*/ 0 h 180975"/>
                    <a:gd name="connsiteX138" fmla="*/ 245554 w 409575"/>
                    <a:gd name="connsiteY138" fmla="*/ 8287 h 180975"/>
                    <a:gd name="connsiteX139" fmla="*/ 243935 w 409575"/>
                    <a:gd name="connsiteY139" fmla="*/ 6382 h 180975"/>
                    <a:gd name="connsiteX140" fmla="*/ 237363 w 409575"/>
                    <a:gd name="connsiteY140" fmla="*/ 5144 h 180975"/>
                    <a:gd name="connsiteX141" fmla="*/ 198120 w 409575"/>
                    <a:gd name="connsiteY141" fmla="*/ 11144 h 180975"/>
                    <a:gd name="connsiteX142" fmla="*/ 197739 w 409575"/>
                    <a:gd name="connsiteY142" fmla="*/ 13526 h 180975"/>
                    <a:gd name="connsiteX143" fmla="*/ 211264 w 409575"/>
                    <a:gd name="connsiteY143" fmla="*/ 18669 h 180975"/>
                    <a:gd name="connsiteX144" fmla="*/ 204883 w 409575"/>
                    <a:gd name="connsiteY144" fmla="*/ 24765 h 180975"/>
                    <a:gd name="connsiteX145" fmla="*/ 178117 w 409575"/>
                    <a:gd name="connsiteY145" fmla="*/ 12954 h 180975"/>
                    <a:gd name="connsiteX146" fmla="*/ 176213 w 409575"/>
                    <a:gd name="connsiteY146" fmla="*/ 9525 h 180975"/>
                    <a:gd name="connsiteX147" fmla="*/ 161258 w 409575"/>
                    <a:gd name="connsiteY147" fmla="*/ 8954 h 180975"/>
                    <a:gd name="connsiteX148" fmla="*/ 154686 w 409575"/>
                    <a:gd name="connsiteY148" fmla="*/ 11811 h 180975"/>
                    <a:gd name="connsiteX149" fmla="*/ 152495 w 409575"/>
                    <a:gd name="connsiteY149" fmla="*/ 18479 h 180975"/>
                    <a:gd name="connsiteX150" fmla="*/ 167830 w 409575"/>
                    <a:gd name="connsiteY150" fmla="*/ 20574 h 180975"/>
                    <a:gd name="connsiteX151" fmla="*/ 159258 w 409575"/>
                    <a:gd name="connsiteY151" fmla="*/ 24289 h 180975"/>
                    <a:gd name="connsiteX152" fmla="*/ 159163 w 409575"/>
                    <a:gd name="connsiteY152" fmla="*/ 24289 h 180975"/>
                    <a:gd name="connsiteX153" fmla="*/ 158782 w 409575"/>
                    <a:gd name="connsiteY153" fmla="*/ 24289 h 180975"/>
                    <a:gd name="connsiteX154" fmla="*/ 158305 w 409575"/>
                    <a:gd name="connsiteY154" fmla="*/ 24194 h 180975"/>
                    <a:gd name="connsiteX155" fmla="*/ 157639 w 409575"/>
                    <a:gd name="connsiteY155" fmla="*/ 24098 h 180975"/>
                    <a:gd name="connsiteX156" fmla="*/ 156972 w 409575"/>
                    <a:gd name="connsiteY156" fmla="*/ 24003 h 180975"/>
                    <a:gd name="connsiteX157" fmla="*/ 156210 w 409575"/>
                    <a:gd name="connsiteY157" fmla="*/ 23908 h 180975"/>
                    <a:gd name="connsiteX158" fmla="*/ 155543 w 409575"/>
                    <a:gd name="connsiteY158" fmla="*/ 23813 h 180975"/>
                    <a:gd name="connsiteX159" fmla="*/ 154972 w 409575"/>
                    <a:gd name="connsiteY159" fmla="*/ 23717 h 180975"/>
                    <a:gd name="connsiteX160" fmla="*/ 154305 w 409575"/>
                    <a:gd name="connsiteY160" fmla="*/ 23622 h 180975"/>
                    <a:gd name="connsiteX161" fmla="*/ 153543 w 409575"/>
                    <a:gd name="connsiteY161" fmla="*/ 23527 h 180975"/>
                    <a:gd name="connsiteX162" fmla="*/ 152686 w 409575"/>
                    <a:gd name="connsiteY162" fmla="*/ 23432 h 180975"/>
                    <a:gd name="connsiteX163" fmla="*/ 151829 w 409575"/>
                    <a:gd name="connsiteY163" fmla="*/ 23336 h 180975"/>
                    <a:gd name="connsiteX164" fmla="*/ 150971 w 409575"/>
                    <a:gd name="connsiteY164" fmla="*/ 23241 h 180975"/>
                    <a:gd name="connsiteX165" fmla="*/ 150304 w 409575"/>
                    <a:gd name="connsiteY165" fmla="*/ 23146 h 180975"/>
                    <a:gd name="connsiteX166" fmla="*/ 149828 w 409575"/>
                    <a:gd name="connsiteY166" fmla="*/ 23051 h 180975"/>
                    <a:gd name="connsiteX167" fmla="*/ 149638 w 409575"/>
                    <a:gd name="connsiteY167" fmla="*/ 23051 h 180975"/>
                    <a:gd name="connsiteX168" fmla="*/ 149162 w 409575"/>
                    <a:gd name="connsiteY168" fmla="*/ 18288 h 180975"/>
                    <a:gd name="connsiteX169" fmla="*/ 142589 w 409575"/>
                    <a:gd name="connsiteY169" fmla="*/ 22384 h 180975"/>
                    <a:gd name="connsiteX170" fmla="*/ 142589 w 409575"/>
                    <a:gd name="connsiteY170" fmla="*/ 18002 h 180975"/>
                    <a:gd name="connsiteX171" fmla="*/ 126016 w 409575"/>
                    <a:gd name="connsiteY171" fmla="*/ 16955 h 180975"/>
                    <a:gd name="connsiteX172" fmla="*/ 120587 w 409575"/>
                    <a:gd name="connsiteY172" fmla="*/ 19907 h 180975"/>
                    <a:gd name="connsiteX173" fmla="*/ 89535 w 409575"/>
                    <a:gd name="connsiteY173" fmla="*/ 20384 h 180975"/>
                    <a:gd name="connsiteX174" fmla="*/ 93631 w 409575"/>
                    <a:gd name="connsiteY174" fmla="*/ 24956 h 180975"/>
                    <a:gd name="connsiteX175" fmla="*/ 108775 w 409575"/>
                    <a:gd name="connsiteY175" fmla="*/ 21908 h 180975"/>
                    <a:gd name="connsiteX176" fmla="*/ 101727 w 409575"/>
                    <a:gd name="connsiteY176" fmla="*/ 26480 h 180975"/>
                    <a:gd name="connsiteX177" fmla="*/ 99822 w 409575"/>
                    <a:gd name="connsiteY177" fmla="*/ 28099 h 180975"/>
                    <a:gd name="connsiteX178" fmla="*/ 100489 w 409575"/>
                    <a:gd name="connsiteY178" fmla="*/ 30099 h 180975"/>
                    <a:gd name="connsiteX179" fmla="*/ 116586 w 409575"/>
                    <a:gd name="connsiteY179" fmla="*/ 26670 h 180975"/>
                    <a:gd name="connsiteX180" fmla="*/ 110680 w 409575"/>
                    <a:gd name="connsiteY180" fmla="*/ 31623 h 180975"/>
                    <a:gd name="connsiteX181" fmla="*/ 95440 w 409575"/>
                    <a:gd name="connsiteY181" fmla="*/ 34671 h 180975"/>
                    <a:gd name="connsiteX182" fmla="*/ 95440 w 409575"/>
                    <a:gd name="connsiteY182" fmla="*/ 37052 h 180975"/>
                    <a:gd name="connsiteX183" fmla="*/ 115538 w 409575"/>
                    <a:gd name="connsiteY183" fmla="*/ 39815 h 180975"/>
                    <a:gd name="connsiteX184" fmla="*/ 156019 w 409575"/>
                    <a:gd name="connsiteY184" fmla="*/ 36290 h 180975"/>
                    <a:gd name="connsiteX185" fmla="*/ 141256 w 409575"/>
                    <a:gd name="connsiteY185" fmla="*/ 45339 h 180975"/>
                    <a:gd name="connsiteX186" fmla="*/ 98108 w 409575"/>
                    <a:gd name="connsiteY186" fmla="*/ 44958 h 180975"/>
                    <a:gd name="connsiteX187" fmla="*/ 129540 w 409575"/>
                    <a:gd name="connsiteY187" fmla="*/ 47911 h 180975"/>
                    <a:gd name="connsiteX188" fmla="*/ 122301 w 409575"/>
                    <a:gd name="connsiteY188" fmla="*/ 54388 h 180975"/>
                    <a:gd name="connsiteX189" fmla="*/ 128492 w 409575"/>
                    <a:gd name="connsiteY189" fmla="*/ 55150 h 180975"/>
                    <a:gd name="connsiteX190" fmla="*/ 153257 w 409575"/>
                    <a:gd name="connsiteY190" fmla="*/ 59722 h 180975"/>
                    <a:gd name="connsiteX191" fmla="*/ 163354 w 409575"/>
                    <a:gd name="connsiteY191" fmla="*/ 52578 h 180975"/>
                    <a:gd name="connsiteX192" fmla="*/ 166688 w 409575"/>
                    <a:gd name="connsiteY192" fmla="*/ 55912 h 180975"/>
                    <a:gd name="connsiteX193" fmla="*/ 166688 w 409575"/>
                    <a:gd name="connsiteY193" fmla="*/ 61055 h 180975"/>
                    <a:gd name="connsiteX194" fmla="*/ 231553 w 409575"/>
                    <a:gd name="connsiteY194" fmla="*/ 44006 h 180975"/>
                    <a:gd name="connsiteX195" fmla="*/ 232696 w 409575"/>
                    <a:gd name="connsiteY195" fmla="*/ 45815 h 180975"/>
                    <a:gd name="connsiteX196" fmla="*/ 215932 w 409575"/>
                    <a:gd name="connsiteY196" fmla="*/ 54388 h 180975"/>
                    <a:gd name="connsiteX197" fmla="*/ 217170 w 409575"/>
                    <a:gd name="connsiteY197" fmla="*/ 56198 h 180975"/>
                    <a:gd name="connsiteX198" fmla="*/ 227267 w 409575"/>
                    <a:gd name="connsiteY198" fmla="*/ 60103 h 180975"/>
                    <a:gd name="connsiteX199" fmla="*/ 226409 w 409575"/>
                    <a:gd name="connsiteY199" fmla="*/ 62198 h 180975"/>
                    <a:gd name="connsiteX200" fmla="*/ 169069 w 409575"/>
                    <a:gd name="connsiteY200" fmla="*/ 66580 h 180975"/>
                    <a:gd name="connsiteX201" fmla="*/ 168307 w 409575"/>
                    <a:gd name="connsiteY201" fmla="*/ 66485 h 180975"/>
                    <a:gd name="connsiteX202" fmla="*/ 167259 w 409575"/>
                    <a:gd name="connsiteY202" fmla="*/ 66389 h 180975"/>
                    <a:gd name="connsiteX203" fmla="*/ 166021 w 409575"/>
                    <a:gd name="connsiteY203" fmla="*/ 66294 h 180975"/>
                    <a:gd name="connsiteX204" fmla="*/ 164783 w 409575"/>
                    <a:gd name="connsiteY204" fmla="*/ 66199 h 180975"/>
                    <a:gd name="connsiteX205" fmla="*/ 163639 w 409575"/>
                    <a:gd name="connsiteY205" fmla="*/ 66104 h 180975"/>
                    <a:gd name="connsiteX206" fmla="*/ 162687 w 409575"/>
                    <a:gd name="connsiteY206" fmla="*/ 66008 h 180975"/>
                    <a:gd name="connsiteX207" fmla="*/ 162020 w 409575"/>
                    <a:gd name="connsiteY207" fmla="*/ 65913 h 180975"/>
                    <a:gd name="connsiteX208" fmla="*/ 161734 w 409575"/>
                    <a:gd name="connsiteY208" fmla="*/ 65913 h 180975"/>
                    <a:gd name="connsiteX209" fmla="*/ 157353 w 409575"/>
                    <a:gd name="connsiteY209" fmla="*/ 65437 h 180975"/>
                    <a:gd name="connsiteX210" fmla="*/ 159544 w 409575"/>
                    <a:gd name="connsiteY210" fmla="*/ 72200 h 180975"/>
                    <a:gd name="connsiteX211" fmla="*/ 160306 w 409575"/>
                    <a:gd name="connsiteY211" fmla="*/ 72581 h 180975"/>
                    <a:gd name="connsiteX212" fmla="*/ 160877 w 409575"/>
                    <a:gd name="connsiteY212" fmla="*/ 72676 h 180975"/>
                    <a:gd name="connsiteX213" fmla="*/ 161449 w 409575"/>
                    <a:gd name="connsiteY213" fmla="*/ 72771 h 180975"/>
                    <a:gd name="connsiteX214" fmla="*/ 162020 w 409575"/>
                    <a:gd name="connsiteY214" fmla="*/ 72866 h 180975"/>
                    <a:gd name="connsiteX215" fmla="*/ 162592 w 409575"/>
                    <a:gd name="connsiteY215" fmla="*/ 72962 h 180975"/>
                    <a:gd name="connsiteX216" fmla="*/ 163068 w 409575"/>
                    <a:gd name="connsiteY216" fmla="*/ 73057 h 180975"/>
                    <a:gd name="connsiteX217" fmla="*/ 163354 w 409575"/>
                    <a:gd name="connsiteY217" fmla="*/ 73057 h 180975"/>
                    <a:gd name="connsiteX218" fmla="*/ 163449 w 409575"/>
                    <a:gd name="connsiteY218" fmla="*/ 73057 h 180975"/>
                    <a:gd name="connsiteX219" fmla="*/ 143542 w 409575"/>
                    <a:gd name="connsiteY219" fmla="*/ 71533 h 180975"/>
                    <a:gd name="connsiteX220" fmla="*/ 120777 w 409575"/>
                    <a:gd name="connsiteY220" fmla="*/ 61913 h 180975"/>
                    <a:gd name="connsiteX221" fmla="*/ 113919 w 409575"/>
                    <a:gd name="connsiteY221" fmla="*/ 67437 h 180975"/>
                    <a:gd name="connsiteX222" fmla="*/ 117824 w 409575"/>
                    <a:gd name="connsiteY222" fmla="*/ 68866 h 180975"/>
                    <a:gd name="connsiteX223" fmla="*/ 116110 w 409575"/>
                    <a:gd name="connsiteY223" fmla="*/ 74105 h 180975"/>
                    <a:gd name="connsiteX224" fmla="*/ 120301 w 409575"/>
                    <a:gd name="connsiteY224" fmla="*/ 74581 h 180975"/>
                    <a:gd name="connsiteX225" fmla="*/ 132683 w 409575"/>
                    <a:gd name="connsiteY225" fmla="*/ 94583 h 180975"/>
                    <a:gd name="connsiteX226" fmla="*/ 131159 w 409575"/>
                    <a:gd name="connsiteY226" fmla="*/ 92964 h 180975"/>
                    <a:gd name="connsiteX227" fmla="*/ 125635 w 409575"/>
                    <a:gd name="connsiteY227" fmla="*/ 96584 h 180975"/>
                    <a:gd name="connsiteX228" fmla="*/ 133731 w 409575"/>
                    <a:gd name="connsiteY228" fmla="*/ 99346 h 180975"/>
                    <a:gd name="connsiteX229" fmla="*/ 140208 w 409575"/>
                    <a:gd name="connsiteY229" fmla="*/ 101441 h 180975"/>
                    <a:gd name="connsiteX230" fmla="*/ 137065 w 409575"/>
                    <a:gd name="connsiteY230" fmla="*/ 107347 h 180975"/>
                    <a:gd name="connsiteX231" fmla="*/ 116491 w 409575"/>
                    <a:gd name="connsiteY231" fmla="*/ 99155 h 180975"/>
                    <a:gd name="connsiteX232" fmla="*/ 115538 w 409575"/>
                    <a:gd name="connsiteY232" fmla="*/ 96869 h 180975"/>
                    <a:gd name="connsiteX233" fmla="*/ 123444 w 409575"/>
                    <a:gd name="connsiteY233" fmla="*/ 90773 h 180975"/>
                    <a:gd name="connsiteX234" fmla="*/ 123920 w 409575"/>
                    <a:gd name="connsiteY234" fmla="*/ 86582 h 180975"/>
                    <a:gd name="connsiteX235" fmla="*/ 117158 w 409575"/>
                    <a:gd name="connsiteY235" fmla="*/ 79629 h 180975"/>
                    <a:gd name="connsiteX236" fmla="*/ 116396 w 409575"/>
                    <a:gd name="connsiteY236" fmla="*/ 79439 h 180975"/>
                    <a:gd name="connsiteX237" fmla="*/ 115824 w 409575"/>
                    <a:gd name="connsiteY237" fmla="*/ 79343 h 180975"/>
                    <a:gd name="connsiteX238" fmla="*/ 115157 w 409575"/>
                    <a:gd name="connsiteY238" fmla="*/ 79248 h 180975"/>
                    <a:gd name="connsiteX239" fmla="*/ 114395 w 409575"/>
                    <a:gd name="connsiteY239" fmla="*/ 79153 h 180975"/>
                    <a:gd name="connsiteX240" fmla="*/ 113633 w 409575"/>
                    <a:gd name="connsiteY240" fmla="*/ 79058 h 180975"/>
                    <a:gd name="connsiteX241" fmla="*/ 112871 w 409575"/>
                    <a:gd name="connsiteY241" fmla="*/ 78962 h 180975"/>
                    <a:gd name="connsiteX242" fmla="*/ 112204 w 409575"/>
                    <a:gd name="connsiteY242" fmla="*/ 78867 h 180975"/>
                    <a:gd name="connsiteX243" fmla="*/ 111633 w 409575"/>
                    <a:gd name="connsiteY243" fmla="*/ 78772 h 180975"/>
                    <a:gd name="connsiteX244" fmla="*/ 111062 w 409575"/>
                    <a:gd name="connsiteY244" fmla="*/ 78677 h 180975"/>
                    <a:gd name="connsiteX245" fmla="*/ 110395 w 409575"/>
                    <a:gd name="connsiteY245" fmla="*/ 78581 h 180975"/>
                    <a:gd name="connsiteX246" fmla="*/ 109728 w 409575"/>
                    <a:gd name="connsiteY246" fmla="*/ 78486 h 180975"/>
                    <a:gd name="connsiteX247" fmla="*/ 109061 w 409575"/>
                    <a:gd name="connsiteY247" fmla="*/ 78391 h 180975"/>
                    <a:gd name="connsiteX248" fmla="*/ 108394 w 409575"/>
                    <a:gd name="connsiteY248" fmla="*/ 78296 h 180975"/>
                    <a:gd name="connsiteX249" fmla="*/ 107823 w 409575"/>
                    <a:gd name="connsiteY249" fmla="*/ 78200 h 180975"/>
                    <a:gd name="connsiteX250" fmla="*/ 107347 w 409575"/>
                    <a:gd name="connsiteY250" fmla="*/ 78105 h 180975"/>
                    <a:gd name="connsiteX251" fmla="*/ 106966 w 409575"/>
                    <a:gd name="connsiteY251" fmla="*/ 78010 h 180975"/>
                    <a:gd name="connsiteX252" fmla="*/ 111252 w 409575"/>
                    <a:gd name="connsiteY252" fmla="*/ 69152 h 180975"/>
                    <a:gd name="connsiteX253" fmla="*/ 86296 w 409575"/>
                    <a:gd name="connsiteY253" fmla="*/ 62960 h 180975"/>
                    <a:gd name="connsiteX254" fmla="*/ 88106 w 409575"/>
                    <a:gd name="connsiteY254" fmla="*/ 51435 h 180975"/>
                    <a:gd name="connsiteX255" fmla="*/ 74390 w 409575"/>
                    <a:gd name="connsiteY255" fmla="*/ 27623 h 180975"/>
                    <a:gd name="connsiteX256" fmla="*/ 73247 w 409575"/>
                    <a:gd name="connsiteY256" fmla="*/ 27337 h 180975"/>
                    <a:gd name="connsiteX257" fmla="*/ 72580 w 409575"/>
                    <a:gd name="connsiteY257" fmla="*/ 27242 h 180975"/>
                    <a:gd name="connsiteX258" fmla="*/ 71818 w 409575"/>
                    <a:gd name="connsiteY258" fmla="*/ 27146 h 180975"/>
                    <a:gd name="connsiteX259" fmla="*/ 71056 w 409575"/>
                    <a:gd name="connsiteY259" fmla="*/ 27051 h 180975"/>
                    <a:gd name="connsiteX260" fmla="*/ 70294 w 409575"/>
                    <a:gd name="connsiteY260" fmla="*/ 26956 h 180975"/>
                    <a:gd name="connsiteX261" fmla="*/ 69533 w 409575"/>
                    <a:gd name="connsiteY261" fmla="*/ 26861 h 180975"/>
                    <a:gd name="connsiteX262" fmla="*/ 68771 w 409575"/>
                    <a:gd name="connsiteY262" fmla="*/ 26765 h 180975"/>
                    <a:gd name="connsiteX263" fmla="*/ 68104 w 409575"/>
                    <a:gd name="connsiteY263" fmla="*/ 26670 h 180975"/>
                    <a:gd name="connsiteX264" fmla="*/ 58769 w 409575"/>
                    <a:gd name="connsiteY264" fmla="*/ 25051 h 180975"/>
                    <a:gd name="connsiteX265" fmla="*/ 61341 w 409575"/>
                    <a:gd name="connsiteY265" fmla="*/ 32004 h 180975"/>
                    <a:gd name="connsiteX266" fmla="*/ 36957 w 409575"/>
                    <a:gd name="connsiteY266" fmla="*/ 36671 h 180975"/>
                    <a:gd name="connsiteX267" fmla="*/ 39148 w 409575"/>
                    <a:gd name="connsiteY267" fmla="*/ 36957 h 180975"/>
                    <a:gd name="connsiteX268" fmla="*/ 41053 w 409575"/>
                    <a:gd name="connsiteY268" fmla="*/ 41148 h 180975"/>
                    <a:gd name="connsiteX269" fmla="*/ 23050 w 409575"/>
                    <a:gd name="connsiteY269" fmla="*/ 42672 h 180975"/>
                    <a:gd name="connsiteX270" fmla="*/ 23241 w 409575"/>
                    <a:gd name="connsiteY270" fmla="*/ 45530 h 180975"/>
                    <a:gd name="connsiteX271" fmla="*/ 18859 w 409575"/>
                    <a:gd name="connsiteY271" fmla="*/ 47720 h 180975"/>
                    <a:gd name="connsiteX272" fmla="*/ 18669 w 409575"/>
                    <a:gd name="connsiteY272" fmla="*/ 47720 h 180975"/>
                    <a:gd name="connsiteX273" fmla="*/ 18479 w 409575"/>
                    <a:gd name="connsiteY273" fmla="*/ 47720 h 180975"/>
                    <a:gd name="connsiteX274" fmla="*/ 18288 w 409575"/>
                    <a:gd name="connsiteY274" fmla="*/ 47720 h 180975"/>
                    <a:gd name="connsiteX275" fmla="*/ 18097 w 409575"/>
                    <a:gd name="connsiteY275" fmla="*/ 47720 h 180975"/>
                    <a:gd name="connsiteX276" fmla="*/ 17907 w 409575"/>
                    <a:gd name="connsiteY276" fmla="*/ 47720 h 180975"/>
                    <a:gd name="connsiteX277" fmla="*/ 17717 w 409575"/>
                    <a:gd name="connsiteY277" fmla="*/ 47720 h 180975"/>
                    <a:gd name="connsiteX278" fmla="*/ 17526 w 409575"/>
                    <a:gd name="connsiteY278" fmla="*/ 47720 h 180975"/>
                    <a:gd name="connsiteX279" fmla="*/ 17240 w 409575"/>
                    <a:gd name="connsiteY279" fmla="*/ 47720 h 180975"/>
                    <a:gd name="connsiteX280" fmla="*/ 31433 w 409575"/>
                    <a:gd name="connsiteY280" fmla="*/ 49340 h 180975"/>
                    <a:gd name="connsiteX281" fmla="*/ 16097 w 409575"/>
                    <a:gd name="connsiteY281" fmla="*/ 54674 h 180975"/>
                    <a:gd name="connsiteX282" fmla="*/ 15430 w 409575"/>
                    <a:gd name="connsiteY282" fmla="*/ 54578 h 180975"/>
                    <a:gd name="connsiteX283" fmla="*/ 14573 w 409575"/>
                    <a:gd name="connsiteY283" fmla="*/ 54388 h 180975"/>
                    <a:gd name="connsiteX284" fmla="*/ 13621 w 409575"/>
                    <a:gd name="connsiteY284" fmla="*/ 54197 h 180975"/>
                    <a:gd name="connsiteX285" fmla="*/ 12668 w 409575"/>
                    <a:gd name="connsiteY285" fmla="*/ 54007 h 180975"/>
                    <a:gd name="connsiteX286" fmla="*/ 11716 w 409575"/>
                    <a:gd name="connsiteY286" fmla="*/ 53816 h 180975"/>
                    <a:gd name="connsiteX287" fmla="*/ 10858 w 409575"/>
                    <a:gd name="connsiteY287" fmla="*/ 53626 h 180975"/>
                    <a:gd name="connsiteX288" fmla="*/ 10096 w 409575"/>
                    <a:gd name="connsiteY288" fmla="*/ 53531 h 180975"/>
                    <a:gd name="connsiteX289" fmla="*/ 9525 w 409575"/>
                    <a:gd name="connsiteY289" fmla="*/ 53435 h 180975"/>
                    <a:gd name="connsiteX290" fmla="*/ 7144 w 409575"/>
                    <a:gd name="connsiteY290" fmla="*/ 53340 h 180975"/>
                    <a:gd name="connsiteX291" fmla="*/ 3429 w 409575"/>
                    <a:gd name="connsiteY291" fmla="*/ 65342 h 180975"/>
                    <a:gd name="connsiteX292" fmla="*/ 0 w 409575"/>
                    <a:gd name="connsiteY292" fmla="*/ 69152 h 180975"/>
                    <a:gd name="connsiteX293" fmla="*/ 8954 w 409575"/>
                    <a:gd name="connsiteY293" fmla="*/ 77343 h 180975"/>
                    <a:gd name="connsiteX294" fmla="*/ 34862 w 409575"/>
                    <a:gd name="connsiteY294" fmla="*/ 73533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</a:cxnLst>
                  <a:rect l="l" t="t" r="r" b="b"/>
                  <a:pathLst>
                    <a:path w="409575" h="180975">
                      <a:moveTo>
                        <a:pt x="34862" y="73533"/>
                      </a:moveTo>
                      <a:cubicBezTo>
                        <a:pt x="32004" y="87535"/>
                        <a:pt x="15145" y="78010"/>
                        <a:pt x="5620" y="81439"/>
                      </a:cubicBezTo>
                      <a:cubicBezTo>
                        <a:pt x="4096" y="87059"/>
                        <a:pt x="5525" y="95917"/>
                        <a:pt x="5525" y="96012"/>
                      </a:cubicBezTo>
                      <a:quadBezTo>
                        <a:pt x="6953" y="96298"/>
                        <a:pt x="11906" y="98108"/>
                      </a:quadBezTo>
                      <a:cubicBezTo>
                        <a:pt x="1810" y="113157"/>
                        <a:pt x="29432" y="112871"/>
                        <a:pt x="29718" y="112871"/>
                      </a:cubicBezTo>
                      <a:quadBezTo>
                        <a:pt x="31528" y="112776"/>
                        <a:pt x="41434" y="107728"/>
                      </a:quadBezTo>
                      <a:quadBezTo>
                        <a:pt x="43625" y="109157"/>
                        <a:pt x="44291" y="113919"/>
                      </a:quadBezTo>
                      <a:cubicBezTo>
                        <a:pt x="45625" y="113062"/>
                        <a:pt x="47434" y="111824"/>
                        <a:pt x="48863" y="110871"/>
                      </a:cubicBezTo>
                      <a:cubicBezTo>
                        <a:pt x="50101" y="110966"/>
                        <a:pt x="51721" y="111728"/>
                        <a:pt x="52578" y="112586"/>
                      </a:cubicBezTo>
                      <a:cubicBezTo>
                        <a:pt x="52388" y="113824"/>
                        <a:pt x="52578" y="115634"/>
                        <a:pt x="53245" y="116681"/>
                      </a:cubicBezTo>
                      <a:quadBezTo>
                        <a:pt x="71056" y="108109"/>
                        <a:pt x="74295" y="105632"/>
                      </a:quadBezTo>
                      <a:cubicBezTo>
                        <a:pt x="74200" y="104870"/>
                        <a:pt x="74104" y="103918"/>
                        <a:pt x="74104" y="103156"/>
                      </a:cubicBezTo>
                      <a:cubicBezTo>
                        <a:pt x="86201" y="98108"/>
                        <a:pt x="100679" y="100584"/>
                        <a:pt x="111442" y="91440"/>
                      </a:cubicBezTo>
                      <a:cubicBezTo>
                        <a:pt x="101822" y="106490"/>
                        <a:pt x="77057" y="97822"/>
                        <a:pt x="70390" y="117634"/>
                      </a:cubicBezTo>
                      <a:cubicBezTo>
                        <a:pt x="70675" y="118205"/>
                        <a:pt x="71152" y="118967"/>
                        <a:pt x="71533" y="119539"/>
                      </a:cubicBezTo>
                      <a:quadBezTo>
                        <a:pt x="100013" y="118872"/>
                        <a:pt x="103156" y="117539"/>
                      </a:quadBezTo>
                      <a:cubicBezTo>
                        <a:pt x="102870" y="118301"/>
                        <a:pt x="102489" y="119348"/>
                        <a:pt x="102298" y="120015"/>
                      </a:cubicBezTo>
                      <a:cubicBezTo>
                        <a:pt x="91916" y="124397"/>
                        <a:pt x="99060" y="135827"/>
                        <a:pt x="94202" y="142589"/>
                      </a:cubicBezTo>
                      <a:quadBezTo>
                        <a:pt x="87821" y="141923"/>
                        <a:pt x="82010" y="142780"/>
                      </a:quadBezTo>
                      <a:quadBezTo>
                        <a:pt x="75152" y="125635"/>
                        <a:pt x="55912" y="123825"/>
                      </a:quadBezTo>
                      <a:cubicBezTo>
                        <a:pt x="49530" y="131731"/>
                        <a:pt x="56959" y="139446"/>
                        <a:pt x="57055" y="139541"/>
                      </a:cubicBezTo>
                      <a:quadBezTo>
                        <a:pt x="56769" y="140303"/>
                        <a:pt x="13335" y="150305"/>
                      </a:quadBezTo>
                      <a:cubicBezTo>
                        <a:pt x="12763" y="150019"/>
                        <a:pt x="12001" y="149543"/>
                        <a:pt x="11430" y="149257"/>
                      </a:cubicBezTo>
                      <a:cubicBezTo>
                        <a:pt x="11049" y="149162"/>
                        <a:pt x="10763" y="149162"/>
                        <a:pt x="10573" y="149066"/>
                      </a:cubicBezTo>
                      <a:cubicBezTo>
                        <a:pt x="10287" y="149066"/>
                        <a:pt x="10001" y="148971"/>
                        <a:pt x="9620" y="148971"/>
                      </a:cubicBezTo>
                      <a:cubicBezTo>
                        <a:pt x="9239" y="148876"/>
                        <a:pt x="8858" y="148876"/>
                        <a:pt x="8572" y="148781"/>
                      </a:cubicBezTo>
                      <a:cubicBezTo>
                        <a:pt x="8192" y="148685"/>
                        <a:pt x="7810" y="148685"/>
                        <a:pt x="7429" y="148590"/>
                      </a:cubicBezTo>
                      <a:cubicBezTo>
                        <a:pt x="7048" y="148495"/>
                        <a:pt x="6667" y="148495"/>
                        <a:pt x="6382" y="148400"/>
                      </a:cubicBezTo>
                      <a:cubicBezTo>
                        <a:pt x="6096" y="148400"/>
                        <a:pt x="5810" y="148304"/>
                        <a:pt x="5429" y="148304"/>
                      </a:cubicBezTo>
                      <a:cubicBezTo>
                        <a:pt x="5239" y="148304"/>
                        <a:pt x="5048" y="148209"/>
                        <a:pt x="4763" y="148209"/>
                      </a:cubicBezTo>
                      <a:cubicBezTo>
                        <a:pt x="4667" y="148209"/>
                        <a:pt x="4572" y="148209"/>
                        <a:pt x="4572" y="148209"/>
                      </a:cubicBezTo>
                      <a:cubicBezTo>
                        <a:pt x="-3905" y="156877"/>
                        <a:pt x="4191" y="157544"/>
                        <a:pt x="7239" y="157734"/>
                      </a:cubicBezTo>
                      <a:cubicBezTo>
                        <a:pt x="7334" y="158401"/>
                        <a:pt x="7429" y="159163"/>
                        <a:pt x="7525" y="159830"/>
                      </a:cubicBezTo>
                      <a:cubicBezTo>
                        <a:pt x="8572" y="158877"/>
                        <a:pt x="9811" y="157544"/>
                        <a:pt x="10668" y="156401"/>
                      </a:cubicBezTo>
                      <a:cubicBezTo>
                        <a:pt x="11239" y="156782"/>
                        <a:pt x="12097" y="157258"/>
                        <a:pt x="12668" y="157639"/>
                      </a:cubicBezTo>
                      <a:cubicBezTo>
                        <a:pt x="13335" y="168212"/>
                        <a:pt x="78867" y="174403"/>
                        <a:pt x="79534" y="174022"/>
                      </a:cubicBezTo>
                      <a:cubicBezTo>
                        <a:pt x="80677" y="173260"/>
                        <a:pt x="82201" y="172117"/>
                        <a:pt x="83534" y="171831"/>
                      </a:cubicBezTo>
                      <a:cubicBezTo>
                        <a:pt x="83915" y="171926"/>
                        <a:pt x="84392" y="171926"/>
                        <a:pt x="84772" y="171926"/>
                      </a:cubicBezTo>
                      <a:cubicBezTo>
                        <a:pt x="85154" y="171926"/>
                        <a:pt x="85439" y="172022"/>
                        <a:pt x="85820" y="172022"/>
                      </a:cubicBezTo>
                      <a:cubicBezTo>
                        <a:pt x="86106" y="172022"/>
                        <a:pt x="86392" y="172117"/>
                        <a:pt x="86773" y="172117"/>
                      </a:cubicBezTo>
                      <a:cubicBezTo>
                        <a:pt x="87058" y="172117"/>
                        <a:pt x="87344" y="172212"/>
                        <a:pt x="87630" y="172212"/>
                      </a:cubicBezTo>
                      <a:cubicBezTo>
                        <a:pt x="87916" y="172212"/>
                        <a:pt x="88201" y="172307"/>
                        <a:pt x="88583" y="172307"/>
                      </a:cubicBezTo>
                      <a:cubicBezTo>
                        <a:pt x="88963" y="172307"/>
                        <a:pt x="89249" y="172403"/>
                        <a:pt x="89630" y="172403"/>
                      </a:cubicBezTo>
                      <a:cubicBezTo>
                        <a:pt x="90011" y="172403"/>
                        <a:pt x="90488" y="172498"/>
                        <a:pt x="90868" y="172593"/>
                      </a:cubicBezTo>
                      <a:cubicBezTo>
                        <a:pt x="91345" y="172688"/>
                        <a:pt x="91916" y="172688"/>
                        <a:pt x="92392" y="172784"/>
                      </a:cubicBezTo>
                      <a:cubicBezTo>
                        <a:pt x="106585" y="173260"/>
                        <a:pt x="120491" y="178022"/>
                        <a:pt x="134874" y="174879"/>
                      </a:cubicBezTo>
                      <a:cubicBezTo>
                        <a:pt x="134874" y="175641"/>
                        <a:pt x="134874" y="176594"/>
                        <a:pt x="134874" y="177356"/>
                      </a:cubicBezTo>
                      <a:cubicBezTo>
                        <a:pt x="121825" y="184595"/>
                        <a:pt x="132493" y="187547"/>
                        <a:pt x="132683" y="187643"/>
                      </a:cubicBezTo>
                      <a:cubicBezTo>
                        <a:pt x="133445" y="187738"/>
                        <a:pt x="196691" y="182118"/>
                        <a:pt x="183928" y="164783"/>
                      </a:cubicBezTo>
                      <a:cubicBezTo>
                        <a:pt x="182880" y="164687"/>
                        <a:pt x="182594" y="164592"/>
                        <a:pt x="182309" y="164592"/>
                      </a:cubicBezTo>
                      <a:cubicBezTo>
                        <a:pt x="182023" y="164592"/>
                        <a:pt x="181832" y="164592"/>
                        <a:pt x="181546" y="164497"/>
                      </a:cubicBezTo>
                      <a:cubicBezTo>
                        <a:pt x="181356" y="164497"/>
                        <a:pt x="181070" y="164497"/>
                        <a:pt x="180880" y="164402"/>
                      </a:cubicBezTo>
                      <a:cubicBezTo>
                        <a:pt x="180689" y="164402"/>
                        <a:pt x="180404" y="164402"/>
                        <a:pt x="180213" y="164306"/>
                      </a:cubicBezTo>
                      <a:cubicBezTo>
                        <a:pt x="179927" y="164306"/>
                        <a:pt x="179737" y="164306"/>
                        <a:pt x="179451" y="164211"/>
                      </a:cubicBezTo>
                      <a:cubicBezTo>
                        <a:pt x="179165" y="164211"/>
                        <a:pt x="178879" y="164116"/>
                        <a:pt x="178594" y="164116"/>
                      </a:cubicBezTo>
                      <a:cubicBezTo>
                        <a:pt x="178213" y="164116"/>
                        <a:pt x="177832" y="164021"/>
                        <a:pt x="177546" y="164021"/>
                      </a:cubicBezTo>
                      <a:cubicBezTo>
                        <a:pt x="177070" y="164021"/>
                        <a:pt x="176689" y="163925"/>
                        <a:pt x="176213" y="163925"/>
                      </a:cubicBezTo>
                      <a:cubicBezTo>
                        <a:pt x="172593" y="163449"/>
                        <a:pt x="172307" y="163449"/>
                        <a:pt x="168878" y="162497"/>
                      </a:cubicBezTo>
                      <a:cubicBezTo>
                        <a:pt x="170688" y="160020"/>
                        <a:pt x="169450" y="156877"/>
                        <a:pt x="170688" y="154305"/>
                      </a:cubicBezTo>
                      <a:quadBezTo>
                        <a:pt x="197644" y="145066"/>
                        <a:pt x="198596" y="143732"/>
                      </a:quadBezTo>
                      <a:cubicBezTo>
                        <a:pt x="197739" y="141637"/>
                        <a:pt x="196596" y="138589"/>
                        <a:pt x="191548" y="139732"/>
                      </a:cubicBezTo>
                      <a:quadBezTo>
                        <a:pt x="193929" y="133922"/>
                        <a:pt x="211646" y="142399"/>
                      </a:quadBezTo>
                      <a:cubicBezTo>
                        <a:pt x="217646" y="140208"/>
                        <a:pt x="225362" y="142399"/>
                        <a:pt x="229743" y="135731"/>
                      </a:cubicBezTo>
                      <a:cubicBezTo>
                        <a:pt x="229267" y="134398"/>
                        <a:pt x="228219" y="132779"/>
                        <a:pt x="227171" y="131826"/>
                      </a:cubicBezTo>
                      <a:quadBezTo>
                        <a:pt x="228409" y="128397"/>
                        <a:pt x="234696" y="129635"/>
                      </a:quadBezTo>
                      <a:cubicBezTo>
                        <a:pt x="234791" y="127730"/>
                        <a:pt x="234791" y="125159"/>
                        <a:pt x="234887" y="123349"/>
                      </a:cubicBezTo>
                      <a:cubicBezTo>
                        <a:pt x="235458" y="123063"/>
                        <a:pt x="236315" y="122682"/>
                        <a:pt x="236887" y="122301"/>
                      </a:cubicBezTo>
                      <a:cubicBezTo>
                        <a:pt x="238125" y="122206"/>
                        <a:pt x="238315" y="122206"/>
                        <a:pt x="238411" y="122206"/>
                      </a:cubicBezTo>
                      <a:cubicBezTo>
                        <a:pt x="238601" y="122206"/>
                        <a:pt x="238887" y="122206"/>
                        <a:pt x="239077" y="122206"/>
                      </a:cubicBezTo>
                      <a:cubicBezTo>
                        <a:pt x="239363" y="122206"/>
                        <a:pt x="239554" y="122206"/>
                        <a:pt x="239839" y="122301"/>
                      </a:cubicBezTo>
                      <a:cubicBezTo>
                        <a:pt x="240125" y="122301"/>
                        <a:pt x="240316" y="122301"/>
                        <a:pt x="240601" y="122396"/>
                      </a:cubicBezTo>
                      <a:cubicBezTo>
                        <a:pt x="240887" y="122396"/>
                        <a:pt x="241078" y="122396"/>
                        <a:pt x="241363" y="122492"/>
                      </a:cubicBezTo>
                      <a:cubicBezTo>
                        <a:pt x="241554" y="122492"/>
                        <a:pt x="241840" y="122492"/>
                        <a:pt x="242030" y="122587"/>
                      </a:cubicBezTo>
                      <a:cubicBezTo>
                        <a:pt x="242221" y="122587"/>
                        <a:pt x="242411" y="122587"/>
                        <a:pt x="242602" y="122587"/>
                      </a:cubicBezTo>
                      <a:cubicBezTo>
                        <a:pt x="242792" y="122587"/>
                        <a:pt x="242888" y="122587"/>
                        <a:pt x="243078" y="122587"/>
                      </a:cubicBezTo>
                      <a:cubicBezTo>
                        <a:pt x="246317" y="121730"/>
                        <a:pt x="250603" y="120682"/>
                        <a:pt x="253746" y="119825"/>
                      </a:cubicBezTo>
                      <a:cubicBezTo>
                        <a:pt x="248793" y="113729"/>
                        <a:pt x="240697" y="113348"/>
                        <a:pt x="234696" y="109061"/>
                      </a:cubicBezTo>
                      <a:quadBezTo>
                        <a:pt x="238315" y="108299"/>
                        <a:pt x="248602" y="110395"/>
                      </a:quadBezTo>
                      <a:cubicBezTo>
                        <a:pt x="250222" y="110585"/>
                        <a:pt x="250508" y="110585"/>
                        <a:pt x="250793" y="110585"/>
                      </a:cubicBezTo>
                      <a:cubicBezTo>
                        <a:pt x="251079" y="110585"/>
                        <a:pt x="251269" y="110585"/>
                        <a:pt x="251555" y="110681"/>
                      </a:cubicBezTo>
                      <a:cubicBezTo>
                        <a:pt x="251841" y="110681"/>
                        <a:pt x="252031" y="110681"/>
                        <a:pt x="252317" y="110776"/>
                      </a:cubicBezTo>
                      <a:cubicBezTo>
                        <a:pt x="252508" y="110776"/>
                        <a:pt x="252793" y="110776"/>
                        <a:pt x="252984" y="110776"/>
                      </a:cubicBezTo>
                      <a:cubicBezTo>
                        <a:pt x="253175" y="110776"/>
                        <a:pt x="253365" y="110776"/>
                        <a:pt x="253651" y="110776"/>
                      </a:cubicBezTo>
                      <a:cubicBezTo>
                        <a:pt x="253841" y="110776"/>
                        <a:pt x="254032" y="110776"/>
                        <a:pt x="254222" y="110776"/>
                      </a:cubicBezTo>
                      <a:cubicBezTo>
                        <a:pt x="254413" y="110776"/>
                        <a:pt x="254508" y="110776"/>
                        <a:pt x="254698" y="110776"/>
                      </a:cubicBezTo>
                      <a:cubicBezTo>
                        <a:pt x="254794" y="110776"/>
                        <a:pt x="254984" y="110776"/>
                        <a:pt x="255079" y="110776"/>
                      </a:cubicBezTo>
                      <a:cubicBezTo>
                        <a:pt x="255175" y="109538"/>
                        <a:pt x="255079" y="107823"/>
                        <a:pt x="254794" y="106585"/>
                      </a:cubicBezTo>
                      <a:quadBezTo>
                        <a:pt x="237268" y="104013"/>
                        <a:pt x="236125" y="104585"/>
                      </a:quadBezTo>
                      <a:quadBezTo>
                        <a:pt x="236220" y="102299"/>
                        <a:pt x="238220" y="96965"/>
                      </a:quadBezTo>
                      <a:cubicBezTo>
                        <a:pt x="242888" y="95822"/>
                        <a:pt x="256604" y="93440"/>
                        <a:pt x="256699" y="93440"/>
                      </a:cubicBezTo>
                      <a:cubicBezTo>
                        <a:pt x="262318" y="99251"/>
                        <a:pt x="269462" y="95155"/>
                        <a:pt x="275749" y="96203"/>
                      </a:cubicBezTo>
                      <a:cubicBezTo>
                        <a:pt x="276701" y="95060"/>
                        <a:pt x="277749" y="93536"/>
                        <a:pt x="278511" y="92297"/>
                      </a:cubicBezTo>
                      <a:cubicBezTo>
                        <a:pt x="286036" y="90297"/>
                        <a:pt x="293846" y="94298"/>
                        <a:pt x="301276" y="91250"/>
                      </a:cubicBezTo>
                      <a:quadBezTo>
                        <a:pt x="303943" y="90202"/>
                        <a:pt x="304514" y="81725"/>
                      </a:quadBezTo>
                      <a:cubicBezTo>
                        <a:pt x="304705" y="81725"/>
                        <a:pt x="304800" y="81725"/>
                        <a:pt x="304990" y="81725"/>
                      </a:cubicBezTo>
                      <a:cubicBezTo>
                        <a:pt x="305181" y="81725"/>
                        <a:pt x="305371" y="81725"/>
                        <a:pt x="305467" y="81725"/>
                      </a:cubicBezTo>
                      <a:cubicBezTo>
                        <a:pt x="305657" y="81725"/>
                        <a:pt x="305848" y="81725"/>
                        <a:pt x="305943" y="81725"/>
                      </a:cubicBezTo>
                      <a:cubicBezTo>
                        <a:pt x="306134" y="81725"/>
                        <a:pt x="306229" y="81725"/>
                        <a:pt x="306419" y="81725"/>
                      </a:cubicBezTo>
                      <a:cubicBezTo>
                        <a:pt x="306610" y="81725"/>
                        <a:pt x="306705" y="81725"/>
                        <a:pt x="306896" y="81725"/>
                      </a:cubicBezTo>
                      <a:cubicBezTo>
                        <a:pt x="306991" y="81725"/>
                        <a:pt x="307181" y="81725"/>
                        <a:pt x="307276" y="81725"/>
                      </a:cubicBezTo>
                      <a:cubicBezTo>
                        <a:pt x="307372" y="81725"/>
                        <a:pt x="307562" y="81725"/>
                        <a:pt x="307658" y="81725"/>
                      </a:cubicBezTo>
                      <a:cubicBezTo>
                        <a:pt x="307753" y="81725"/>
                        <a:pt x="307848" y="81725"/>
                        <a:pt x="307943" y="81725"/>
                      </a:cubicBezTo>
                      <a:cubicBezTo>
                        <a:pt x="305943" y="78581"/>
                        <a:pt x="305371" y="77724"/>
                        <a:pt x="306705" y="72009"/>
                      </a:cubicBezTo>
                      <a:cubicBezTo>
                        <a:pt x="307372" y="72295"/>
                        <a:pt x="308324" y="72676"/>
                        <a:pt x="308991" y="72962"/>
                      </a:cubicBezTo>
                      <a:cubicBezTo>
                        <a:pt x="309563" y="74390"/>
                        <a:pt x="310610" y="76676"/>
                        <a:pt x="315849" y="79534"/>
                      </a:cubicBezTo>
                      <a:quadBezTo>
                        <a:pt x="337947" y="65056"/>
                        <a:pt x="359759" y="55721"/>
                      </a:quadBezTo>
                      <a:cubicBezTo>
                        <a:pt x="365665" y="58388"/>
                        <a:pt x="378905" y="48292"/>
                        <a:pt x="379000" y="48197"/>
                      </a:cubicBezTo>
                      <a:cubicBezTo>
                        <a:pt x="363284" y="48197"/>
                        <a:pt x="348710" y="57055"/>
                        <a:pt x="332613" y="54388"/>
                      </a:cubicBezTo>
                      <a:cubicBezTo>
                        <a:pt x="332232" y="53816"/>
                        <a:pt x="331756" y="53054"/>
                        <a:pt x="331375" y="52483"/>
                      </a:cubicBezTo>
                      <a:quadBezTo>
                        <a:pt x="334518" y="50292"/>
                        <a:pt x="368427" y="41815"/>
                      </a:quadBezTo>
                      <a:cubicBezTo>
                        <a:pt x="368713" y="41815"/>
                        <a:pt x="369094" y="41815"/>
                        <a:pt x="369380" y="41815"/>
                      </a:cubicBezTo>
                      <a:cubicBezTo>
                        <a:pt x="369760" y="41815"/>
                        <a:pt x="370142" y="41815"/>
                        <a:pt x="370522" y="41815"/>
                      </a:cubicBezTo>
                      <a:cubicBezTo>
                        <a:pt x="370904" y="41815"/>
                        <a:pt x="371380" y="41815"/>
                        <a:pt x="371761" y="41815"/>
                      </a:cubicBezTo>
                      <a:cubicBezTo>
                        <a:pt x="372237" y="41815"/>
                        <a:pt x="372618" y="41815"/>
                        <a:pt x="373094" y="41815"/>
                      </a:cubicBezTo>
                      <a:cubicBezTo>
                        <a:pt x="373475" y="41815"/>
                        <a:pt x="373951" y="41815"/>
                        <a:pt x="374333" y="41815"/>
                      </a:cubicBezTo>
                      <a:cubicBezTo>
                        <a:pt x="374713" y="41815"/>
                        <a:pt x="375094" y="41815"/>
                        <a:pt x="375475" y="41815"/>
                      </a:cubicBezTo>
                      <a:cubicBezTo>
                        <a:pt x="375761" y="41815"/>
                        <a:pt x="376142" y="41815"/>
                        <a:pt x="376428" y="41815"/>
                      </a:cubicBezTo>
                      <a:cubicBezTo>
                        <a:pt x="376714" y="41815"/>
                        <a:pt x="376904" y="41815"/>
                        <a:pt x="377190" y="41815"/>
                      </a:cubicBezTo>
                      <a:cubicBezTo>
                        <a:pt x="391382" y="34481"/>
                        <a:pt x="397669" y="33052"/>
                        <a:pt x="400145" y="32861"/>
                      </a:cubicBezTo>
                      <a:quadBezTo>
                        <a:pt x="413956" y="31623"/>
                        <a:pt x="415195" y="27051"/>
                      </a:quadBezTo>
                      <a:cubicBezTo>
                        <a:pt x="414909" y="26861"/>
                        <a:pt x="414528" y="26861"/>
                        <a:pt x="414242" y="26861"/>
                      </a:cubicBezTo>
                      <a:cubicBezTo>
                        <a:pt x="412337" y="24098"/>
                        <a:pt x="410718" y="22003"/>
                        <a:pt x="399097" y="23051"/>
                      </a:cubicBezTo>
                      <a:cubicBezTo>
                        <a:pt x="392239" y="23717"/>
                        <a:pt x="392335" y="14573"/>
                        <a:pt x="386429" y="13907"/>
                      </a:cubicBezTo>
                      <a:cubicBezTo>
                        <a:pt x="370427" y="12097"/>
                        <a:pt x="355187" y="17907"/>
                        <a:pt x="339471" y="18193"/>
                      </a:cubicBezTo>
                      <a:cubicBezTo>
                        <a:pt x="342995" y="16955"/>
                        <a:pt x="347567" y="15240"/>
                        <a:pt x="351092" y="14002"/>
                      </a:cubicBezTo>
                      <a:cubicBezTo>
                        <a:pt x="343948" y="14288"/>
                        <a:pt x="338804" y="8954"/>
                        <a:pt x="332327" y="7334"/>
                      </a:cubicBezTo>
                      <a:cubicBezTo>
                        <a:pt x="328993" y="7144"/>
                        <a:pt x="326231" y="6953"/>
                        <a:pt x="323374" y="6858"/>
                      </a:cubicBezTo>
                      <a:lnTo>
                        <a:pt x="316039" y="4001"/>
                      </a:lnTo>
                      <a:cubicBezTo>
                        <a:pt x="309943" y="3715"/>
                        <a:pt x="303847" y="3334"/>
                        <a:pt x="297751" y="2953"/>
                      </a:cubicBezTo>
                      <a:cubicBezTo>
                        <a:pt x="297371" y="2953"/>
                        <a:pt x="297085" y="2953"/>
                        <a:pt x="296704" y="2858"/>
                      </a:cubicBezTo>
                      <a:cubicBezTo>
                        <a:pt x="295751" y="2762"/>
                        <a:pt x="294799" y="2762"/>
                        <a:pt x="293942" y="2667"/>
                      </a:cubicBezTo>
                      <a:cubicBezTo>
                        <a:pt x="292608" y="2572"/>
                        <a:pt x="291275" y="2477"/>
                        <a:pt x="289941" y="2381"/>
                      </a:cubicBezTo>
                      <a:cubicBezTo>
                        <a:pt x="288417" y="2286"/>
                        <a:pt x="286893" y="2191"/>
                        <a:pt x="285369" y="2096"/>
                      </a:cubicBezTo>
                      <a:cubicBezTo>
                        <a:pt x="283845" y="2000"/>
                        <a:pt x="282321" y="1905"/>
                        <a:pt x="280797" y="1810"/>
                      </a:cubicBezTo>
                      <a:cubicBezTo>
                        <a:pt x="279463" y="1715"/>
                        <a:pt x="278130" y="1619"/>
                        <a:pt x="276796" y="1524"/>
                      </a:cubicBezTo>
                      <a:cubicBezTo>
                        <a:pt x="275844" y="1429"/>
                        <a:pt x="274796" y="1334"/>
                        <a:pt x="273844" y="1334"/>
                      </a:cubicBezTo>
                      <a:cubicBezTo>
                        <a:pt x="273463" y="1334"/>
                        <a:pt x="272987" y="1238"/>
                        <a:pt x="272605" y="1238"/>
                      </a:cubicBezTo>
                      <a:cubicBezTo>
                        <a:pt x="269653" y="381"/>
                        <a:pt x="268700" y="95"/>
                        <a:pt x="267081" y="0"/>
                      </a:cubicBezTo>
                      <a:cubicBezTo>
                        <a:pt x="259366" y="1334"/>
                        <a:pt x="253746" y="8192"/>
                        <a:pt x="245554" y="8287"/>
                      </a:cubicBezTo>
                      <a:cubicBezTo>
                        <a:pt x="245078" y="7715"/>
                        <a:pt x="244412" y="6953"/>
                        <a:pt x="243935" y="6382"/>
                      </a:cubicBezTo>
                      <a:cubicBezTo>
                        <a:pt x="241459" y="5525"/>
                        <a:pt x="239363" y="5334"/>
                        <a:pt x="237363" y="5144"/>
                      </a:cubicBezTo>
                      <a:cubicBezTo>
                        <a:pt x="218980" y="191"/>
                        <a:pt x="214122" y="2667"/>
                        <a:pt x="198120" y="11144"/>
                      </a:cubicBezTo>
                      <a:cubicBezTo>
                        <a:pt x="198025" y="11811"/>
                        <a:pt x="197834" y="12764"/>
                        <a:pt x="197739" y="13526"/>
                      </a:cubicBezTo>
                      <a:cubicBezTo>
                        <a:pt x="199263" y="15431"/>
                        <a:pt x="204788" y="21527"/>
                        <a:pt x="211264" y="18669"/>
                      </a:cubicBezTo>
                      <a:cubicBezTo>
                        <a:pt x="210979" y="20574"/>
                        <a:pt x="210121" y="25622"/>
                        <a:pt x="204883" y="24765"/>
                      </a:cubicBezTo>
                      <a:cubicBezTo>
                        <a:pt x="194977" y="23051"/>
                        <a:pt x="187738" y="15240"/>
                        <a:pt x="178117" y="12954"/>
                      </a:cubicBezTo>
                      <a:cubicBezTo>
                        <a:pt x="177546" y="11906"/>
                        <a:pt x="176784" y="10573"/>
                        <a:pt x="176213" y="9525"/>
                      </a:cubicBezTo>
                      <a:lnTo>
                        <a:pt x="161258" y="8954"/>
                      </a:lnTo>
                      <a:lnTo>
                        <a:pt x="154686" y="11811"/>
                      </a:lnTo>
                      <a:quadBezTo>
                        <a:pt x="152781" y="13526"/>
                        <a:pt x="152495" y="18479"/>
                      </a:quadBezTo>
                      <a:cubicBezTo>
                        <a:pt x="157639" y="19336"/>
                        <a:pt x="163639" y="14573"/>
                        <a:pt x="167830" y="20574"/>
                      </a:cubicBezTo>
                      <a:quadBezTo>
                        <a:pt x="166211" y="22860"/>
                        <a:pt x="159258" y="24289"/>
                      </a:quadBezTo>
                      <a:cubicBezTo>
                        <a:pt x="159258" y="24289"/>
                        <a:pt x="159163" y="24289"/>
                        <a:pt x="159163" y="24289"/>
                      </a:cubicBezTo>
                      <a:cubicBezTo>
                        <a:pt x="159067" y="24289"/>
                        <a:pt x="158972" y="24289"/>
                        <a:pt x="158782" y="24289"/>
                      </a:cubicBezTo>
                      <a:cubicBezTo>
                        <a:pt x="158591" y="24289"/>
                        <a:pt x="158401" y="24289"/>
                        <a:pt x="158305" y="24194"/>
                      </a:cubicBezTo>
                      <a:cubicBezTo>
                        <a:pt x="158115" y="24194"/>
                        <a:pt x="157925" y="24098"/>
                        <a:pt x="157639" y="24098"/>
                      </a:cubicBezTo>
                      <a:cubicBezTo>
                        <a:pt x="157448" y="24098"/>
                        <a:pt x="157163" y="24003"/>
                        <a:pt x="156972" y="24003"/>
                      </a:cubicBezTo>
                      <a:cubicBezTo>
                        <a:pt x="156686" y="24003"/>
                        <a:pt x="156496" y="23908"/>
                        <a:pt x="156210" y="23908"/>
                      </a:cubicBezTo>
                      <a:cubicBezTo>
                        <a:pt x="156019" y="23908"/>
                        <a:pt x="155734" y="23813"/>
                        <a:pt x="155543" y="23813"/>
                      </a:cubicBezTo>
                      <a:cubicBezTo>
                        <a:pt x="155353" y="23813"/>
                        <a:pt x="155162" y="23717"/>
                        <a:pt x="154972" y="23717"/>
                      </a:cubicBezTo>
                      <a:cubicBezTo>
                        <a:pt x="154781" y="23717"/>
                        <a:pt x="154496" y="23622"/>
                        <a:pt x="154305" y="23622"/>
                      </a:cubicBezTo>
                      <a:cubicBezTo>
                        <a:pt x="154019" y="23622"/>
                        <a:pt x="153734" y="23527"/>
                        <a:pt x="153543" y="23527"/>
                      </a:cubicBezTo>
                      <a:cubicBezTo>
                        <a:pt x="153257" y="23527"/>
                        <a:pt x="152971" y="23432"/>
                        <a:pt x="152686" y="23432"/>
                      </a:cubicBezTo>
                      <a:cubicBezTo>
                        <a:pt x="152400" y="23432"/>
                        <a:pt x="152114" y="23336"/>
                        <a:pt x="151829" y="23336"/>
                      </a:cubicBezTo>
                      <a:cubicBezTo>
                        <a:pt x="151543" y="23336"/>
                        <a:pt x="151257" y="23241"/>
                        <a:pt x="150971" y="23241"/>
                      </a:cubicBezTo>
                      <a:cubicBezTo>
                        <a:pt x="150781" y="23241"/>
                        <a:pt x="150495" y="23146"/>
                        <a:pt x="150304" y="23146"/>
                      </a:cubicBezTo>
                      <a:cubicBezTo>
                        <a:pt x="150114" y="23146"/>
                        <a:pt x="150019" y="23146"/>
                        <a:pt x="149828" y="23051"/>
                      </a:cubicBezTo>
                      <a:quadBezTo>
                        <a:pt x="149733" y="23051"/>
                        <a:pt x="149638" y="23051"/>
                      </a:quadBezTo>
                      <a:lnTo>
                        <a:pt x="149162" y="18288"/>
                      </a:lnTo>
                      <a:cubicBezTo>
                        <a:pt x="145542" y="20860"/>
                        <a:pt x="145447" y="20955"/>
                        <a:pt x="142589" y="22384"/>
                      </a:cubicBezTo>
                      <a:cubicBezTo>
                        <a:pt x="142399" y="21050"/>
                        <a:pt x="142399" y="19336"/>
                        <a:pt x="142589" y="18002"/>
                      </a:cubicBezTo>
                      <a:quadBezTo>
                        <a:pt x="138017" y="15240"/>
                        <a:pt x="126016" y="16955"/>
                      </a:quadBezTo>
                      <a:cubicBezTo>
                        <a:pt x="123825" y="20955"/>
                        <a:pt x="121444" y="20384"/>
                        <a:pt x="120587" y="19907"/>
                      </a:cubicBezTo>
                      <a:cubicBezTo>
                        <a:pt x="120396" y="19812"/>
                        <a:pt x="92297" y="16383"/>
                        <a:pt x="89535" y="20384"/>
                      </a:cubicBezTo>
                      <a:cubicBezTo>
                        <a:pt x="90202" y="22955"/>
                        <a:pt x="90297" y="23336"/>
                        <a:pt x="93631" y="24956"/>
                      </a:cubicBezTo>
                      <a:cubicBezTo>
                        <a:pt x="95821" y="24194"/>
                        <a:pt x="102394" y="21812"/>
                        <a:pt x="108775" y="21908"/>
                      </a:cubicBezTo>
                      <a:cubicBezTo>
                        <a:pt x="106680" y="23336"/>
                        <a:pt x="103822" y="25146"/>
                        <a:pt x="101727" y="26480"/>
                      </a:cubicBezTo>
                      <a:cubicBezTo>
                        <a:pt x="101155" y="26956"/>
                        <a:pt x="100393" y="27623"/>
                        <a:pt x="99822" y="28099"/>
                      </a:cubicBezTo>
                      <a:cubicBezTo>
                        <a:pt x="100013" y="28670"/>
                        <a:pt x="100298" y="29528"/>
                        <a:pt x="100489" y="30099"/>
                      </a:cubicBezTo>
                      <a:quadBezTo>
                        <a:pt x="103632" y="29718"/>
                        <a:pt x="116586" y="26670"/>
                      </a:quadBezTo>
                      <a:cubicBezTo>
                        <a:pt x="114776" y="28194"/>
                        <a:pt x="112395" y="30099"/>
                        <a:pt x="110680" y="31623"/>
                      </a:cubicBezTo>
                      <a:cubicBezTo>
                        <a:pt x="105918" y="34195"/>
                        <a:pt x="100013" y="31147"/>
                        <a:pt x="95440" y="34671"/>
                      </a:cubicBezTo>
                      <a:cubicBezTo>
                        <a:pt x="95440" y="35433"/>
                        <a:pt x="95440" y="36386"/>
                        <a:pt x="95440" y="37052"/>
                      </a:cubicBezTo>
                      <a:cubicBezTo>
                        <a:pt x="95536" y="37148"/>
                        <a:pt x="104299" y="42767"/>
                        <a:pt x="115538" y="39815"/>
                      </a:cubicBezTo>
                      <a:lnTo>
                        <a:pt x="156019" y="36290"/>
                      </a:lnTo>
                      <a:cubicBezTo>
                        <a:pt x="150971" y="39148"/>
                        <a:pt x="147447" y="44387"/>
                        <a:pt x="141256" y="45339"/>
                      </a:cubicBezTo>
                      <a:cubicBezTo>
                        <a:pt x="126873" y="47530"/>
                        <a:pt x="112490" y="42863"/>
                        <a:pt x="98108" y="44958"/>
                      </a:cubicBezTo>
                      <a:cubicBezTo>
                        <a:pt x="102489" y="55531"/>
                        <a:pt x="109823" y="53435"/>
                        <a:pt x="129540" y="47911"/>
                      </a:cubicBezTo>
                      <a:cubicBezTo>
                        <a:pt x="127349" y="49816"/>
                        <a:pt x="124492" y="52483"/>
                        <a:pt x="122301" y="54388"/>
                      </a:cubicBezTo>
                      <a:cubicBezTo>
                        <a:pt x="124396" y="54674"/>
                        <a:pt x="126397" y="54959"/>
                        <a:pt x="128492" y="55150"/>
                      </a:cubicBezTo>
                      <a:cubicBezTo>
                        <a:pt x="137350" y="53531"/>
                        <a:pt x="144780" y="59150"/>
                        <a:pt x="153257" y="59722"/>
                      </a:cubicBezTo>
                      <a:quadBezTo>
                        <a:pt x="159829" y="53912"/>
                        <a:pt x="163354" y="52578"/>
                      </a:quadBezTo>
                      <a:cubicBezTo>
                        <a:pt x="164211" y="53626"/>
                        <a:pt x="165544" y="55055"/>
                        <a:pt x="166688" y="55912"/>
                      </a:cubicBezTo>
                      <a:cubicBezTo>
                        <a:pt x="166783" y="57436"/>
                        <a:pt x="166783" y="59531"/>
                        <a:pt x="166688" y="61055"/>
                      </a:cubicBezTo>
                      <a:quadBezTo>
                        <a:pt x="173260" y="66770"/>
                        <a:pt x="231553" y="44006"/>
                      </a:quadBezTo>
                      <a:cubicBezTo>
                        <a:pt x="231934" y="44577"/>
                        <a:pt x="232315" y="45244"/>
                        <a:pt x="232696" y="45815"/>
                      </a:cubicBezTo>
                      <a:quadBezTo>
                        <a:pt x="230410" y="48768"/>
                        <a:pt x="215932" y="54388"/>
                      </a:quadBezTo>
                      <a:cubicBezTo>
                        <a:pt x="216313" y="54959"/>
                        <a:pt x="216789" y="55721"/>
                        <a:pt x="217170" y="56198"/>
                      </a:cubicBezTo>
                      <a:quadBezTo>
                        <a:pt x="225933" y="57150"/>
                        <a:pt x="227267" y="60103"/>
                      </a:quadBezTo>
                      <a:cubicBezTo>
                        <a:pt x="226981" y="60770"/>
                        <a:pt x="226695" y="61627"/>
                        <a:pt x="226409" y="62198"/>
                      </a:cubicBezTo>
                      <a:quadBezTo>
                        <a:pt x="195453" y="67628"/>
                        <a:pt x="169069" y="66580"/>
                      </a:quadBezTo>
                      <a:cubicBezTo>
                        <a:pt x="168783" y="66580"/>
                        <a:pt x="168497" y="66485"/>
                        <a:pt x="168307" y="66485"/>
                      </a:cubicBezTo>
                      <a:cubicBezTo>
                        <a:pt x="167926" y="66485"/>
                        <a:pt x="167545" y="66389"/>
                        <a:pt x="167259" y="66389"/>
                      </a:cubicBezTo>
                      <a:cubicBezTo>
                        <a:pt x="166878" y="66389"/>
                        <a:pt x="166402" y="66294"/>
                        <a:pt x="166021" y="66294"/>
                      </a:cubicBezTo>
                      <a:cubicBezTo>
                        <a:pt x="165640" y="66294"/>
                        <a:pt x="165163" y="66199"/>
                        <a:pt x="164783" y="66199"/>
                      </a:cubicBezTo>
                      <a:cubicBezTo>
                        <a:pt x="164401" y="66199"/>
                        <a:pt x="164021" y="66104"/>
                        <a:pt x="163639" y="66104"/>
                      </a:cubicBezTo>
                      <a:cubicBezTo>
                        <a:pt x="163354" y="66104"/>
                        <a:pt x="162973" y="66008"/>
                        <a:pt x="162687" y="66008"/>
                      </a:cubicBezTo>
                      <a:cubicBezTo>
                        <a:pt x="162496" y="66008"/>
                        <a:pt x="162211" y="65913"/>
                        <a:pt x="162020" y="65913"/>
                      </a:cubicBezTo>
                      <a:cubicBezTo>
                        <a:pt x="161925" y="65913"/>
                        <a:pt x="161830" y="65913"/>
                        <a:pt x="161734" y="65913"/>
                      </a:cubicBezTo>
                      <a:cubicBezTo>
                        <a:pt x="160306" y="65723"/>
                        <a:pt x="158782" y="65627"/>
                        <a:pt x="157353" y="65437"/>
                      </a:cubicBezTo>
                      <a:cubicBezTo>
                        <a:pt x="158401" y="69437"/>
                        <a:pt x="158496" y="69723"/>
                        <a:pt x="159544" y="72200"/>
                      </a:cubicBezTo>
                      <a:cubicBezTo>
                        <a:pt x="160020" y="72581"/>
                        <a:pt x="160210" y="72581"/>
                        <a:pt x="160306" y="72581"/>
                      </a:cubicBezTo>
                      <a:cubicBezTo>
                        <a:pt x="160496" y="72581"/>
                        <a:pt x="160687" y="72581"/>
                        <a:pt x="160877" y="72676"/>
                      </a:cubicBezTo>
                      <a:cubicBezTo>
                        <a:pt x="161068" y="72676"/>
                        <a:pt x="161258" y="72676"/>
                        <a:pt x="161449" y="72771"/>
                      </a:cubicBezTo>
                      <a:cubicBezTo>
                        <a:pt x="161639" y="72771"/>
                        <a:pt x="161830" y="72771"/>
                        <a:pt x="162020" y="72866"/>
                      </a:cubicBezTo>
                      <a:cubicBezTo>
                        <a:pt x="162211" y="72866"/>
                        <a:pt x="162401" y="72866"/>
                        <a:pt x="162592" y="72962"/>
                      </a:cubicBezTo>
                      <a:cubicBezTo>
                        <a:pt x="162782" y="72962"/>
                        <a:pt x="162877" y="72962"/>
                        <a:pt x="163068" y="73057"/>
                      </a:cubicBezTo>
                      <a:cubicBezTo>
                        <a:pt x="163163" y="73057"/>
                        <a:pt x="163259" y="73057"/>
                        <a:pt x="163354" y="73057"/>
                      </a:cubicBezTo>
                      <a:cubicBezTo>
                        <a:pt x="163354" y="73057"/>
                        <a:pt x="163449" y="73057"/>
                        <a:pt x="163449" y="73057"/>
                      </a:cubicBezTo>
                      <a:cubicBezTo>
                        <a:pt x="156781" y="72676"/>
                        <a:pt x="150209" y="71723"/>
                        <a:pt x="143542" y="71533"/>
                      </a:cubicBezTo>
                      <a:cubicBezTo>
                        <a:pt x="137446" y="64770"/>
                        <a:pt x="127635" y="66675"/>
                        <a:pt x="120777" y="61913"/>
                      </a:cubicBezTo>
                      <a:cubicBezTo>
                        <a:pt x="116300" y="64484"/>
                        <a:pt x="115729" y="65246"/>
                        <a:pt x="113919" y="67437"/>
                      </a:cubicBezTo>
                      <a:cubicBezTo>
                        <a:pt x="114871" y="68199"/>
                        <a:pt x="116586" y="68866"/>
                        <a:pt x="117824" y="68866"/>
                      </a:cubicBezTo>
                      <a:cubicBezTo>
                        <a:pt x="117443" y="70485"/>
                        <a:pt x="116776" y="72581"/>
                        <a:pt x="116110" y="74105"/>
                      </a:cubicBezTo>
                      <a:cubicBezTo>
                        <a:pt x="117348" y="74390"/>
                        <a:pt x="119063" y="74581"/>
                        <a:pt x="120301" y="74581"/>
                      </a:cubicBezTo>
                      <a:cubicBezTo>
                        <a:pt x="122682" y="82296"/>
                        <a:pt x="132207" y="85630"/>
                        <a:pt x="132683" y="94583"/>
                      </a:cubicBezTo>
                      <a:cubicBezTo>
                        <a:pt x="132207" y="94107"/>
                        <a:pt x="131635" y="93440"/>
                        <a:pt x="131159" y="92964"/>
                      </a:cubicBezTo>
                      <a:quadBezTo>
                        <a:pt x="129064" y="93440"/>
                        <a:pt x="125635" y="96584"/>
                      </a:quadBezTo>
                      <a:cubicBezTo>
                        <a:pt x="128492" y="100775"/>
                        <a:pt x="128873" y="100679"/>
                        <a:pt x="133731" y="99346"/>
                      </a:cubicBezTo>
                      <a:cubicBezTo>
                        <a:pt x="136112" y="101060"/>
                        <a:pt x="136588" y="101346"/>
                        <a:pt x="140208" y="101441"/>
                      </a:cubicBezTo>
                      <a:cubicBezTo>
                        <a:pt x="143446" y="106109"/>
                        <a:pt x="138970" y="107537"/>
                        <a:pt x="137065" y="107347"/>
                      </a:cubicBezTo>
                      <a:cubicBezTo>
                        <a:pt x="129445" y="106585"/>
                        <a:pt x="124206" y="99727"/>
                        <a:pt x="116491" y="99155"/>
                      </a:cubicBezTo>
                      <a:cubicBezTo>
                        <a:pt x="116205" y="98489"/>
                        <a:pt x="115824" y="97536"/>
                        <a:pt x="115538" y="96869"/>
                      </a:cubicBezTo>
                      <a:cubicBezTo>
                        <a:pt x="117919" y="95060"/>
                        <a:pt x="121063" y="92583"/>
                        <a:pt x="123444" y="90773"/>
                      </a:cubicBezTo>
                      <a:cubicBezTo>
                        <a:pt x="123920" y="89630"/>
                        <a:pt x="124206" y="87821"/>
                        <a:pt x="123920" y="86582"/>
                      </a:cubicBezTo>
                      <a:cubicBezTo>
                        <a:pt x="121158" y="84773"/>
                        <a:pt x="119539" y="81820"/>
                        <a:pt x="117158" y="79629"/>
                      </a:cubicBezTo>
                      <a:cubicBezTo>
                        <a:pt x="116586" y="79439"/>
                        <a:pt x="116491" y="79439"/>
                        <a:pt x="116396" y="79439"/>
                      </a:cubicBezTo>
                      <a:cubicBezTo>
                        <a:pt x="116205" y="79439"/>
                        <a:pt x="116014" y="79439"/>
                        <a:pt x="115824" y="79343"/>
                      </a:cubicBezTo>
                      <a:cubicBezTo>
                        <a:pt x="115633" y="79343"/>
                        <a:pt x="115348" y="79248"/>
                        <a:pt x="115157" y="79248"/>
                      </a:cubicBezTo>
                      <a:cubicBezTo>
                        <a:pt x="114871" y="79248"/>
                        <a:pt x="114681" y="79153"/>
                        <a:pt x="114395" y="79153"/>
                      </a:cubicBezTo>
                      <a:cubicBezTo>
                        <a:pt x="114109" y="79153"/>
                        <a:pt x="113919" y="79058"/>
                        <a:pt x="113633" y="79058"/>
                      </a:cubicBezTo>
                      <a:cubicBezTo>
                        <a:pt x="113347" y="79058"/>
                        <a:pt x="113157" y="78962"/>
                        <a:pt x="112871" y="78962"/>
                      </a:cubicBezTo>
                      <a:cubicBezTo>
                        <a:pt x="112681" y="78962"/>
                        <a:pt x="112395" y="78867"/>
                        <a:pt x="112204" y="78867"/>
                      </a:cubicBezTo>
                      <a:cubicBezTo>
                        <a:pt x="112014" y="78867"/>
                        <a:pt x="111823" y="78772"/>
                        <a:pt x="111633" y="78772"/>
                      </a:cubicBezTo>
                      <a:cubicBezTo>
                        <a:pt x="111442" y="78772"/>
                        <a:pt x="111252" y="78677"/>
                        <a:pt x="111062" y="78677"/>
                      </a:cubicBezTo>
                      <a:cubicBezTo>
                        <a:pt x="110871" y="78677"/>
                        <a:pt x="110585" y="78581"/>
                        <a:pt x="110395" y="78581"/>
                      </a:cubicBezTo>
                      <a:cubicBezTo>
                        <a:pt x="110204" y="78581"/>
                        <a:pt x="109918" y="78486"/>
                        <a:pt x="109728" y="78486"/>
                      </a:cubicBezTo>
                      <a:cubicBezTo>
                        <a:pt x="109538" y="78486"/>
                        <a:pt x="109252" y="78391"/>
                        <a:pt x="109061" y="78391"/>
                      </a:cubicBezTo>
                      <a:cubicBezTo>
                        <a:pt x="108871" y="78391"/>
                        <a:pt x="108585" y="78296"/>
                        <a:pt x="108394" y="78296"/>
                      </a:cubicBezTo>
                      <a:cubicBezTo>
                        <a:pt x="108204" y="78296"/>
                        <a:pt x="108013" y="78200"/>
                        <a:pt x="107823" y="78200"/>
                      </a:cubicBezTo>
                      <a:cubicBezTo>
                        <a:pt x="107633" y="78200"/>
                        <a:pt x="107442" y="78200"/>
                        <a:pt x="107347" y="78105"/>
                      </a:cubicBezTo>
                      <a:cubicBezTo>
                        <a:pt x="107251" y="78105"/>
                        <a:pt x="107061" y="78105"/>
                        <a:pt x="106966" y="78010"/>
                      </a:cubicBezTo>
                      <a:cubicBezTo>
                        <a:pt x="108299" y="74962"/>
                        <a:pt x="110680" y="72485"/>
                        <a:pt x="111252" y="69152"/>
                      </a:cubicBezTo>
                      <a:cubicBezTo>
                        <a:pt x="103727" y="64008"/>
                        <a:pt x="93535" y="69437"/>
                        <a:pt x="86296" y="62960"/>
                      </a:cubicBezTo>
                      <a:cubicBezTo>
                        <a:pt x="86106" y="58960"/>
                        <a:pt x="89725" y="55626"/>
                        <a:pt x="88106" y="51435"/>
                      </a:cubicBezTo>
                      <a:cubicBezTo>
                        <a:pt x="75247" y="50006"/>
                        <a:pt x="80772" y="34481"/>
                        <a:pt x="74390" y="27623"/>
                      </a:cubicBezTo>
                      <a:cubicBezTo>
                        <a:pt x="73628" y="27337"/>
                        <a:pt x="73438" y="27337"/>
                        <a:pt x="73247" y="27337"/>
                      </a:cubicBezTo>
                      <a:cubicBezTo>
                        <a:pt x="73057" y="27337"/>
                        <a:pt x="72771" y="27242"/>
                        <a:pt x="72580" y="27242"/>
                      </a:cubicBezTo>
                      <a:cubicBezTo>
                        <a:pt x="72295" y="27242"/>
                        <a:pt x="72104" y="27146"/>
                        <a:pt x="71818" y="27146"/>
                      </a:cubicBezTo>
                      <a:cubicBezTo>
                        <a:pt x="71533" y="27146"/>
                        <a:pt x="71342" y="27051"/>
                        <a:pt x="71056" y="27051"/>
                      </a:cubicBezTo>
                      <a:cubicBezTo>
                        <a:pt x="70771" y="27051"/>
                        <a:pt x="70485" y="26956"/>
                        <a:pt x="70294" y="26956"/>
                      </a:cubicBezTo>
                      <a:cubicBezTo>
                        <a:pt x="70009" y="26956"/>
                        <a:pt x="69818" y="26861"/>
                        <a:pt x="69533" y="26861"/>
                      </a:cubicBezTo>
                      <a:cubicBezTo>
                        <a:pt x="69247" y="26861"/>
                        <a:pt x="69056" y="26765"/>
                        <a:pt x="68771" y="26765"/>
                      </a:cubicBezTo>
                      <a:cubicBezTo>
                        <a:pt x="68580" y="26765"/>
                        <a:pt x="68294" y="26670"/>
                        <a:pt x="68104" y="26670"/>
                      </a:cubicBezTo>
                      <a:quadBezTo>
                        <a:pt x="61055" y="24479"/>
                        <a:pt x="58769" y="25051"/>
                      </a:quadBezTo>
                      <a:quadBezTo>
                        <a:pt x="58769" y="25432"/>
                        <a:pt x="61341" y="32004"/>
                      </a:quadBezTo>
                      <a:cubicBezTo>
                        <a:pt x="53435" y="34957"/>
                        <a:pt x="35338" y="25051"/>
                        <a:pt x="36957" y="36671"/>
                      </a:cubicBezTo>
                      <a:cubicBezTo>
                        <a:pt x="37624" y="36767"/>
                        <a:pt x="38481" y="36862"/>
                        <a:pt x="39148" y="36957"/>
                      </a:cubicBezTo>
                      <a:cubicBezTo>
                        <a:pt x="39910" y="38100"/>
                        <a:pt x="40767" y="39815"/>
                        <a:pt x="41053" y="41148"/>
                      </a:cubicBezTo>
                      <a:cubicBezTo>
                        <a:pt x="35242" y="43910"/>
                        <a:pt x="28575" y="36671"/>
                        <a:pt x="23050" y="42672"/>
                      </a:cubicBezTo>
                      <a:cubicBezTo>
                        <a:pt x="23146" y="43529"/>
                        <a:pt x="23146" y="44672"/>
                        <a:pt x="23241" y="45530"/>
                      </a:cubicBezTo>
                      <a:cubicBezTo>
                        <a:pt x="22003" y="46387"/>
                        <a:pt x="20288" y="47339"/>
                        <a:pt x="18859" y="47720"/>
                      </a:cubicBezTo>
                      <a:quadBezTo>
                        <a:pt x="18764" y="47720"/>
                        <a:pt x="18669" y="47720"/>
                      </a:quadBezTo>
                      <a:quadBezTo>
                        <a:pt x="18574" y="47720"/>
                        <a:pt x="18479" y="47720"/>
                      </a:quadBezTo>
                      <a:quadBezTo>
                        <a:pt x="18383" y="47720"/>
                        <a:pt x="18288" y="47720"/>
                      </a:quadBezTo>
                      <a:quadBezTo>
                        <a:pt x="18193" y="47720"/>
                        <a:pt x="18097" y="47720"/>
                      </a:quadBezTo>
                      <a:quadBezTo>
                        <a:pt x="18002" y="47720"/>
                        <a:pt x="17907" y="47720"/>
                      </a:quadBezTo>
                      <a:quadBezTo>
                        <a:pt x="17812" y="47720"/>
                        <a:pt x="17717" y="47720"/>
                      </a:quadBezTo>
                      <a:cubicBezTo>
                        <a:pt x="17621" y="47720"/>
                        <a:pt x="17526" y="47720"/>
                        <a:pt x="17526" y="47720"/>
                      </a:cubicBezTo>
                      <a:cubicBezTo>
                        <a:pt x="17431" y="47720"/>
                        <a:pt x="17335" y="47720"/>
                        <a:pt x="17240" y="47720"/>
                      </a:cubicBezTo>
                      <a:cubicBezTo>
                        <a:pt x="17812" y="50102"/>
                        <a:pt x="19145" y="55055"/>
                        <a:pt x="31433" y="49340"/>
                      </a:cubicBezTo>
                      <a:cubicBezTo>
                        <a:pt x="23622" y="55245"/>
                        <a:pt x="23336" y="55150"/>
                        <a:pt x="16097" y="54674"/>
                      </a:cubicBezTo>
                      <a:cubicBezTo>
                        <a:pt x="15907" y="54674"/>
                        <a:pt x="15621" y="54578"/>
                        <a:pt x="15430" y="54578"/>
                      </a:cubicBezTo>
                      <a:cubicBezTo>
                        <a:pt x="15145" y="54483"/>
                        <a:pt x="14859" y="54483"/>
                        <a:pt x="14573" y="54388"/>
                      </a:cubicBezTo>
                      <a:cubicBezTo>
                        <a:pt x="14288" y="54293"/>
                        <a:pt x="13906" y="54293"/>
                        <a:pt x="13621" y="54197"/>
                      </a:cubicBezTo>
                      <a:cubicBezTo>
                        <a:pt x="13335" y="54102"/>
                        <a:pt x="12954" y="54102"/>
                        <a:pt x="12668" y="54007"/>
                      </a:cubicBezTo>
                      <a:cubicBezTo>
                        <a:pt x="12383" y="53912"/>
                        <a:pt x="12001" y="53912"/>
                        <a:pt x="11716" y="53816"/>
                      </a:cubicBezTo>
                      <a:cubicBezTo>
                        <a:pt x="11430" y="53721"/>
                        <a:pt x="11144" y="53721"/>
                        <a:pt x="10858" y="53626"/>
                      </a:cubicBezTo>
                      <a:cubicBezTo>
                        <a:pt x="10573" y="53626"/>
                        <a:pt x="10382" y="53531"/>
                        <a:pt x="10096" y="53531"/>
                      </a:cubicBezTo>
                      <a:cubicBezTo>
                        <a:pt x="9906" y="53531"/>
                        <a:pt x="9715" y="53435"/>
                        <a:pt x="9525" y="53435"/>
                      </a:cubicBezTo>
                      <a:cubicBezTo>
                        <a:pt x="8858" y="53435"/>
                        <a:pt x="7906" y="53340"/>
                        <a:pt x="7144" y="53340"/>
                      </a:cubicBezTo>
                      <a:cubicBezTo>
                        <a:pt x="3715" y="56769"/>
                        <a:pt x="3429" y="65246"/>
                        <a:pt x="3429" y="65342"/>
                      </a:cubicBezTo>
                      <a:cubicBezTo>
                        <a:pt x="2286" y="66389"/>
                        <a:pt x="857" y="67913"/>
                        <a:pt x="0" y="69152"/>
                      </a:cubicBezTo>
                      <a:cubicBezTo>
                        <a:pt x="4477" y="74295"/>
                        <a:pt x="8954" y="77343"/>
                        <a:pt x="8954" y="77343"/>
                      </a:cubicBezTo>
                      <a:cubicBezTo>
                        <a:pt x="15907" y="71152"/>
                        <a:pt x="34671" y="73438"/>
                        <a:pt x="34862" y="7353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1" name="Freeform: Shape 262"/>
                <p:cNvSpPr/>
                <p:nvPr/>
              </p:nvSpPr>
              <p:spPr>
                <a:xfrm>
                  <a:off x="5710142" y="906875"/>
                  <a:ext cx="9525" cy="9525"/>
                </a:xfrm>
                <a:custGeom>
                  <a:avLst/>
                  <a:gdLst>
                    <a:gd name="connsiteX0" fmla="*/ 6382 w 0"/>
                    <a:gd name="connsiteY0" fmla="*/ 0 h 0"/>
                    <a:gd name="connsiteX1" fmla="*/ 1810 w 0"/>
                    <a:gd name="connsiteY1" fmla="*/ 381 h 0"/>
                    <a:gd name="connsiteX2" fmla="*/ 0 w 0"/>
                    <a:gd name="connsiteY2" fmla="*/ 953 h 0"/>
                    <a:gd name="connsiteX3" fmla="*/ 6382 w 0"/>
                    <a:gd name="connsiteY3" fmla="*/ 0 h 0"/>
                    <a:gd name="connsiteX4" fmla="*/ 6382 w 0"/>
                    <a:gd name="connsiteY4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>
                      <a:moveTo>
                        <a:pt x="6382" y="0"/>
                      </a:moveTo>
                      <a:lnTo>
                        <a:pt x="1810" y="381"/>
                      </a:lnTo>
                      <a:cubicBezTo>
                        <a:pt x="1238" y="572"/>
                        <a:pt x="476" y="762"/>
                        <a:pt x="0" y="953"/>
                      </a:cubicBezTo>
                      <a:cubicBezTo>
                        <a:pt x="3048" y="762"/>
                        <a:pt x="5620" y="191"/>
                        <a:pt x="6382" y="0"/>
                      </a:cubicBezTo>
                      <a:quadBezTo>
                        <a:pt x="6382" y="0"/>
                        <a:pt x="6382" y="0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2" name="Freeform: Shape 263"/>
                <p:cNvSpPr/>
                <p:nvPr/>
              </p:nvSpPr>
              <p:spPr>
                <a:xfrm>
                  <a:off x="5364642" y="1017033"/>
                  <a:ext cx="19050" cy="9525"/>
                </a:xfrm>
                <a:custGeom>
                  <a:avLst/>
                  <a:gdLst>
                    <a:gd name="connsiteX0" fmla="*/ 6506 w 19050"/>
                    <a:gd name="connsiteY0" fmla="*/ 12143 h 9525"/>
                    <a:gd name="connsiteX1" fmla="*/ 14602 w 19050"/>
                    <a:gd name="connsiteY1" fmla="*/ 17572 h 9525"/>
                    <a:gd name="connsiteX2" fmla="*/ 17555 w 19050"/>
                    <a:gd name="connsiteY2" fmla="*/ 16906 h 9525"/>
                    <a:gd name="connsiteX3" fmla="*/ 20603 w 19050"/>
                    <a:gd name="connsiteY3" fmla="*/ 15953 h 9525"/>
                    <a:gd name="connsiteX4" fmla="*/ 20984 w 19050"/>
                    <a:gd name="connsiteY4" fmla="*/ 16144 h 9525"/>
                    <a:gd name="connsiteX5" fmla="*/ 20984 w 19050"/>
                    <a:gd name="connsiteY5" fmla="*/ 16144 h 9525"/>
                    <a:gd name="connsiteX6" fmla="*/ 20984 w 19050"/>
                    <a:gd name="connsiteY6" fmla="*/ 16144 h 9525"/>
                    <a:gd name="connsiteX7" fmla="*/ 20984 w 19050"/>
                    <a:gd name="connsiteY7" fmla="*/ 16144 h 9525"/>
                    <a:gd name="connsiteX8" fmla="*/ 20984 w 19050"/>
                    <a:gd name="connsiteY8" fmla="*/ 16144 h 9525"/>
                    <a:gd name="connsiteX9" fmla="*/ 20984 w 19050"/>
                    <a:gd name="connsiteY9" fmla="*/ 16144 h 9525"/>
                    <a:gd name="connsiteX10" fmla="*/ 20984 w 19050"/>
                    <a:gd name="connsiteY10" fmla="*/ 16144 h 9525"/>
                    <a:gd name="connsiteX11" fmla="*/ 20984 w 19050"/>
                    <a:gd name="connsiteY11" fmla="*/ 16144 h 9525"/>
                    <a:gd name="connsiteX12" fmla="*/ 20984 w 19050"/>
                    <a:gd name="connsiteY12" fmla="*/ 16144 h 9525"/>
                    <a:gd name="connsiteX13" fmla="*/ 21270 w 19050"/>
                    <a:gd name="connsiteY13" fmla="*/ 16144 h 9525"/>
                    <a:gd name="connsiteX14" fmla="*/ 21841 w 19050"/>
                    <a:gd name="connsiteY14" fmla="*/ 14048 h 9525"/>
                    <a:gd name="connsiteX15" fmla="*/ 24318 w 19050"/>
                    <a:gd name="connsiteY15" fmla="*/ 5380 h 9525"/>
                    <a:gd name="connsiteX16" fmla="*/ 21937 w 19050"/>
                    <a:gd name="connsiteY16" fmla="*/ 5476 h 9525"/>
                    <a:gd name="connsiteX17" fmla="*/ 18793 w 19050"/>
                    <a:gd name="connsiteY17" fmla="*/ 5285 h 9525"/>
                    <a:gd name="connsiteX18" fmla="*/ 18603 w 19050"/>
                    <a:gd name="connsiteY18" fmla="*/ 4523 h 9525"/>
                    <a:gd name="connsiteX19" fmla="*/ 15841 w 19050"/>
                    <a:gd name="connsiteY19" fmla="*/ 46 h 9525"/>
                    <a:gd name="connsiteX20" fmla="*/ 6125 w 19050"/>
                    <a:gd name="connsiteY20" fmla="*/ 2332 h 9525"/>
                    <a:gd name="connsiteX21" fmla="*/ 791 w 19050"/>
                    <a:gd name="connsiteY21" fmla="*/ 6619 h 9525"/>
                    <a:gd name="connsiteX22" fmla="*/ 1077 w 19050"/>
                    <a:gd name="connsiteY22" fmla="*/ 10524 h 9525"/>
                    <a:gd name="connsiteX23" fmla="*/ 6506 w 19050"/>
                    <a:gd name="connsiteY23" fmla="*/ 12143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9050" h="9525">
                      <a:moveTo>
                        <a:pt x="6506" y="12143"/>
                      </a:moveTo>
                      <a:cubicBezTo>
                        <a:pt x="6506" y="12143"/>
                        <a:pt x="9840" y="10238"/>
                        <a:pt x="14602" y="17572"/>
                      </a:cubicBezTo>
                      <a:cubicBezTo>
                        <a:pt x="15079" y="18334"/>
                        <a:pt x="15459" y="18239"/>
                        <a:pt x="17555" y="16906"/>
                      </a:cubicBezTo>
                      <a:cubicBezTo>
                        <a:pt x="18126" y="16525"/>
                        <a:pt x="19555" y="15667"/>
                        <a:pt x="20603" y="15953"/>
                      </a:cubicBezTo>
                      <a:cubicBezTo>
                        <a:pt x="20698" y="15953"/>
                        <a:pt x="20889" y="16048"/>
                        <a:pt x="20984" y="16144"/>
                      </a:cubic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quadBezTo>
                        <a:pt x="20984" y="16144"/>
                        <a:pt x="20984" y="16144"/>
                      </a:quadBezTo>
                      <a:cubicBezTo>
                        <a:pt x="21079" y="16144"/>
                        <a:pt x="21175" y="16144"/>
                        <a:pt x="21270" y="16144"/>
                      </a:cubicBezTo>
                      <a:cubicBezTo>
                        <a:pt x="21460" y="16048"/>
                        <a:pt x="21555" y="15763"/>
                        <a:pt x="21841" y="14048"/>
                      </a:cubicBezTo>
                      <a:cubicBezTo>
                        <a:pt x="22127" y="12524"/>
                        <a:pt x="22699" y="9286"/>
                        <a:pt x="24318" y="5380"/>
                      </a:cubicBezTo>
                      <a:cubicBezTo>
                        <a:pt x="23556" y="5285"/>
                        <a:pt x="23365" y="5285"/>
                        <a:pt x="21937" y="5476"/>
                      </a:cubicBezTo>
                      <a:cubicBezTo>
                        <a:pt x="20698" y="5666"/>
                        <a:pt x="19365" y="5761"/>
                        <a:pt x="18793" y="5285"/>
                      </a:cubicBezTo>
                      <a:cubicBezTo>
                        <a:pt x="18603" y="5095"/>
                        <a:pt x="18603" y="4809"/>
                        <a:pt x="18603" y="4523"/>
                      </a:cubicBezTo>
                      <a:cubicBezTo>
                        <a:pt x="18698" y="808"/>
                        <a:pt x="16793" y="332"/>
                        <a:pt x="15841" y="46"/>
                      </a:cubicBezTo>
                      <a:cubicBezTo>
                        <a:pt x="15269" y="-49"/>
                        <a:pt x="13650" y="-239"/>
                        <a:pt x="6125" y="2332"/>
                      </a:cubicBezTo>
                      <a:cubicBezTo>
                        <a:pt x="3172" y="3380"/>
                        <a:pt x="2696" y="3475"/>
                        <a:pt x="791" y="6619"/>
                      </a:cubicBezTo>
                      <a:cubicBezTo>
                        <a:pt x="-638" y="8905"/>
                        <a:pt x="124" y="9571"/>
                        <a:pt x="1077" y="10524"/>
                      </a:cubicBezTo>
                      <a:cubicBezTo>
                        <a:pt x="2410" y="11476"/>
                        <a:pt x="5554" y="13191"/>
                        <a:pt x="6506" y="1214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3" name="Freeform: Shape 264"/>
                <p:cNvSpPr/>
                <p:nvPr/>
              </p:nvSpPr>
              <p:spPr>
                <a:xfrm>
                  <a:off x="5304208" y="1003675"/>
                  <a:ext cx="38100" cy="9525"/>
                </a:xfrm>
                <a:custGeom>
                  <a:avLst/>
                  <a:gdLst>
                    <a:gd name="connsiteX0" fmla="*/ 31126 w 38100"/>
                    <a:gd name="connsiteY0" fmla="*/ 3784 h 9525"/>
                    <a:gd name="connsiteX1" fmla="*/ 30269 w 38100"/>
                    <a:gd name="connsiteY1" fmla="*/ 3022 h 9525"/>
                    <a:gd name="connsiteX2" fmla="*/ 24649 w 38100"/>
                    <a:gd name="connsiteY2" fmla="*/ 1879 h 9525"/>
                    <a:gd name="connsiteX3" fmla="*/ 19600 w 38100"/>
                    <a:gd name="connsiteY3" fmla="*/ 546 h 9525"/>
                    <a:gd name="connsiteX4" fmla="*/ 12552 w 38100"/>
                    <a:gd name="connsiteY4" fmla="*/ 1689 h 9525"/>
                    <a:gd name="connsiteX5" fmla="*/ 8456 w 38100"/>
                    <a:gd name="connsiteY5" fmla="*/ 927 h 9525"/>
                    <a:gd name="connsiteX6" fmla="*/ 74 w 38100"/>
                    <a:gd name="connsiteY6" fmla="*/ 8356 h 9525"/>
                    <a:gd name="connsiteX7" fmla="*/ 1217 w 38100"/>
                    <a:gd name="connsiteY7" fmla="*/ 10261 h 9525"/>
                    <a:gd name="connsiteX8" fmla="*/ 5980 w 38100"/>
                    <a:gd name="connsiteY8" fmla="*/ 9880 h 9525"/>
                    <a:gd name="connsiteX9" fmla="*/ 12266 w 38100"/>
                    <a:gd name="connsiteY9" fmla="*/ 12642 h 9525"/>
                    <a:gd name="connsiteX10" fmla="*/ 30554 w 38100"/>
                    <a:gd name="connsiteY10" fmla="*/ 14928 h 9525"/>
                    <a:gd name="connsiteX11" fmla="*/ 40556 w 38100"/>
                    <a:gd name="connsiteY11" fmla="*/ 11404 h 9525"/>
                    <a:gd name="connsiteX12" fmla="*/ 44651 w 38100"/>
                    <a:gd name="connsiteY12" fmla="*/ 9309 h 9525"/>
                    <a:gd name="connsiteX13" fmla="*/ 44651 w 38100"/>
                    <a:gd name="connsiteY13" fmla="*/ 9309 h 9525"/>
                    <a:gd name="connsiteX14" fmla="*/ 43127 w 38100"/>
                    <a:gd name="connsiteY14" fmla="*/ 5118 h 9525"/>
                    <a:gd name="connsiteX15" fmla="*/ 36936 w 38100"/>
                    <a:gd name="connsiteY15" fmla="*/ 7118 h 9525"/>
                    <a:gd name="connsiteX16" fmla="*/ 31126 w 38100"/>
                    <a:gd name="connsiteY16" fmla="*/ 3784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8100" h="9525">
                      <a:moveTo>
                        <a:pt x="31126" y="3784"/>
                      </a:moveTo>
                      <a:cubicBezTo>
                        <a:pt x="30840" y="3594"/>
                        <a:pt x="30364" y="3308"/>
                        <a:pt x="30269" y="3022"/>
                      </a:cubicBezTo>
                      <a:cubicBezTo>
                        <a:pt x="29983" y="2451"/>
                        <a:pt x="28935" y="2260"/>
                        <a:pt x="24649" y="1879"/>
                      </a:cubicBezTo>
                      <a:cubicBezTo>
                        <a:pt x="22839" y="1784"/>
                        <a:pt x="21220" y="927"/>
                        <a:pt x="19600" y="546"/>
                      </a:cubicBezTo>
                      <a:cubicBezTo>
                        <a:pt x="17124" y="260"/>
                        <a:pt x="14933" y="1308"/>
                        <a:pt x="12552" y="1689"/>
                      </a:cubicBezTo>
                      <a:quadBezTo>
                        <a:pt x="9314" y="2260"/>
                        <a:pt x="8456" y="927"/>
                      </a:quadBezTo>
                      <a:cubicBezTo>
                        <a:pt x="5694" y="-3169"/>
                        <a:pt x="265" y="7594"/>
                        <a:pt x="74" y="8356"/>
                      </a:cubicBezTo>
                      <a:cubicBezTo>
                        <a:pt x="-211" y="9785"/>
                        <a:pt x="360" y="9975"/>
                        <a:pt x="1217" y="10261"/>
                      </a:cubicBezTo>
                      <a:cubicBezTo>
                        <a:pt x="2837" y="10833"/>
                        <a:pt x="4361" y="9594"/>
                        <a:pt x="5980" y="9880"/>
                      </a:cubicBezTo>
                      <a:cubicBezTo>
                        <a:pt x="8266" y="10356"/>
                        <a:pt x="9980" y="12166"/>
                        <a:pt x="12266" y="12642"/>
                      </a:cubicBezTo>
                      <a:lnTo>
                        <a:pt x="30554" y="14928"/>
                      </a:lnTo>
                      <a:quadBezTo>
                        <a:pt x="31602" y="14928"/>
                        <a:pt x="40556" y="11404"/>
                      </a:quadBezTo>
                      <a:cubicBezTo>
                        <a:pt x="40746" y="11309"/>
                        <a:pt x="43889" y="9880"/>
                        <a:pt x="44651" y="9309"/>
                      </a:cubicBezTo>
                      <a:lnTo>
                        <a:pt x="44651" y="9309"/>
                      </a:lnTo>
                      <a:quadBezTo>
                        <a:pt x="44937" y="9023"/>
                        <a:pt x="43127" y="5118"/>
                      </a:quadBezTo>
                      <a:cubicBezTo>
                        <a:pt x="40937" y="5403"/>
                        <a:pt x="39317" y="7594"/>
                        <a:pt x="36936" y="7118"/>
                      </a:cubicBezTo>
                      <a:lnTo>
                        <a:pt x="31126" y="378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4" name="Freeform: Shape 265"/>
                <p:cNvSpPr/>
                <p:nvPr/>
              </p:nvSpPr>
              <p:spPr>
                <a:xfrm>
                  <a:off x="5300440" y="969421"/>
                  <a:ext cx="38100" cy="28575"/>
                </a:xfrm>
                <a:custGeom>
                  <a:avLst/>
                  <a:gdLst>
                    <a:gd name="connsiteX0" fmla="*/ 2984 w 38100"/>
                    <a:gd name="connsiteY0" fmla="*/ 26513 h 28575"/>
                    <a:gd name="connsiteX1" fmla="*/ 2318 w 38100"/>
                    <a:gd name="connsiteY1" fmla="*/ 29466 h 28575"/>
                    <a:gd name="connsiteX2" fmla="*/ 2413 w 38100"/>
                    <a:gd name="connsiteY2" fmla="*/ 29847 h 28575"/>
                    <a:gd name="connsiteX3" fmla="*/ 5175 w 38100"/>
                    <a:gd name="connsiteY3" fmla="*/ 32418 h 28575"/>
                    <a:gd name="connsiteX4" fmla="*/ 8699 w 38100"/>
                    <a:gd name="connsiteY4" fmla="*/ 31752 h 28575"/>
                    <a:gd name="connsiteX5" fmla="*/ 15462 w 38100"/>
                    <a:gd name="connsiteY5" fmla="*/ 30609 h 28575"/>
                    <a:gd name="connsiteX6" fmla="*/ 16700 w 38100"/>
                    <a:gd name="connsiteY6" fmla="*/ 30799 h 28575"/>
                    <a:gd name="connsiteX7" fmla="*/ 17653 w 38100"/>
                    <a:gd name="connsiteY7" fmla="*/ 30990 h 28575"/>
                    <a:gd name="connsiteX8" fmla="*/ 18415 w 38100"/>
                    <a:gd name="connsiteY8" fmla="*/ 31085 h 28575"/>
                    <a:gd name="connsiteX9" fmla="*/ 18986 w 38100"/>
                    <a:gd name="connsiteY9" fmla="*/ 31180 h 28575"/>
                    <a:gd name="connsiteX10" fmla="*/ 19558 w 38100"/>
                    <a:gd name="connsiteY10" fmla="*/ 31275 h 28575"/>
                    <a:gd name="connsiteX11" fmla="*/ 20129 w 38100"/>
                    <a:gd name="connsiteY11" fmla="*/ 31371 h 28575"/>
                    <a:gd name="connsiteX12" fmla="*/ 20796 w 38100"/>
                    <a:gd name="connsiteY12" fmla="*/ 31466 h 28575"/>
                    <a:gd name="connsiteX13" fmla="*/ 21653 w 38100"/>
                    <a:gd name="connsiteY13" fmla="*/ 31656 h 28575"/>
                    <a:gd name="connsiteX14" fmla="*/ 33274 w 38100"/>
                    <a:gd name="connsiteY14" fmla="*/ 29751 h 28575"/>
                    <a:gd name="connsiteX15" fmla="*/ 34798 w 38100"/>
                    <a:gd name="connsiteY15" fmla="*/ 25560 h 28575"/>
                    <a:gd name="connsiteX16" fmla="*/ 32988 w 38100"/>
                    <a:gd name="connsiteY16" fmla="*/ 24989 h 28575"/>
                    <a:gd name="connsiteX17" fmla="*/ 32893 w 38100"/>
                    <a:gd name="connsiteY17" fmla="*/ 24703 h 28575"/>
                    <a:gd name="connsiteX18" fmla="*/ 41561 w 38100"/>
                    <a:gd name="connsiteY18" fmla="*/ 21655 h 28575"/>
                    <a:gd name="connsiteX19" fmla="*/ 42323 w 38100"/>
                    <a:gd name="connsiteY19" fmla="*/ 21179 h 28575"/>
                    <a:gd name="connsiteX20" fmla="*/ 43561 w 38100"/>
                    <a:gd name="connsiteY20" fmla="*/ 19083 h 28575"/>
                    <a:gd name="connsiteX21" fmla="*/ 39560 w 38100"/>
                    <a:gd name="connsiteY21" fmla="*/ 16131 h 28575"/>
                    <a:gd name="connsiteX22" fmla="*/ 33274 w 38100"/>
                    <a:gd name="connsiteY22" fmla="*/ 14988 h 28575"/>
                    <a:gd name="connsiteX23" fmla="*/ 33845 w 38100"/>
                    <a:gd name="connsiteY23" fmla="*/ 10320 h 28575"/>
                    <a:gd name="connsiteX24" fmla="*/ 34322 w 38100"/>
                    <a:gd name="connsiteY24" fmla="*/ 9368 h 28575"/>
                    <a:gd name="connsiteX25" fmla="*/ 28130 w 38100"/>
                    <a:gd name="connsiteY25" fmla="*/ 8130 h 28575"/>
                    <a:gd name="connsiteX26" fmla="*/ 26321 w 38100"/>
                    <a:gd name="connsiteY26" fmla="*/ 5748 h 28575"/>
                    <a:gd name="connsiteX27" fmla="*/ 21653 w 38100"/>
                    <a:gd name="connsiteY27" fmla="*/ 510 h 28575"/>
                    <a:gd name="connsiteX28" fmla="*/ 20415 w 38100"/>
                    <a:gd name="connsiteY28" fmla="*/ 33 h 28575"/>
                    <a:gd name="connsiteX29" fmla="*/ 13843 w 38100"/>
                    <a:gd name="connsiteY29" fmla="*/ 1462 h 28575"/>
                    <a:gd name="connsiteX30" fmla="*/ 12605 w 38100"/>
                    <a:gd name="connsiteY30" fmla="*/ 5082 h 28575"/>
                    <a:gd name="connsiteX31" fmla="*/ 6794 w 38100"/>
                    <a:gd name="connsiteY31" fmla="*/ 8034 h 28575"/>
                    <a:gd name="connsiteX32" fmla="*/ 6794 w 38100"/>
                    <a:gd name="connsiteY32" fmla="*/ 8034 h 28575"/>
                    <a:gd name="connsiteX33" fmla="*/ 6794 w 38100"/>
                    <a:gd name="connsiteY33" fmla="*/ 8034 h 28575"/>
                    <a:gd name="connsiteX34" fmla="*/ 6794 w 38100"/>
                    <a:gd name="connsiteY34" fmla="*/ 8034 h 28575"/>
                    <a:gd name="connsiteX35" fmla="*/ 6794 w 38100"/>
                    <a:gd name="connsiteY35" fmla="*/ 8034 h 28575"/>
                    <a:gd name="connsiteX36" fmla="*/ 6794 w 38100"/>
                    <a:gd name="connsiteY36" fmla="*/ 8034 h 28575"/>
                    <a:gd name="connsiteX37" fmla="*/ 6794 w 38100"/>
                    <a:gd name="connsiteY37" fmla="*/ 8034 h 28575"/>
                    <a:gd name="connsiteX38" fmla="*/ 6794 w 38100"/>
                    <a:gd name="connsiteY38" fmla="*/ 8034 h 28575"/>
                    <a:gd name="connsiteX39" fmla="*/ 6794 w 38100"/>
                    <a:gd name="connsiteY39" fmla="*/ 8034 h 28575"/>
                    <a:gd name="connsiteX40" fmla="*/ 5080 w 38100"/>
                    <a:gd name="connsiteY40" fmla="*/ 8796 h 28575"/>
                    <a:gd name="connsiteX41" fmla="*/ 4985 w 38100"/>
                    <a:gd name="connsiteY41" fmla="*/ 13559 h 28575"/>
                    <a:gd name="connsiteX42" fmla="*/ 3556 w 38100"/>
                    <a:gd name="connsiteY42" fmla="*/ 16797 h 28575"/>
                    <a:gd name="connsiteX43" fmla="*/ 3461 w 38100"/>
                    <a:gd name="connsiteY43" fmla="*/ 17369 h 28575"/>
                    <a:gd name="connsiteX44" fmla="*/ 7271 w 38100"/>
                    <a:gd name="connsiteY44" fmla="*/ 18417 h 28575"/>
                    <a:gd name="connsiteX45" fmla="*/ 10223 w 38100"/>
                    <a:gd name="connsiteY45" fmla="*/ 18702 h 28575"/>
                    <a:gd name="connsiteX46" fmla="*/ 12890 w 38100"/>
                    <a:gd name="connsiteY46" fmla="*/ 22322 h 28575"/>
                    <a:gd name="connsiteX47" fmla="*/ 12890 w 38100"/>
                    <a:gd name="connsiteY47" fmla="*/ 22798 h 28575"/>
                    <a:gd name="connsiteX48" fmla="*/ 5651 w 38100"/>
                    <a:gd name="connsiteY48" fmla="*/ 22989 h 28575"/>
                    <a:gd name="connsiteX49" fmla="*/ 603 w 38100"/>
                    <a:gd name="connsiteY49" fmla="*/ 22036 h 28575"/>
                    <a:gd name="connsiteX50" fmla="*/ 2984 w 38100"/>
                    <a:gd name="connsiteY50" fmla="*/ 26513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38100" h="28575">
                      <a:moveTo>
                        <a:pt x="2984" y="26513"/>
                      </a:moveTo>
                      <a:cubicBezTo>
                        <a:pt x="3270" y="27561"/>
                        <a:pt x="2032" y="28323"/>
                        <a:pt x="2318" y="29466"/>
                      </a:cubicBezTo>
                      <a:cubicBezTo>
                        <a:pt x="2318" y="29561"/>
                        <a:pt x="2413" y="29751"/>
                        <a:pt x="2413" y="29847"/>
                      </a:cubicBezTo>
                      <a:lnTo>
                        <a:pt x="5175" y="32418"/>
                      </a:lnTo>
                      <a:cubicBezTo>
                        <a:pt x="6128" y="32990"/>
                        <a:pt x="6699" y="32704"/>
                        <a:pt x="8699" y="31752"/>
                      </a:cubicBezTo>
                      <a:cubicBezTo>
                        <a:pt x="11557" y="30323"/>
                        <a:pt x="12509" y="30228"/>
                        <a:pt x="15462" y="30609"/>
                      </a:cubicBezTo>
                      <a:cubicBezTo>
                        <a:pt x="15843" y="30704"/>
                        <a:pt x="16319" y="30799"/>
                        <a:pt x="16700" y="30799"/>
                      </a:cubicBezTo>
                      <a:cubicBezTo>
                        <a:pt x="16986" y="30894"/>
                        <a:pt x="17367" y="30894"/>
                        <a:pt x="17653" y="30990"/>
                      </a:cubicBezTo>
                      <a:cubicBezTo>
                        <a:pt x="17939" y="30990"/>
                        <a:pt x="18129" y="31085"/>
                        <a:pt x="18415" y="31085"/>
                      </a:cubicBezTo>
                      <a:cubicBezTo>
                        <a:pt x="18605" y="31085"/>
                        <a:pt x="18796" y="31180"/>
                        <a:pt x="18986" y="31180"/>
                      </a:cubicBezTo>
                      <a:cubicBezTo>
                        <a:pt x="19177" y="31180"/>
                        <a:pt x="19367" y="31275"/>
                        <a:pt x="19558" y="31275"/>
                      </a:cubicBezTo>
                      <a:cubicBezTo>
                        <a:pt x="19748" y="31275"/>
                        <a:pt x="19939" y="31371"/>
                        <a:pt x="20129" y="31371"/>
                      </a:cubicBezTo>
                      <a:cubicBezTo>
                        <a:pt x="20320" y="31371"/>
                        <a:pt x="20606" y="31466"/>
                        <a:pt x="20796" y="31466"/>
                      </a:cubicBezTo>
                      <a:cubicBezTo>
                        <a:pt x="21082" y="31561"/>
                        <a:pt x="21368" y="31561"/>
                        <a:pt x="21653" y="31656"/>
                      </a:cubicBezTo>
                      <a:cubicBezTo>
                        <a:pt x="26130" y="32228"/>
                        <a:pt x="33274" y="29751"/>
                        <a:pt x="33274" y="29751"/>
                      </a:cubicBezTo>
                      <a:cubicBezTo>
                        <a:pt x="33655" y="29466"/>
                        <a:pt x="34798" y="26608"/>
                        <a:pt x="34798" y="25560"/>
                      </a:cubicBezTo>
                      <a:cubicBezTo>
                        <a:pt x="34703" y="24608"/>
                        <a:pt x="33560" y="25275"/>
                        <a:pt x="32988" y="24989"/>
                      </a:cubicBezTo>
                      <a:cubicBezTo>
                        <a:pt x="32988" y="24894"/>
                        <a:pt x="32893" y="24798"/>
                        <a:pt x="32893" y="24703"/>
                      </a:cubicBezTo>
                      <a:cubicBezTo>
                        <a:pt x="34036" y="23655"/>
                        <a:pt x="40227" y="21846"/>
                        <a:pt x="41561" y="21655"/>
                      </a:cubicBezTo>
                      <a:quadBezTo>
                        <a:pt x="41942" y="21560"/>
                        <a:pt x="42323" y="21179"/>
                      </a:quadBezTo>
                      <a:cubicBezTo>
                        <a:pt x="43751" y="19845"/>
                        <a:pt x="43656" y="19464"/>
                        <a:pt x="43561" y="19083"/>
                      </a:cubicBezTo>
                      <a:cubicBezTo>
                        <a:pt x="41180" y="18036"/>
                        <a:pt x="40989" y="17940"/>
                        <a:pt x="39560" y="16131"/>
                      </a:cubicBezTo>
                      <a:quadBezTo>
                        <a:pt x="33655" y="15464"/>
                        <a:pt x="33274" y="14988"/>
                      </a:quadBezTo>
                      <a:cubicBezTo>
                        <a:pt x="31750" y="12987"/>
                        <a:pt x="31559" y="12702"/>
                        <a:pt x="33845" y="10320"/>
                      </a:cubicBezTo>
                      <a:cubicBezTo>
                        <a:pt x="34417" y="9749"/>
                        <a:pt x="34417" y="9654"/>
                        <a:pt x="34322" y="9368"/>
                      </a:cubicBezTo>
                      <a:cubicBezTo>
                        <a:pt x="32417" y="8130"/>
                        <a:pt x="29940" y="9654"/>
                        <a:pt x="28130" y="8130"/>
                      </a:cubicBezTo>
                      <a:cubicBezTo>
                        <a:pt x="27368" y="7463"/>
                        <a:pt x="26987" y="6987"/>
                        <a:pt x="26321" y="5748"/>
                      </a:cubicBezTo>
                      <a:cubicBezTo>
                        <a:pt x="24987" y="2891"/>
                        <a:pt x="22225" y="891"/>
                        <a:pt x="21653" y="510"/>
                      </a:cubicBezTo>
                      <a:cubicBezTo>
                        <a:pt x="21368" y="319"/>
                        <a:pt x="20796" y="129"/>
                        <a:pt x="20415" y="33"/>
                      </a:cubicBezTo>
                      <a:cubicBezTo>
                        <a:pt x="20415" y="33"/>
                        <a:pt x="16319" y="-348"/>
                        <a:pt x="13843" y="1462"/>
                      </a:cubicBezTo>
                      <a:lnTo>
                        <a:pt x="12605" y="5082"/>
                      </a:lnTo>
                      <a:lnTo>
                        <a:pt x="6794" y="8034"/>
                      </a:ln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quadBezTo>
                        <a:pt x="6794" y="8034"/>
                        <a:pt x="6794" y="8034"/>
                      </a:quadBezTo>
                      <a:cubicBezTo>
                        <a:pt x="5461" y="7844"/>
                        <a:pt x="5080" y="8701"/>
                        <a:pt x="5080" y="8796"/>
                      </a:cubicBezTo>
                      <a:cubicBezTo>
                        <a:pt x="4508" y="10416"/>
                        <a:pt x="5270" y="11940"/>
                        <a:pt x="4985" y="13559"/>
                      </a:cubicBezTo>
                      <a:cubicBezTo>
                        <a:pt x="4794" y="14702"/>
                        <a:pt x="3842" y="15559"/>
                        <a:pt x="3556" y="16797"/>
                      </a:cubicBezTo>
                      <a:cubicBezTo>
                        <a:pt x="3556" y="16988"/>
                        <a:pt x="3461" y="17178"/>
                        <a:pt x="3461" y="17369"/>
                      </a:cubicBezTo>
                      <a:cubicBezTo>
                        <a:pt x="3461" y="17845"/>
                        <a:pt x="3937" y="18798"/>
                        <a:pt x="7271" y="18417"/>
                      </a:cubicBezTo>
                      <a:cubicBezTo>
                        <a:pt x="9080" y="18226"/>
                        <a:pt x="9652" y="18321"/>
                        <a:pt x="10223" y="18702"/>
                      </a:cubicBezTo>
                      <a:lnTo>
                        <a:pt x="12890" y="22322"/>
                      </a:lnTo>
                      <a:cubicBezTo>
                        <a:pt x="12986" y="22417"/>
                        <a:pt x="12890" y="22608"/>
                        <a:pt x="12890" y="22798"/>
                      </a:cubicBezTo>
                      <a:cubicBezTo>
                        <a:pt x="12890" y="22798"/>
                        <a:pt x="9176" y="25465"/>
                        <a:pt x="5651" y="22989"/>
                      </a:cubicBezTo>
                      <a:cubicBezTo>
                        <a:pt x="5080" y="22608"/>
                        <a:pt x="1746" y="21274"/>
                        <a:pt x="603" y="22036"/>
                      </a:cubicBezTo>
                      <a:cubicBezTo>
                        <a:pt x="-1492" y="23274"/>
                        <a:pt x="2508" y="24798"/>
                        <a:pt x="2984" y="2651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5" name="Freeform: Shape 266"/>
                <p:cNvSpPr/>
                <p:nvPr/>
              </p:nvSpPr>
              <p:spPr>
                <a:xfrm>
                  <a:off x="5323022" y="934398"/>
                  <a:ext cx="19050" cy="9525"/>
                </a:xfrm>
                <a:custGeom>
                  <a:avLst/>
                  <a:gdLst>
                    <a:gd name="connsiteX0" fmla="*/ 3453 w 19050"/>
                    <a:gd name="connsiteY0" fmla="*/ 7244 h 9525"/>
                    <a:gd name="connsiteX1" fmla="*/ 6120 w 19050"/>
                    <a:gd name="connsiteY1" fmla="*/ 7434 h 9525"/>
                    <a:gd name="connsiteX2" fmla="*/ 6977 w 19050"/>
                    <a:gd name="connsiteY2" fmla="*/ 8006 h 9525"/>
                    <a:gd name="connsiteX3" fmla="*/ 7358 w 19050"/>
                    <a:gd name="connsiteY3" fmla="*/ 10768 h 9525"/>
                    <a:gd name="connsiteX4" fmla="*/ 8025 w 19050"/>
                    <a:gd name="connsiteY4" fmla="*/ 13911 h 9525"/>
                    <a:gd name="connsiteX5" fmla="*/ 16597 w 19050"/>
                    <a:gd name="connsiteY5" fmla="*/ 12102 h 9525"/>
                    <a:gd name="connsiteX6" fmla="*/ 16788 w 19050"/>
                    <a:gd name="connsiteY6" fmla="*/ 12006 h 9525"/>
                    <a:gd name="connsiteX7" fmla="*/ 19169 w 19050"/>
                    <a:gd name="connsiteY7" fmla="*/ 7720 h 9525"/>
                    <a:gd name="connsiteX8" fmla="*/ 18217 w 19050"/>
                    <a:gd name="connsiteY8" fmla="*/ 7720 h 9525"/>
                    <a:gd name="connsiteX9" fmla="*/ 16216 w 19050"/>
                    <a:gd name="connsiteY9" fmla="*/ 7149 h 9525"/>
                    <a:gd name="connsiteX10" fmla="*/ 13073 w 19050"/>
                    <a:gd name="connsiteY10" fmla="*/ 7244 h 9525"/>
                    <a:gd name="connsiteX11" fmla="*/ 13359 w 19050"/>
                    <a:gd name="connsiteY11" fmla="*/ 5815 h 9525"/>
                    <a:gd name="connsiteX12" fmla="*/ 14502 w 19050"/>
                    <a:gd name="connsiteY12" fmla="*/ 3529 h 9525"/>
                    <a:gd name="connsiteX13" fmla="*/ 10787 w 19050"/>
                    <a:gd name="connsiteY13" fmla="*/ 3339 h 9525"/>
                    <a:gd name="connsiteX14" fmla="*/ 7549 w 19050"/>
                    <a:gd name="connsiteY14" fmla="*/ 3910 h 9525"/>
                    <a:gd name="connsiteX15" fmla="*/ 7549 w 19050"/>
                    <a:gd name="connsiteY15" fmla="*/ 3815 h 9525"/>
                    <a:gd name="connsiteX16" fmla="*/ 5929 w 19050"/>
                    <a:gd name="connsiteY16" fmla="*/ 5 h 9525"/>
                    <a:gd name="connsiteX17" fmla="*/ 214 w 19050"/>
                    <a:gd name="connsiteY17" fmla="*/ 5720 h 9525"/>
                    <a:gd name="connsiteX18" fmla="*/ 214 w 19050"/>
                    <a:gd name="connsiteY18" fmla="*/ 6958 h 9525"/>
                    <a:gd name="connsiteX19" fmla="*/ 3453 w 19050"/>
                    <a:gd name="connsiteY19" fmla="*/ 7244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9050" h="9525">
                      <a:moveTo>
                        <a:pt x="3453" y="7244"/>
                      </a:moveTo>
                      <a:cubicBezTo>
                        <a:pt x="4596" y="7244"/>
                        <a:pt x="5548" y="7339"/>
                        <a:pt x="6120" y="7434"/>
                      </a:cubicBezTo>
                      <a:cubicBezTo>
                        <a:pt x="6310" y="7434"/>
                        <a:pt x="6787" y="7625"/>
                        <a:pt x="6977" y="8006"/>
                      </a:cubicBezTo>
                      <a:quadBezTo>
                        <a:pt x="7549" y="9720"/>
                        <a:pt x="7358" y="10768"/>
                      </a:quadBezTo>
                      <a:cubicBezTo>
                        <a:pt x="6787" y="13054"/>
                        <a:pt x="7358" y="13626"/>
                        <a:pt x="8025" y="13911"/>
                      </a:cubicBezTo>
                      <a:cubicBezTo>
                        <a:pt x="9549" y="14483"/>
                        <a:pt x="12311" y="13911"/>
                        <a:pt x="16597" y="12102"/>
                      </a:cubicBezTo>
                      <a:cubicBezTo>
                        <a:pt x="16693" y="12102"/>
                        <a:pt x="16788" y="12006"/>
                        <a:pt x="16788" y="12006"/>
                      </a:cubicBezTo>
                      <a:cubicBezTo>
                        <a:pt x="17550" y="10768"/>
                        <a:pt x="18502" y="9054"/>
                        <a:pt x="19169" y="7720"/>
                      </a:cubicBezTo>
                      <a:cubicBezTo>
                        <a:pt x="18883" y="7720"/>
                        <a:pt x="18502" y="7720"/>
                        <a:pt x="18217" y="7720"/>
                      </a:cubicBezTo>
                      <a:cubicBezTo>
                        <a:pt x="17550" y="7625"/>
                        <a:pt x="16978" y="7149"/>
                        <a:pt x="16216" y="7149"/>
                      </a:cubicBezTo>
                      <a:cubicBezTo>
                        <a:pt x="15169" y="7149"/>
                        <a:pt x="14121" y="7625"/>
                        <a:pt x="13073" y="7244"/>
                      </a:cubicBezTo>
                      <a:cubicBezTo>
                        <a:pt x="12597" y="7053"/>
                        <a:pt x="12692" y="6863"/>
                        <a:pt x="13359" y="5815"/>
                      </a:cubicBezTo>
                      <a:cubicBezTo>
                        <a:pt x="13835" y="4958"/>
                        <a:pt x="14407" y="4101"/>
                        <a:pt x="14502" y="3529"/>
                      </a:cubicBezTo>
                      <a:cubicBezTo>
                        <a:pt x="14692" y="2291"/>
                        <a:pt x="13454" y="2672"/>
                        <a:pt x="10787" y="3339"/>
                      </a:cubicBezTo>
                      <a:cubicBezTo>
                        <a:pt x="8787" y="3815"/>
                        <a:pt x="7834" y="4101"/>
                        <a:pt x="7549" y="3910"/>
                      </a:cubicBezTo>
                      <a:cubicBezTo>
                        <a:pt x="7549" y="3910"/>
                        <a:pt x="7549" y="3815"/>
                        <a:pt x="7549" y="3815"/>
                      </a:cubicBezTo>
                      <a:quadBezTo>
                        <a:pt x="6501" y="195"/>
                        <a:pt x="5929" y="5"/>
                      </a:quadBezTo>
                      <a:cubicBezTo>
                        <a:pt x="4405" y="-186"/>
                        <a:pt x="405" y="5244"/>
                        <a:pt x="214" y="5720"/>
                      </a:cubicBezTo>
                      <a:cubicBezTo>
                        <a:pt x="-71" y="6291"/>
                        <a:pt x="-71" y="6768"/>
                        <a:pt x="214" y="6958"/>
                      </a:cubicBezTo>
                      <a:quadBezTo>
                        <a:pt x="310" y="7149"/>
                        <a:pt x="3453" y="7244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6" name="Freeform: Shape 267"/>
                <p:cNvSpPr/>
                <p:nvPr/>
              </p:nvSpPr>
              <p:spPr>
                <a:xfrm>
                  <a:off x="5225891" y="939828"/>
                  <a:ext cx="66675" cy="47625"/>
                </a:xfrm>
                <a:custGeom>
                  <a:avLst/>
                  <a:gdLst>
                    <a:gd name="connsiteX0" fmla="*/ 4382 w 66675"/>
                    <a:gd name="connsiteY0" fmla="*/ 30293 h 47625"/>
                    <a:gd name="connsiteX1" fmla="*/ 8192 w 66675"/>
                    <a:gd name="connsiteY1" fmla="*/ 32579 h 47625"/>
                    <a:gd name="connsiteX2" fmla="*/ 17050 w 66675"/>
                    <a:gd name="connsiteY2" fmla="*/ 31055 h 47625"/>
                    <a:gd name="connsiteX3" fmla="*/ 21622 w 66675"/>
                    <a:gd name="connsiteY3" fmla="*/ 32293 h 47625"/>
                    <a:gd name="connsiteX4" fmla="*/ 25718 w 66675"/>
                    <a:gd name="connsiteY4" fmla="*/ 30483 h 47625"/>
                    <a:gd name="connsiteX5" fmla="*/ 16859 w 66675"/>
                    <a:gd name="connsiteY5" fmla="*/ 34770 h 47625"/>
                    <a:gd name="connsiteX6" fmla="*/ 11621 w 66675"/>
                    <a:gd name="connsiteY6" fmla="*/ 36960 h 47625"/>
                    <a:gd name="connsiteX7" fmla="*/ 11716 w 66675"/>
                    <a:gd name="connsiteY7" fmla="*/ 37341 h 47625"/>
                    <a:gd name="connsiteX8" fmla="*/ 21622 w 66675"/>
                    <a:gd name="connsiteY8" fmla="*/ 35436 h 47625"/>
                    <a:gd name="connsiteX9" fmla="*/ 27432 w 66675"/>
                    <a:gd name="connsiteY9" fmla="*/ 36103 h 47625"/>
                    <a:gd name="connsiteX10" fmla="*/ 34385 w 66675"/>
                    <a:gd name="connsiteY10" fmla="*/ 34293 h 47625"/>
                    <a:gd name="connsiteX11" fmla="*/ 35147 w 66675"/>
                    <a:gd name="connsiteY11" fmla="*/ 34389 h 47625"/>
                    <a:gd name="connsiteX12" fmla="*/ 28004 w 66675"/>
                    <a:gd name="connsiteY12" fmla="*/ 41056 h 47625"/>
                    <a:gd name="connsiteX13" fmla="*/ 33528 w 66675"/>
                    <a:gd name="connsiteY13" fmla="*/ 39818 h 47625"/>
                    <a:gd name="connsiteX14" fmla="*/ 36100 w 66675"/>
                    <a:gd name="connsiteY14" fmla="*/ 39056 h 47625"/>
                    <a:gd name="connsiteX15" fmla="*/ 39529 w 66675"/>
                    <a:gd name="connsiteY15" fmla="*/ 40866 h 47625"/>
                    <a:gd name="connsiteX16" fmla="*/ 35719 w 66675"/>
                    <a:gd name="connsiteY16" fmla="*/ 48486 h 47625"/>
                    <a:gd name="connsiteX17" fmla="*/ 55150 w 66675"/>
                    <a:gd name="connsiteY17" fmla="*/ 53439 h 47625"/>
                    <a:gd name="connsiteX18" fmla="*/ 61055 w 66675"/>
                    <a:gd name="connsiteY18" fmla="*/ 49914 h 47625"/>
                    <a:gd name="connsiteX19" fmla="*/ 61055 w 66675"/>
                    <a:gd name="connsiteY19" fmla="*/ 49914 h 47625"/>
                    <a:gd name="connsiteX20" fmla="*/ 61341 w 66675"/>
                    <a:gd name="connsiteY20" fmla="*/ 47819 h 47625"/>
                    <a:gd name="connsiteX21" fmla="*/ 61722 w 66675"/>
                    <a:gd name="connsiteY21" fmla="*/ 42961 h 47625"/>
                    <a:gd name="connsiteX22" fmla="*/ 57817 w 66675"/>
                    <a:gd name="connsiteY22" fmla="*/ 42199 h 47625"/>
                    <a:gd name="connsiteX23" fmla="*/ 64770 w 66675"/>
                    <a:gd name="connsiteY23" fmla="*/ 37722 h 47625"/>
                    <a:gd name="connsiteX24" fmla="*/ 70009 w 66675"/>
                    <a:gd name="connsiteY24" fmla="*/ 32484 h 47625"/>
                    <a:gd name="connsiteX25" fmla="*/ 69914 w 66675"/>
                    <a:gd name="connsiteY25" fmla="*/ 24864 h 47625"/>
                    <a:gd name="connsiteX26" fmla="*/ 62865 w 66675"/>
                    <a:gd name="connsiteY26" fmla="*/ 26007 h 47625"/>
                    <a:gd name="connsiteX27" fmla="*/ 56960 w 66675"/>
                    <a:gd name="connsiteY27" fmla="*/ 25435 h 47625"/>
                    <a:gd name="connsiteX28" fmla="*/ 62770 w 66675"/>
                    <a:gd name="connsiteY28" fmla="*/ 23054 h 47625"/>
                    <a:gd name="connsiteX29" fmla="*/ 60293 w 66675"/>
                    <a:gd name="connsiteY29" fmla="*/ 16196 h 47625"/>
                    <a:gd name="connsiteX30" fmla="*/ 58103 w 66675"/>
                    <a:gd name="connsiteY30" fmla="*/ 15529 h 47625"/>
                    <a:gd name="connsiteX31" fmla="*/ 48958 w 66675"/>
                    <a:gd name="connsiteY31" fmla="*/ 17148 h 47625"/>
                    <a:gd name="connsiteX32" fmla="*/ 52102 w 66675"/>
                    <a:gd name="connsiteY32" fmla="*/ 10767 h 47625"/>
                    <a:gd name="connsiteX33" fmla="*/ 54388 w 66675"/>
                    <a:gd name="connsiteY33" fmla="*/ 7909 h 47625"/>
                    <a:gd name="connsiteX34" fmla="*/ 52959 w 66675"/>
                    <a:gd name="connsiteY34" fmla="*/ 6766 h 47625"/>
                    <a:gd name="connsiteX35" fmla="*/ 46101 w 66675"/>
                    <a:gd name="connsiteY35" fmla="*/ 6385 h 47625"/>
                    <a:gd name="connsiteX36" fmla="*/ 39148 w 66675"/>
                    <a:gd name="connsiteY36" fmla="*/ 2766 h 47625"/>
                    <a:gd name="connsiteX37" fmla="*/ 37243 w 66675"/>
                    <a:gd name="connsiteY37" fmla="*/ 3051 h 47625"/>
                    <a:gd name="connsiteX38" fmla="*/ 29051 w 66675"/>
                    <a:gd name="connsiteY38" fmla="*/ 3147 h 47625"/>
                    <a:gd name="connsiteX39" fmla="*/ 29908 w 66675"/>
                    <a:gd name="connsiteY39" fmla="*/ 3 h 47625"/>
                    <a:gd name="connsiteX40" fmla="*/ 22384 w 66675"/>
                    <a:gd name="connsiteY40" fmla="*/ 3147 h 47625"/>
                    <a:gd name="connsiteX41" fmla="*/ 16288 w 66675"/>
                    <a:gd name="connsiteY41" fmla="*/ 8004 h 47625"/>
                    <a:gd name="connsiteX42" fmla="*/ 26479 w 66675"/>
                    <a:gd name="connsiteY42" fmla="*/ 9814 h 47625"/>
                    <a:gd name="connsiteX43" fmla="*/ 22003 w 66675"/>
                    <a:gd name="connsiteY43" fmla="*/ 11338 h 47625"/>
                    <a:gd name="connsiteX44" fmla="*/ 15431 w 66675"/>
                    <a:gd name="connsiteY44" fmla="*/ 17720 h 47625"/>
                    <a:gd name="connsiteX45" fmla="*/ 18574 w 66675"/>
                    <a:gd name="connsiteY45" fmla="*/ 16958 h 47625"/>
                    <a:gd name="connsiteX46" fmla="*/ 29623 w 66675"/>
                    <a:gd name="connsiteY46" fmla="*/ 14577 h 47625"/>
                    <a:gd name="connsiteX47" fmla="*/ 21812 w 66675"/>
                    <a:gd name="connsiteY47" fmla="*/ 18482 h 47625"/>
                    <a:gd name="connsiteX48" fmla="*/ 29242 w 66675"/>
                    <a:gd name="connsiteY48" fmla="*/ 18101 h 47625"/>
                    <a:gd name="connsiteX49" fmla="*/ 21717 w 66675"/>
                    <a:gd name="connsiteY49" fmla="*/ 26578 h 47625"/>
                    <a:gd name="connsiteX50" fmla="*/ 14478 w 66675"/>
                    <a:gd name="connsiteY50" fmla="*/ 24387 h 47625"/>
                    <a:gd name="connsiteX51" fmla="*/ 13430 w 66675"/>
                    <a:gd name="connsiteY51" fmla="*/ 20958 h 47625"/>
                    <a:gd name="connsiteX52" fmla="*/ 0 w 66675"/>
                    <a:gd name="connsiteY52" fmla="*/ 30102 h 47625"/>
                    <a:gd name="connsiteX53" fmla="*/ 762 w 66675"/>
                    <a:gd name="connsiteY53" fmla="*/ 30483 h 47625"/>
                    <a:gd name="connsiteX54" fmla="*/ 4382 w 66675"/>
                    <a:gd name="connsiteY54" fmla="*/ 30293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66675" h="47625">
                      <a:moveTo>
                        <a:pt x="4382" y="30293"/>
                      </a:moveTo>
                      <a:cubicBezTo>
                        <a:pt x="5906" y="30674"/>
                        <a:pt x="6477" y="32579"/>
                        <a:pt x="8192" y="32579"/>
                      </a:cubicBezTo>
                      <a:cubicBezTo>
                        <a:pt x="11240" y="32674"/>
                        <a:pt x="14002" y="30864"/>
                        <a:pt x="17050" y="31055"/>
                      </a:cubicBezTo>
                      <a:cubicBezTo>
                        <a:pt x="18669" y="31150"/>
                        <a:pt x="19907" y="32484"/>
                        <a:pt x="21622" y="32293"/>
                      </a:cubicBezTo>
                      <a:quadBezTo>
                        <a:pt x="22289" y="32198"/>
                        <a:pt x="25718" y="30483"/>
                      </a:quadBezTo>
                      <a:cubicBezTo>
                        <a:pt x="23717" y="32293"/>
                        <a:pt x="22384" y="33341"/>
                        <a:pt x="16859" y="34770"/>
                      </a:cubicBezTo>
                      <a:quadBezTo>
                        <a:pt x="12478" y="35913"/>
                        <a:pt x="11621" y="36960"/>
                      </a:quadBezTo>
                      <a:cubicBezTo>
                        <a:pt x="11621" y="37056"/>
                        <a:pt x="11716" y="37246"/>
                        <a:pt x="11716" y="37341"/>
                      </a:cubicBezTo>
                      <a:cubicBezTo>
                        <a:pt x="14954" y="38103"/>
                        <a:pt x="20669" y="36865"/>
                        <a:pt x="21622" y="35436"/>
                      </a:cubicBezTo>
                      <a:quadBezTo>
                        <a:pt x="25813" y="36198"/>
                        <a:pt x="27432" y="36103"/>
                      </a:quadBezTo>
                      <a:cubicBezTo>
                        <a:pt x="29813" y="35913"/>
                        <a:pt x="32004" y="34484"/>
                        <a:pt x="34385" y="34293"/>
                      </a:cubicBezTo>
                      <a:cubicBezTo>
                        <a:pt x="34576" y="34293"/>
                        <a:pt x="34957" y="34389"/>
                        <a:pt x="35147" y="34389"/>
                      </a:cubicBezTo>
                      <a:cubicBezTo>
                        <a:pt x="33814" y="37722"/>
                        <a:pt x="29051" y="37437"/>
                        <a:pt x="28004" y="41056"/>
                      </a:cubicBezTo>
                      <a:cubicBezTo>
                        <a:pt x="28004" y="41056"/>
                        <a:pt x="32671" y="40294"/>
                        <a:pt x="33528" y="39818"/>
                      </a:cubicBezTo>
                      <a:cubicBezTo>
                        <a:pt x="35338" y="38770"/>
                        <a:pt x="35624" y="38865"/>
                        <a:pt x="36100" y="39056"/>
                      </a:cubicBezTo>
                      <a:cubicBezTo>
                        <a:pt x="36671" y="40770"/>
                        <a:pt x="38672" y="39723"/>
                        <a:pt x="39529" y="40866"/>
                      </a:cubicBezTo>
                      <a:cubicBezTo>
                        <a:pt x="38291" y="43437"/>
                        <a:pt x="36290" y="45533"/>
                        <a:pt x="35719" y="48486"/>
                      </a:cubicBezTo>
                      <a:cubicBezTo>
                        <a:pt x="34385" y="55534"/>
                        <a:pt x="46482" y="58677"/>
                        <a:pt x="55150" y="53439"/>
                      </a:cubicBezTo>
                      <a:cubicBezTo>
                        <a:pt x="57055" y="52200"/>
                        <a:pt x="59150" y="51153"/>
                        <a:pt x="61055" y="49914"/>
                      </a:cubicBezTo>
                      <a:lnTo>
                        <a:pt x="61055" y="49914"/>
                      </a:lnTo>
                      <a:cubicBezTo>
                        <a:pt x="62198" y="49152"/>
                        <a:pt x="61913" y="48581"/>
                        <a:pt x="61341" y="47819"/>
                      </a:cubicBezTo>
                      <a:cubicBezTo>
                        <a:pt x="60770" y="47152"/>
                        <a:pt x="60008" y="46200"/>
                        <a:pt x="61722" y="42961"/>
                      </a:cubicBezTo>
                      <a:cubicBezTo>
                        <a:pt x="60389" y="42675"/>
                        <a:pt x="59055" y="42390"/>
                        <a:pt x="57817" y="42199"/>
                      </a:cubicBezTo>
                      <a:cubicBezTo>
                        <a:pt x="59817" y="40199"/>
                        <a:pt x="62484" y="39342"/>
                        <a:pt x="64770" y="37722"/>
                      </a:cubicBezTo>
                      <a:cubicBezTo>
                        <a:pt x="65532" y="37151"/>
                        <a:pt x="69628" y="34103"/>
                        <a:pt x="70009" y="32484"/>
                      </a:cubicBezTo>
                      <a:cubicBezTo>
                        <a:pt x="66961" y="30483"/>
                        <a:pt x="70390" y="27340"/>
                        <a:pt x="69914" y="24864"/>
                      </a:cubicBezTo>
                      <a:cubicBezTo>
                        <a:pt x="69247" y="24483"/>
                        <a:pt x="68485" y="24483"/>
                        <a:pt x="62865" y="26007"/>
                      </a:cubicBezTo>
                      <a:cubicBezTo>
                        <a:pt x="60293" y="26673"/>
                        <a:pt x="57722" y="27435"/>
                        <a:pt x="56960" y="25435"/>
                      </a:cubicBezTo>
                      <a:cubicBezTo>
                        <a:pt x="57626" y="24483"/>
                        <a:pt x="58769" y="24197"/>
                        <a:pt x="62770" y="23054"/>
                      </a:cubicBezTo>
                      <a:cubicBezTo>
                        <a:pt x="60865" y="21149"/>
                        <a:pt x="61532" y="18291"/>
                        <a:pt x="60293" y="16196"/>
                      </a:cubicBezTo>
                      <a:cubicBezTo>
                        <a:pt x="59722" y="15243"/>
                        <a:pt x="59246" y="15339"/>
                        <a:pt x="58103" y="15529"/>
                      </a:cubicBezTo>
                      <a:cubicBezTo>
                        <a:pt x="49149" y="17625"/>
                        <a:pt x="49054" y="17434"/>
                        <a:pt x="48958" y="17148"/>
                      </a:cubicBezTo>
                      <a:cubicBezTo>
                        <a:pt x="48006" y="15434"/>
                        <a:pt x="50673" y="12386"/>
                        <a:pt x="52102" y="10767"/>
                      </a:cubicBezTo>
                      <a:cubicBezTo>
                        <a:pt x="53912" y="8766"/>
                        <a:pt x="54007" y="8576"/>
                        <a:pt x="54388" y="7909"/>
                      </a:cubicBezTo>
                      <a:cubicBezTo>
                        <a:pt x="53912" y="7338"/>
                        <a:pt x="53531" y="6957"/>
                        <a:pt x="52959" y="6766"/>
                      </a:cubicBezTo>
                      <a:cubicBezTo>
                        <a:pt x="50673" y="6004"/>
                        <a:pt x="48292" y="7052"/>
                        <a:pt x="46101" y="6385"/>
                      </a:cubicBezTo>
                      <a:cubicBezTo>
                        <a:pt x="43529" y="5623"/>
                        <a:pt x="41720" y="3528"/>
                        <a:pt x="39148" y="2766"/>
                      </a:cubicBezTo>
                      <a:cubicBezTo>
                        <a:pt x="38386" y="2575"/>
                        <a:pt x="37719" y="2766"/>
                        <a:pt x="37243" y="3051"/>
                      </a:cubicBezTo>
                      <a:cubicBezTo>
                        <a:pt x="34957" y="4004"/>
                        <a:pt x="30671" y="3813"/>
                        <a:pt x="29051" y="3147"/>
                      </a:cubicBezTo>
                      <a:cubicBezTo>
                        <a:pt x="29147" y="2099"/>
                        <a:pt x="30194" y="1242"/>
                        <a:pt x="29908" y="3"/>
                      </a:cubicBezTo>
                      <a:cubicBezTo>
                        <a:pt x="29432" y="-92"/>
                        <a:pt x="24289" y="1908"/>
                        <a:pt x="22384" y="3147"/>
                      </a:cubicBezTo>
                      <a:cubicBezTo>
                        <a:pt x="15812" y="7338"/>
                        <a:pt x="16002" y="7623"/>
                        <a:pt x="16288" y="8004"/>
                      </a:cubicBezTo>
                      <a:cubicBezTo>
                        <a:pt x="18860" y="12195"/>
                        <a:pt x="23146" y="9052"/>
                        <a:pt x="26479" y="9814"/>
                      </a:cubicBezTo>
                      <a:cubicBezTo>
                        <a:pt x="25813" y="10481"/>
                        <a:pt x="24003" y="11338"/>
                        <a:pt x="22003" y="11338"/>
                      </a:cubicBezTo>
                      <a:cubicBezTo>
                        <a:pt x="16288" y="11243"/>
                        <a:pt x="15431" y="17625"/>
                        <a:pt x="15431" y="17720"/>
                      </a:cubicBezTo>
                      <a:cubicBezTo>
                        <a:pt x="16002" y="18006"/>
                        <a:pt x="16383" y="18006"/>
                        <a:pt x="18574" y="16958"/>
                      </a:cubicBezTo>
                      <a:cubicBezTo>
                        <a:pt x="26384" y="13148"/>
                        <a:pt x="29528" y="14481"/>
                        <a:pt x="29623" y="14577"/>
                      </a:cubicBezTo>
                      <a:cubicBezTo>
                        <a:pt x="29528" y="18672"/>
                        <a:pt x="23908" y="16101"/>
                        <a:pt x="21812" y="18482"/>
                      </a:cubicBezTo>
                      <a:cubicBezTo>
                        <a:pt x="24289" y="20958"/>
                        <a:pt x="26670" y="16863"/>
                        <a:pt x="29242" y="18101"/>
                      </a:cubicBezTo>
                      <a:cubicBezTo>
                        <a:pt x="29051" y="18482"/>
                        <a:pt x="23717" y="26197"/>
                        <a:pt x="21717" y="26578"/>
                      </a:cubicBezTo>
                      <a:cubicBezTo>
                        <a:pt x="21717" y="26578"/>
                        <a:pt x="14859" y="24673"/>
                        <a:pt x="14478" y="24387"/>
                      </a:cubicBezTo>
                      <a:cubicBezTo>
                        <a:pt x="13240" y="23530"/>
                        <a:pt x="14002" y="22006"/>
                        <a:pt x="13430" y="20958"/>
                      </a:cubicBezTo>
                      <a:cubicBezTo>
                        <a:pt x="10001" y="20006"/>
                        <a:pt x="286" y="24578"/>
                        <a:pt x="0" y="30102"/>
                      </a:cubicBezTo>
                      <a:cubicBezTo>
                        <a:pt x="191" y="30198"/>
                        <a:pt x="476" y="30388"/>
                        <a:pt x="762" y="30483"/>
                      </a:cubicBezTo>
                      <a:cubicBezTo>
                        <a:pt x="1905" y="30674"/>
                        <a:pt x="3143" y="30007"/>
                        <a:pt x="4382" y="3029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7" name="Freeform: Shape 268"/>
                <p:cNvSpPr/>
                <p:nvPr/>
              </p:nvSpPr>
              <p:spPr>
                <a:xfrm>
                  <a:off x="5480971" y="1090708"/>
                  <a:ext cx="9525" cy="9525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8" name="Freeform: Shape 269"/>
                <p:cNvSpPr/>
                <p:nvPr/>
              </p:nvSpPr>
              <p:spPr>
                <a:xfrm>
                  <a:off x="5278088" y="1024461"/>
                  <a:ext cx="9525" cy="9525"/>
                </a:xfrm>
                <a:custGeom>
                  <a:avLst/>
                  <a:gdLst>
                    <a:gd name="connsiteX0" fmla="*/ 0 w 0"/>
                    <a:gd name="connsiteY0" fmla="*/ 143 h 0"/>
                    <a:gd name="connsiteX1" fmla="*/ 667 w 0"/>
                    <a:gd name="connsiteY1" fmla="*/ 143 h 0"/>
                    <a:gd name="connsiteX2" fmla="*/ 2191 w 0"/>
                    <a:gd name="connsiteY2" fmla="*/ 143 h 0"/>
                    <a:gd name="connsiteX3" fmla="*/ 2381 w 0"/>
                    <a:gd name="connsiteY3" fmla="*/ 143 h 0"/>
                    <a:gd name="connsiteX4" fmla="*/ 0 w 0"/>
                    <a:gd name="connsiteY4" fmla="*/ 143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>
                      <a:moveTo>
                        <a:pt x="0" y="143"/>
                      </a:moveTo>
                      <a:cubicBezTo>
                        <a:pt x="190" y="238"/>
                        <a:pt x="476" y="143"/>
                        <a:pt x="667" y="143"/>
                      </a:cubicBezTo>
                      <a:cubicBezTo>
                        <a:pt x="1143" y="143"/>
                        <a:pt x="1714" y="143"/>
                        <a:pt x="2191" y="143"/>
                      </a:cubicBezTo>
                      <a:cubicBezTo>
                        <a:pt x="2286" y="143"/>
                        <a:pt x="2381" y="143"/>
                        <a:pt x="2381" y="143"/>
                      </a:cubicBezTo>
                      <a:quadBezTo>
                        <a:pt x="381" y="-48"/>
                        <a:pt x="0" y="143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99" name="Freeform: Shape 270"/>
                <p:cNvSpPr/>
                <p:nvPr/>
              </p:nvSpPr>
              <p:spPr>
                <a:xfrm>
                  <a:off x="5276239" y="1022002"/>
                  <a:ext cx="219075" cy="104775"/>
                </a:xfrm>
                <a:custGeom>
                  <a:avLst/>
                  <a:gdLst>
                    <a:gd name="connsiteX0" fmla="*/ 65857 w 219075"/>
                    <a:gd name="connsiteY0" fmla="*/ 22795 h 104775"/>
                    <a:gd name="connsiteX1" fmla="*/ 48712 w 219075"/>
                    <a:gd name="connsiteY1" fmla="*/ 18509 h 104775"/>
                    <a:gd name="connsiteX2" fmla="*/ 45569 w 219075"/>
                    <a:gd name="connsiteY2" fmla="*/ 11175 h 104775"/>
                    <a:gd name="connsiteX3" fmla="*/ 25185 w 219075"/>
                    <a:gd name="connsiteY3" fmla="*/ 6698 h 104775"/>
                    <a:gd name="connsiteX4" fmla="*/ 17280 w 219075"/>
                    <a:gd name="connsiteY4" fmla="*/ 30 h 104775"/>
                    <a:gd name="connsiteX5" fmla="*/ 4326 w 219075"/>
                    <a:gd name="connsiteY5" fmla="*/ 2602 h 104775"/>
                    <a:gd name="connsiteX6" fmla="*/ 6231 w 219075"/>
                    <a:gd name="connsiteY6" fmla="*/ 5174 h 104775"/>
                    <a:gd name="connsiteX7" fmla="*/ 230 w 219075"/>
                    <a:gd name="connsiteY7" fmla="*/ 7650 h 104775"/>
                    <a:gd name="connsiteX8" fmla="*/ 4611 w 219075"/>
                    <a:gd name="connsiteY8" fmla="*/ 10984 h 104775"/>
                    <a:gd name="connsiteX9" fmla="*/ 5564 w 219075"/>
                    <a:gd name="connsiteY9" fmla="*/ 11651 h 104775"/>
                    <a:gd name="connsiteX10" fmla="*/ 4516 w 219075"/>
                    <a:gd name="connsiteY10" fmla="*/ 19652 h 104775"/>
                    <a:gd name="connsiteX11" fmla="*/ 11469 w 219075"/>
                    <a:gd name="connsiteY11" fmla="*/ 21462 h 104775"/>
                    <a:gd name="connsiteX12" fmla="*/ 5659 w 219075"/>
                    <a:gd name="connsiteY12" fmla="*/ 24129 h 104775"/>
                    <a:gd name="connsiteX13" fmla="*/ 5850 w 219075"/>
                    <a:gd name="connsiteY13" fmla="*/ 25748 h 104775"/>
                    <a:gd name="connsiteX14" fmla="*/ 13279 w 219075"/>
                    <a:gd name="connsiteY14" fmla="*/ 27177 h 104775"/>
                    <a:gd name="connsiteX15" fmla="*/ 13755 w 219075"/>
                    <a:gd name="connsiteY15" fmla="*/ 28320 h 104775"/>
                    <a:gd name="connsiteX16" fmla="*/ 39092 w 219075"/>
                    <a:gd name="connsiteY16" fmla="*/ 28224 h 104775"/>
                    <a:gd name="connsiteX17" fmla="*/ 26614 w 219075"/>
                    <a:gd name="connsiteY17" fmla="*/ 58609 h 104775"/>
                    <a:gd name="connsiteX18" fmla="*/ 20328 w 219075"/>
                    <a:gd name="connsiteY18" fmla="*/ 76802 h 104775"/>
                    <a:gd name="connsiteX19" fmla="*/ 30043 w 219075"/>
                    <a:gd name="connsiteY19" fmla="*/ 82898 h 104775"/>
                    <a:gd name="connsiteX20" fmla="*/ 43092 w 219075"/>
                    <a:gd name="connsiteY20" fmla="*/ 84327 h 104775"/>
                    <a:gd name="connsiteX21" fmla="*/ 55475 w 219075"/>
                    <a:gd name="connsiteY21" fmla="*/ 91089 h 104775"/>
                    <a:gd name="connsiteX22" fmla="*/ 73572 w 219075"/>
                    <a:gd name="connsiteY22" fmla="*/ 84136 h 104775"/>
                    <a:gd name="connsiteX23" fmla="*/ 67667 w 219075"/>
                    <a:gd name="connsiteY23" fmla="*/ 92518 h 104775"/>
                    <a:gd name="connsiteX24" fmla="*/ 103671 w 219075"/>
                    <a:gd name="connsiteY24" fmla="*/ 98709 h 104775"/>
                    <a:gd name="connsiteX25" fmla="*/ 141009 w 219075"/>
                    <a:gd name="connsiteY25" fmla="*/ 104996 h 104775"/>
                    <a:gd name="connsiteX26" fmla="*/ 155678 w 219075"/>
                    <a:gd name="connsiteY26" fmla="*/ 94518 h 104775"/>
                    <a:gd name="connsiteX27" fmla="*/ 162441 w 219075"/>
                    <a:gd name="connsiteY27" fmla="*/ 104424 h 104775"/>
                    <a:gd name="connsiteX28" fmla="*/ 193968 w 219075"/>
                    <a:gd name="connsiteY28" fmla="*/ 104710 h 104775"/>
                    <a:gd name="connsiteX29" fmla="*/ 206065 w 219075"/>
                    <a:gd name="connsiteY29" fmla="*/ 102234 h 104775"/>
                    <a:gd name="connsiteX30" fmla="*/ 219400 w 219075"/>
                    <a:gd name="connsiteY30" fmla="*/ 99852 h 104775"/>
                    <a:gd name="connsiteX31" fmla="*/ 220353 w 219075"/>
                    <a:gd name="connsiteY31" fmla="*/ 99090 h 104775"/>
                    <a:gd name="connsiteX32" fmla="*/ 212447 w 219075"/>
                    <a:gd name="connsiteY32" fmla="*/ 91185 h 104775"/>
                    <a:gd name="connsiteX33" fmla="*/ 222734 w 219075"/>
                    <a:gd name="connsiteY33" fmla="*/ 86708 h 104775"/>
                    <a:gd name="connsiteX34" fmla="*/ 215400 w 219075"/>
                    <a:gd name="connsiteY34" fmla="*/ 72992 h 104775"/>
                    <a:gd name="connsiteX35" fmla="*/ 202827 w 219075"/>
                    <a:gd name="connsiteY35" fmla="*/ 72516 h 104775"/>
                    <a:gd name="connsiteX36" fmla="*/ 202922 w 219075"/>
                    <a:gd name="connsiteY36" fmla="*/ 68420 h 104775"/>
                    <a:gd name="connsiteX37" fmla="*/ 179967 w 219075"/>
                    <a:gd name="connsiteY37" fmla="*/ 66134 h 104775"/>
                    <a:gd name="connsiteX38" fmla="*/ 170918 w 219075"/>
                    <a:gd name="connsiteY38" fmla="*/ 65086 h 104775"/>
                    <a:gd name="connsiteX39" fmla="*/ 164917 w 219075"/>
                    <a:gd name="connsiteY39" fmla="*/ 60324 h 104775"/>
                    <a:gd name="connsiteX40" fmla="*/ 163107 w 219075"/>
                    <a:gd name="connsiteY40" fmla="*/ 60228 h 104775"/>
                    <a:gd name="connsiteX41" fmla="*/ 135961 w 219075"/>
                    <a:gd name="connsiteY41" fmla="*/ 65943 h 104775"/>
                    <a:gd name="connsiteX42" fmla="*/ 125865 w 219075"/>
                    <a:gd name="connsiteY42" fmla="*/ 65277 h 104775"/>
                    <a:gd name="connsiteX43" fmla="*/ 120054 w 219075"/>
                    <a:gd name="connsiteY43" fmla="*/ 69372 h 104775"/>
                    <a:gd name="connsiteX44" fmla="*/ 111196 w 219075"/>
                    <a:gd name="connsiteY44" fmla="*/ 60990 h 104775"/>
                    <a:gd name="connsiteX45" fmla="*/ 94908 w 219075"/>
                    <a:gd name="connsiteY45" fmla="*/ 61276 h 104775"/>
                    <a:gd name="connsiteX46" fmla="*/ 88146 w 219075"/>
                    <a:gd name="connsiteY46" fmla="*/ 53656 h 104775"/>
                    <a:gd name="connsiteX47" fmla="*/ 83002 w 219075"/>
                    <a:gd name="connsiteY47" fmla="*/ 63562 h 104775"/>
                    <a:gd name="connsiteX48" fmla="*/ 79478 w 219075"/>
                    <a:gd name="connsiteY48" fmla="*/ 60895 h 104775"/>
                    <a:gd name="connsiteX49" fmla="*/ 85479 w 219075"/>
                    <a:gd name="connsiteY49" fmla="*/ 53466 h 104775"/>
                    <a:gd name="connsiteX50" fmla="*/ 76335 w 219075"/>
                    <a:gd name="connsiteY50" fmla="*/ 42036 h 104775"/>
                    <a:gd name="connsiteX51" fmla="*/ 93099 w 219075"/>
                    <a:gd name="connsiteY51" fmla="*/ 40035 h 104775"/>
                    <a:gd name="connsiteX52" fmla="*/ 79478 w 219075"/>
                    <a:gd name="connsiteY52" fmla="*/ 31844 h 104775"/>
                    <a:gd name="connsiteX53" fmla="*/ 65857 w 219075"/>
                    <a:gd name="connsiteY53" fmla="*/ 22795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219075" h="104775">
                      <a:moveTo>
                        <a:pt x="65857" y="22795"/>
                      </a:moveTo>
                      <a:quadBezTo>
                        <a:pt x="50046" y="24224"/>
                        <a:pt x="48712" y="18509"/>
                      </a:quadBezTo>
                      <a:cubicBezTo>
                        <a:pt x="48331" y="16699"/>
                        <a:pt x="47950" y="15080"/>
                        <a:pt x="45569" y="11175"/>
                      </a:cubicBezTo>
                      <a:cubicBezTo>
                        <a:pt x="38711" y="9936"/>
                        <a:pt x="32234" y="7079"/>
                        <a:pt x="25185" y="6698"/>
                      </a:cubicBezTo>
                      <a:cubicBezTo>
                        <a:pt x="24709" y="2602"/>
                        <a:pt x="24709" y="2221"/>
                        <a:pt x="17280" y="30"/>
                      </a:cubicBezTo>
                      <a:cubicBezTo>
                        <a:pt x="12708" y="-351"/>
                        <a:pt x="8898" y="2983"/>
                        <a:pt x="4326" y="2602"/>
                      </a:cubicBezTo>
                      <a:cubicBezTo>
                        <a:pt x="5088" y="3174"/>
                        <a:pt x="5850" y="4221"/>
                        <a:pt x="6231" y="5174"/>
                      </a:cubicBezTo>
                      <a:cubicBezTo>
                        <a:pt x="4421" y="5936"/>
                        <a:pt x="2040" y="6888"/>
                        <a:pt x="230" y="7650"/>
                      </a:cubicBezTo>
                      <a:cubicBezTo>
                        <a:pt x="-1008" y="12603"/>
                        <a:pt x="3087" y="11365"/>
                        <a:pt x="4611" y="10984"/>
                      </a:cubicBezTo>
                      <a:cubicBezTo>
                        <a:pt x="4897" y="11175"/>
                        <a:pt x="5278" y="11460"/>
                        <a:pt x="5564" y="11651"/>
                      </a:cubicBezTo>
                      <a:cubicBezTo>
                        <a:pt x="5850" y="14413"/>
                        <a:pt x="4040" y="16890"/>
                        <a:pt x="4516" y="19652"/>
                      </a:cubicBezTo>
                      <a:cubicBezTo>
                        <a:pt x="7278" y="20890"/>
                        <a:pt x="7945" y="21176"/>
                        <a:pt x="11469" y="21462"/>
                      </a:cubicBezTo>
                      <a:quadBezTo>
                        <a:pt x="8326" y="22414"/>
                        <a:pt x="5659" y="24129"/>
                      </a:quadBezTo>
                      <a:cubicBezTo>
                        <a:pt x="5754" y="24605"/>
                        <a:pt x="5850" y="25272"/>
                        <a:pt x="5850" y="25748"/>
                      </a:cubicBezTo>
                      <a:cubicBezTo>
                        <a:pt x="8136" y="27272"/>
                        <a:pt x="10898" y="26415"/>
                        <a:pt x="13279" y="27177"/>
                      </a:cubicBezTo>
                      <a:cubicBezTo>
                        <a:pt x="13470" y="27558"/>
                        <a:pt x="13660" y="28034"/>
                        <a:pt x="13755" y="28320"/>
                      </a:cubicBezTo>
                      <a:cubicBezTo>
                        <a:pt x="22233" y="27843"/>
                        <a:pt x="30615" y="29082"/>
                        <a:pt x="39092" y="28224"/>
                      </a:cubicBezTo>
                      <a:quadBezTo>
                        <a:pt x="42330" y="49084"/>
                        <a:pt x="26614" y="58609"/>
                      </a:quadBezTo>
                      <a:cubicBezTo>
                        <a:pt x="24709" y="64705"/>
                        <a:pt x="20042" y="69944"/>
                        <a:pt x="20328" y="76802"/>
                      </a:cubicBezTo>
                      <a:cubicBezTo>
                        <a:pt x="25757" y="80707"/>
                        <a:pt x="29757" y="82803"/>
                        <a:pt x="30043" y="82898"/>
                      </a:cubicBezTo>
                      <a:cubicBezTo>
                        <a:pt x="34234" y="84612"/>
                        <a:pt x="38901" y="81945"/>
                        <a:pt x="43092" y="84327"/>
                      </a:cubicBezTo>
                      <a:quadBezTo>
                        <a:pt x="54427" y="90994"/>
                        <a:pt x="55475" y="91089"/>
                      </a:quadBezTo>
                      <a:lnTo>
                        <a:pt x="73572" y="84136"/>
                      </a:lnTo>
                      <a:cubicBezTo>
                        <a:pt x="72144" y="87279"/>
                        <a:pt x="69191" y="89375"/>
                        <a:pt x="67667" y="92518"/>
                      </a:cubicBezTo>
                      <a:cubicBezTo>
                        <a:pt x="68429" y="93185"/>
                        <a:pt x="103386" y="98709"/>
                        <a:pt x="103671" y="98709"/>
                      </a:cubicBezTo>
                      <a:cubicBezTo>
                        <a:pt x="116340" y="99376"/>
                        <a:pt x="128246" y="104710"/>
                        <a:pt x="141009" y="104996"/>
                      </a:cubicBezTo>
                      <a:quadBezTo>
                        <a:pt x="144819" y="105091"/>
                        <a:pt x="155678" y="94518"/>
                      </a:quadBezTo>
                      <a:quadBezTo>
                        <a:pt x="161583" y="104139"/>
                        <a:pt x="162441" y="104424"/>
                      </a:quadBezTo>
                      <a:cubicBezTo>
                        <a:pt x="172918" y="107187"/>
                        <a:pt x="183491" y="102234"/>
                        <a:pt x="193968" y="104710"/>
                      </a:cubicBezTo>
                      <a:quadBezTo>
                        <a:pt x="203017" y="106901"/>
                        <a:pt x="206065" y="102234"/>
                      </a:quadBezTo>
                      <a:quadBezTo>
                        <a:pt x="209208" y="97471"/>
                        <a:pt x="219400" y="99852"/>
                      </a:quadBezTo>
                      <a:cubicBezTo>
                        <a:pt x="219686" y="99662"/>
                        <a:pt x="220162" y="99376"/>
                        <a:pt x="220353" y="99090"/>
                      </a:cubicBezTo>
                      <a:cubicBezTo>
                        <a:pt x="221686" y="96423"/>
                        <a:pt x="223686" y="90232"/>
                        <a:pt x="212447" y="91185"/>
                      </a:cubicBezTo>
                      <a:cubicBezTo>
                        <a:pt x="218257" y="89661"/>
                        <a:pt x="221686" y="88137"/>
                        <a:pt x="222734" y="86708"/>
                      </a:cubicBezTo>
                      <a:cubicBezTo>
                        <a:pt x="225496" y="82993"/>
                        <a:pt x="215495" y="73087"/>
                        <a:pt x="215400" y="72992"/>
                      </a:cubicBezTo>
                      <a:cubicBezTo>
                        <a:pt x="211304" y="70134"/>
                        <a:pt x="207018" y="72801"/>
                        <a:pt x="202827" y="72516"/>
                      </a:cubicBezTo>
                      <a:lnTo>
                        <a:pt x="202922" y="68420"/>
                      </a:lnTo>
                      <a:cubicBezTo>
                        <a:pt x="194921" y="67848"/>
                        <a:pt x="182824" y="67086"/>
                        <a:pt x="179967" y="66134"/>
                      </a:cubicBezTo>
                      <a:cubicBezTo>
                        <a:pt x="177014" y="65181"/>
                        <a:pt x="173871" y="66134"/>
                        <a:pt x="170918" y="65086"/>
                      </a:cubicBezTo>
                      <a:cubicBezTo>
                        <a:pt x="168441" y="64134"/>
                        <a:pt x="167394" y="61181"/>
                        <a:pt x="164917" y="60324"/>
                      </a:cubicBezTo>
                      <a:cubicBezTo>
                        <a:pt x="164441" y="60133"/>
                        <a:pt x="163679" y="60228"/>
                        <a:pt x="163107" y="60228"/>
                      </a:cubicBezTo>
                      <a:lnTo>
                        <a:pt x="135961" y="65943"/>
                      </a:lnTo>
                      <a:cubicBezTo>
                        <a:pt x="132532" y="66896"/>
                        <a:pt x="129294" y="64610"/>
                        <a:pt x="125865" y="65277"/>
                      </a:cubicBezTo>
                      <a:cubicBezTo>
                        <a:pt x="123388" y="65848"/>
                        <a:pt x="123293" y="69753"/>
                        <a:pt x="120054" y="69372"/>
                      </a:cubicBezTo>
                      <a:cubicBezTo>
                        <a:pt x="115101" y="68706"/>
                        <a:pt x="115482" y="62419"/>
                        <a:pt x="111196" y="60990"/>
                      </a:cubicBezTo>
                      <a:cubicBezTo>
                        <a:pt x="105767" y="59181"/>
                        <a:pt x="100338" y="63943"/>
                        <a:pt x="94908" y="61276"/>
                      </a:cubicBezTo>
                      <a:cubicBezTo>
                        <a:pt x="91575" y="59657"/>
                        <a:pt x="91098" y="55561"/>
                        <a:pt x="88146" y="53656"/>
                      </a:cubicBezTo>
                      <a:cubicBezTo>
                        <a:pt x="86145" y="56799"/>
                        <a:pt x="85002" y="60419"/>
                        <a:pt x="83002" y="63562"/>
                      </a:cubicBezTo>
                      <a:cubicBezTo>
                        <a:pt x="81669" y="63753"/>
                        <a:pt x="79954" y="63943"/>
                        <a:pt x="79478" y="60895"/>
                      </a:cubicBezTo>
                      <a:cubicBezTo>
                        <a:pt x="81192" y="58609"/>
                        <a:pt x="83097" y="55085"/>
                        <a:pt x="85479" y="53466"/>
                      </a:cubicBezTo>
                      <a:cubicBezTo>
                        <a:pt x="83097" y="49084"/>
                        <a:pt x="77382" y="47465"/>
                        <a:pt x="76335" y="42036"/>
                      </a:cubicBezTo>
                      <a:quadBezTo>
                        <a:pt x="81573" y="42893"/>
                        <a:pt x="93099" y="40035"/>
                      </a:quadBezTo>
                      <a:quadBezTo>
                        <a:pt x="90146" y="35368"/>
                        <a:pt x="79478" y="31844"/>
                      </a:quadBezTo>
                      <a:cubicBezTo>
                        <a:pt x="77954" y="25367"/>
                        <a:pt x="77001" y="21843"/>
                        <a:pt x="65857" y="2279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0" name="Freeform: Shape 271"/>
                <p:cNvSpPr/>
                <p:nvPr/>
              </p:nvSpPr>
              <p:spPr>
                <a:xfrm>
                  <a:off x="5503633" y="1083278"/>
                  <a:ext cx="9525" cy="9525"/>
                </a:xfrm>
                <a:custGeom>
                  <a:avLst/>
                  <a:gdLst>
                    <a:gd name="connsiteX0" fmla="*/ 15342 w 9525"/>
                    <a:gd name="connsiteY0" fmla="*/ 0 h 0"/>
                    <a:gd name="connsiteX1" fmla="*/ 6770 w 9525"/>
                    <a:gd name="connsiteY1" fmla="*/ 2857 h 0"/>
                    <a:gd name="connsiteX2" fmla="*/ 1055 w 9525"/>
                    <a:gd name="connsiteY2" fmla="*/ 5525 h 0"/>
                    <a:gd name="connsiteX3" fmla="*/ 1150 w 9525"/>
                    <a:gd name="connsiteY3" fmla="*/ 7525 h 0"/>
                    <a:gd name="connsiteX4" fmla="*/ 5341 w 9525"/>
                    <a:gd name="connsiteY4" fmla="*/ 7810 h 0"/>
                    <a:gd name="connsiteX5" fmla="*/ 6294 w 9525"/>
                    <a:gd name="connsiteY5" fmla="*/ 7810 h 0"/>
                    <a:gd name="connsiteX6" fmla="*/ 6960 w 9525"/>
                    <a:gd name="connsiteY6" fmla="*/ 8573 h 0"/>
                    <a:gd name="connsiteX7" fmla="*/ 7246 w 9525"/>
                    <a:gd name="connsiteY7" fmla="*/ 8668 h 0"/>
                    <a:gd name="connsiteX8" fmla="*/ 8294 w 9525"/>
                    <a:gd name="connsiteY8" fmla="*/ 8477 h 0"/>
                    <a:gd name="connsiteX9" fmla="*/ 13247 w 9525"/>
                    <a:gd name="connsiteY9" fmla="*/ 9239 h 0"/>
                    <a:gd name="connsiteX10" fmla="*/ 13342 w 9525"/>
                    <a:gd name="connsiteY10" fmla="*/ 9239 h 0"/>
                    <a:gd name="connsiteX11" fmla="*/ 13723 w 9525"/>
                    <a:gd name="connsiteY11" fmla="*/ 4572 h 0"/>
                    <a:gd name="connsiteX12" fmla="*/ 12009 w 9525"/>
                    <a:gd name="connsiteY12" fmla="*/ 4381 h 0"/>
                    <a:gd name="connsiteX13" fmla="*/ 16009 w 9525"/>
                    <a:gd name="connsiteY13" fmla="*/ 191 h 0"/>
                    <a:gd name="connsiteX14" fmla="*/ 15342 w 9525"/>
                    <a:gd name="connsiteY14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525">
                      <a:moveTo>
                        <a:pt x="15342" y="0"/>
                      </a:moveTo>
                      <a:cubicBezTo>
                        <a:pt x="12675" y="0"/>
                        <a:pt x="9818" y="1048"/>
                        <a:pt x="6770" y="2857"/>
                      </a:cubicBezTo>
                      <a:cubicBezTo>
                        <a:pt x="4960" y="3905"/>
                        <a:pt x="2388" y="5048"/>
                        <a:pt x="1055" y="5525"/>
                      </a:cubicBezTo>
                      <a:cubicBezTo>
                        <a:pt x="-1326" y="6477"/>
                        <a:pt x="1055" y="7525"/>
                        <a:pt x="1150" y="7525"/>
                      </a:cubicBezTo>
                      <a:cubicBezTo>
                        <a:pt x="2388" y="8096"/>
                        <a:pt x="4008" y="8001"/>
                        <a:pt x="5341" y="7810"/>
                      </a:cubicBezTo>
                      <a:cubicBezTo>
                        <a:pt x="5627" y="7810"/>
                        <a:pt x="5913" y="7620"/>
                        <a:pt x="6294" y="7810"/>
                      </a:cubicBezTo>
                      <a:cubicBezTo>
                        <a:pt x="6675" y="8001"/>
                        <a:pt x="6675" y="8382"/>
                        <a:pt x="6960" y="8573"/>
                      </a:cubicBezTo>
                      <a:cubicBezTo>
                        <a:pt x="7056" y="8573"/>
                        <a:pt x="7151" y="8573"/>
                        <a:pt x="7246" y="8668"/>
                      </a:cubicBezTo>
                      <a:cubicBezTo>
                        <a:pt x="7532" y="8668"/>
                        <a:pt x="8008" y="8573"/>
                        <a:pt x="8294" y="8477"/>
                      </a:cubicBezTo>
                      <a:cubicBezTo>
                        <a:pt x="9913" y="7810"/>
                        <a:pt x="12294" y="8763"/>
                        <a:pt x="13247" y="9239"/>
                      </a:cubicBezTo>
                      <a:cubicBezTo>
                        <a:pt x="13247" y="9239"/>
                        <a:pt x="13342" y="9239"/>
                        <a:pt x="13342" y="9239"/>
                      </a:cubicBezTo>
                      <a:lnTo>
                        <a:pt x="13723" y="4572"/>
                      </a:lnTo>
                      <a:cubicBezTo>
                        <a:pt x="13152" y="4477"/>
                        <a:pt x="12580" y="4477"/>
                        <a:pt x="12009" y="4381"/>
                      </a:cubicBezTo>
                      <a:cubicBezTo>
                        <a:pt x="13247" y="3143"/>
                        <a:pt x="14771" y="1429"/>
                        <a:pt x="16009" y="191"/>
                      </a:cubicBezTo>
                      <a:cubicBezTo>
                        <a:pt x="15628" y="0"/>
                        <a:pt x="15533" y="0"/>
                        <a:pt x="15342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1" name="Freeform: Shape 272"/>
                <p:cNvSpPr/>
                <p:nvPr/>
              </p:nvSpPr>
              <p:spPr>
                <a:xfrm>
                  <a:off x="5236369" y="1063561"/>
                  <a:ext cx="47625" cy="28575"/>
                </a:xfrm>
                <a:custGeom>
                  <a:avLst/>
                  <a:gdLst>
                    <a:gd name="connsiteX0" fmla="*/ 40100 w 47625"/>
                    <a:gd name="connsiteY0" fmla="*/ 4096 h 28575"/>
                    <a:gd name="connsiteX1" fmla="*/ 26765 w 47625"/>
                    <a:gd name="connsiteY1" fmla="*/ 5525 h 28575"/>
                    <a:gd name="connsiteX2" fmla="*/ 22479 w 47625"/>
                    <a:gd name="connsiteY2" fmla="*/ 4667 h 28575"/>
                    <a:gd name="connsiteX3" fmla="*/ 21717 w 47625"/>
                    <a:gd name="connsiteY3" fmla="*/ 4667 h 28575"/>
                    <a:gd name="connsiteX4" fmla="*/ 19526 w 47625"/>
                    <a:gd name="connsiteY4" fmla="*/ 4667 h 28575"/>
                    <a:gd name="connsiteX5" fmla="*/ 18859 w 47625"/>
                    <a:gd name="connsiteY5" fmla="*/ 3905 h 28575"/>
                    <a:gd name="connsiteX6" fmla="*/ 16574 w 47625"/>
                    <a:gd name="connsiteY6" fmla="*/ 0 h 28575"/>
                    <a:gd name="connsiteX7" fmla="*/ 15050 w 47625"/>
                    <a:gd name="connsiteY7" fmla="*/ 6668 h 28575"/>
                    <a:gd name="connsiteX8" fmla="*/ 2953 w 47625"/>
                    <a:gd name="connsiteY8" fmla="*/ 12573 h 28575"/>
                    <a:gd name="connsiteX9" fmla="*/ 0 w 47625"/>
                    <a:gd name="connsiteY9" fmla="*/ 17526 h 28575"/>
                    <a:gd name="connsiteX10" fmla="*/ 571 w 47625"/>
                    <a:gd name="connsiteY10" fmla="*/ 20574 h 28575"/>
                    <a:gd name="connsiteX11" fmla="*/ 4858 w 47625"/>
                    <a:gd name="connsiteY11" fmla="*/ 21146 h 28575"/>
                    <a:gd name="connsiteX12" fmla="*/ 9906 w 47625"/>
                    <a:gd name="connsiteY12" fmla="*/ 28003 h 28575"/>
                    <a:gd name="connsiteX13" fmla="*/ 12668 w 47625"/>
                    <a:gd name="connsiteY13" fmla="*/ 28575 h 28575"/>
                    <a:gd name="connsiteX14" fmla="*/ 21146 w 47625"/>
                    <a:gd name="connsiteY14" fmla="*/ 30575 h 28575"/>
                    <a:gd name="connsiteX15" fmla="*/ 24670 w 47625"/>
                    <a:gd name="connsiteY15" fmla="*/ 30861 h 28575"/>
                    <a:gd name="connsiteX16" fmla="*/ 30671 w 47625"/>
                    <a:gd name="connsiteY16" fmla="*/ 36100 h 28575"/>
                    <a:gd name="connsiteX17" fmla="*/ 42767 w 47625"/>
                    <a:gd name="connsiteY17" fmla="*/ 28575 h 28575"/>
                    <a:gd name="connsiteX18" fmla="*/ 48101 w 47625"/>
                    <a:gd name="connsiteY18" fmla="*/ 12382 h 28575"/>
                    <a:gd name="connsiteX19" fmla="*/ 40100 w 47625"/>
                    <a:gd name="connsiteY19" fmla="*/ 4096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7625" h="28575">
                      <a:moveTo>
                        <a:pt x="40100" y="4096"/>
                      </a:moveTo>
                      <a:cubicBezTo>
                        <a:pt x="35528" y="3429"/>
                        <a:pt x="31433" y="6858"/>
                        <a:pt x="26765" y="5525"/>
                      </a:cubicBezTo>
                      <a:quadBezTo>
                        <a:pt x="23717" y="4572"/>
                        <a:pt x="22479" y="4667"/>
                      </a:quadBezTo>
                      <a:cubicBezTo>
                        <a:pt x="22288" y="4667"/>
                        <a:pt x="21908" y="4667"/>
                        <a:pt x="21717" y="4667"/>
                      </a:cubicBezTo>
                      <a:cubicBezTo>
                        <a:pt x="20193" y="4763"/>
                        <a:pt x="19717" y="4667"/>
                        <a:pt x="19526" y="4667"/>
                      </a:cubicBezTo>
                      <a:cubicBezTo>
                        <a:pt x="18764" y="4572"/>
                        <a:pt x="18859" y="4191"/>
                        <a:pt x="18859" y="3905"/>
                      </a:cubicBezTo>
                      <a:cubicBezTo>
                        <a:pt x="19145" y="2096"/>
                        <a:pt x="17145" y="476"/>
                        <a:pt x="16574" y="0"/>
                      </a:cubicBezTo>
                      <a:cubicBezTo>
                        <a:pt x="16097" y="2000"/>
                        <a:pt x="15526" y="4667"/>
                        <a:pt x="15050" y="6668"/>
                      </a:cubicBezTo>
                      <a:cubicBezTo>
                        <a:pt x="11144" y="8858"/>
                        <a:pt x="6667" y="9906"/>
                        <a:pt x="2953" y="12573"/>
                      </a:cubicBezTo>
                      <a:cubicBezTo>
                        <a:pt x="1905" y="13335"/>
                        <a:pt x="0" y="14669"/>
                        <a:pt x="0" y="17526"/>
                      </a:cubicBezTo>
                      <a:cubicBezTo>
                        <a:pt x="0" y="18002"/>
                        <a:pt x="191" y="20098"/>
                        <a:pt x="571" y="20574"/>
                      </a:cubicBezTo>
                      <a:cubicBezTo>
                        <a:pt x="1810" y="21907"/>
                        <a:pt x="3524" y="20098"/>
                        <a:pt x="4858" y="21146"/>
                      </a:cubicBezTo>
                      <a:cubicBezTo>
                        <a:pt x="7144" y="22955"/>
                        <a:pt x="7715" y="26099"/>
                        <a:pt x="9906" y="28003"/>
                      </a:cubicBezTo>
                      <a:cubicBezTo>
                        <a:pt x="9906" y="28003"/>
                        <a:pt x="11811" y="29432"/>
                        <a:pt x="12668" y="28575"/>
                      </a:cubicBezTo>
                      <a:cubicBezTo>
                        <a:pt x="15526" y="28956"/>
                        <a:pt x="18097" y="30575"/>
                        <a:pt x="21146" y="30575"/>
                      </a:cubicBezTo>
                      <a:quadBezTo>
                        <a:pt x="24575" y="30575"/>
                        <a:pt x="24670" y="30861"/>
                      </a:quadBezTo>
                      <a:cubicBezTo>
                        <a:pt x="25527" y="32956"/>
                        <a:pt x="26956" y="36481"/>
                        <a:pt x="30671" y="36100"/>
                      </a:cubicBezTo>
                      <a:cubicBezTo>
                        <a:pt x="36957" y="35528"/>
                        <a:pt x="37338" y="34957"/>
                        <a:pt x="42767" y="28575"/>
                      </a:cubicBezTo>
                      <a:cubicBezTo>
                        <a:pt x="48387" y="21812"/>
                        <a:pt x="48101" y="12478"/>
                        <a:pt x="48101" y="12382"/>
                      </a:cubicBezTo>
                      <a:cubicBezTo>
                        <a:pt x="48101" y="12192"/>
                        <a:pt x="44482" y="5144"/>
                        <a:pt x="40100" y="409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2" name="Freeform: Shape 273"/>
                <p:cNvSpPr/>
                <p:nvPr/>
              </p:nvSpPr>
              <p:spPr>
                <a:xfrm>
                  <a:off x="5162741" y="1011079"/>
                  <a:ext cx="95250" cy="57150"/>
                </a:xfrm>
                <a:custGeom>
                  <a:avLst/>
                  <a:gdLst>
                    <a:gd name="connsiteX0" fmla="*/ 32480 w 95250"/>
                    <a:gd name="connsiteY0" fmla="*/ 19240 h 57150"/>
                    <a:gd name="connsiteX1" fmla="*/ 28289 w 95250"/>
                    <a:gd name="connsiteY1" fmla="*/ 30385 h 57150"/>
                    <a:gd name="connsiteX2" fmla="*/ 24098 w 95250"/>
                    <a:gd name="connsiteY2" fmla="*/ 29242 h 57150"/>
                    <a:gd name="connsiteX3" fmla="*/ 26575 w 95250"/>
                    <a:gd name="connsiteY3" fmla="*/ 16383 h 57150"/>
                    <a:gd name="connsiteX4" fmla="*/ 24860 w 95250"/>
                    <a:gd name="connsiteY4" fmla="*/ 12097 h 57150"/>
                    <a:gd name="connsiteX5" fmla="*/ 27718 w 95250"/>
                    <a:gd name="connsiteY5" fmla="*/ 9525 h 57150"/>
                    <a:gd name="connsiteX6" fmla="*/ 23146 w 95250"/>
                    <a:gd name="connsiteY6" fmla="*/ 8477 h 57150"/>
                    <a:gd name="connsiteX7" fmla="*/ 23717 w 95250"/>
                    <a:gd name="connsiteY7" fmla="*/ 2572 h 57150"/>
                    <a:gd name="connsiteX8" fmla="*/ 19526 w 95250"/>
                    <a:gd name="connsiteY8" fmla="*/ 1048 h 57150"/>
                    <a:gd name="connsiteX9" fmla="*/ 12763 w 95250"/>
                    <a:gd name="connsiteY9" fmla="*/ 0 h 57150"/>
                    <a:gd name="connsiteX10" fmla="*/ 9049 w 95250"/>
                    <a:gd name="connsiteY10" fmla="*/ 8953 h 57150"/>
                    <a:gd name="connsiteX11" fmla="*/ 667 w 95250"/>
                    <a:gd name="connsiteY11" fmla="*/ 13621 h 57150"/>
                    <a:gd name="connsiteX12" fmla="*/ 2953 w 95250"/>
                    <a:gd name="connsiteY12" fmla="*/ 17621 h 57150"/>
                    <a:gd name="connsiteX13" fmla="*/ 7048 w 95250"/>
                    <a:gd name="connsiteY13" fmla="*/ 18859 h 57150"/>
                    <a:gd name="connsiteX14" fmla="*/ 0 w 95250"/>
                    <a:gd name="connsiteY14" fmla="*/ 23622 h 57150"/>
                    <a:gd name="connsiteX15" fmla="*/ 95 w 95250"/>
                    <a:gd name="connsiteY15" fmla="*/ 24289 h 57150"/>
                    <a:gd name="connsiteX16" fmla="*/ 8477 w 95250"/>
                    <a:gd name="connsiteY16" fmla="*/ 25336 h 57150"/>
                    <a:gd name="connsiteX17" fmla="*/ 8572 w 95250"/>
                    <a:gd name="connsiteY17" fmla="*/ 25813 h 57150"/>
                    <a:gd name="connsiteX18" fmla="*/ 2381 w 95250"/>
                    <a:gd name="connsiteY18" fmla="*/ 29242 h 57150"/>
                    <a:gd name="connsiteX19" fmla="*/ 9525 w 95250"/>
                    <a:gd name="connsiteY19" fmla="*/ 31718 h 57150"/>
                    <a:gd name="connsiteX20" fmla="*/ 2667 w 95250"/>
                    <a:gd name="connsiteY20" fmla="*/ 38481 h 57150"/>
                    <a:gd name="connsiteX21" fmla="*/ 8477 w 95250"/>
                    <a:gd name="connsiteY21" fmla="*/ 36290 h 57150"/>
                    <a:gd name="connsiteX22" fmla="*/ 13144 w 95250"/>
                    <a:gd name="connsiteY22" fmla="*/ 37052 h 57150"/>
                    <a:gd name="connsiteX23" fmla="*/ 18097 w 95250"/>
                    <a:gd name="connsiteY23" fmla="*/ 37528 h 57150"/>
                    <a:gd name="connsiteX24" fmla="*/ 18383 w 95250"/>
                    <a:gd name="connsiteY24" fmla="*/ 38576 h 57150"/>
                    <a:gd name="connsiteX25" fmla="*/ 24575 w 95250"/>
                    <a:gd name="connsiteY25" fmla="*/ 39719 h 57150"/>
                    <a:gd name="connsiteX26" fmla="*/ 34385 w 95250"/>
                    <a:gd name="connsiteY26" fmla="*/ 41148 h 57150"/>
                    <a:gd name="connsiteX27" fmla="*/ 36862 w 95250"/>
                    <a:gd name="connsiteY27" fmla="*/ 41434 h 57150"/>
                    <a:gd name="connsiteX28" fmla="*/ 25241 w 95250"/>
                    <a:gd name="connsiteY28" fmla="*/ 46672 h 57150"/>
                    <a:gd name="connsiteX29" fmla="*/ 25241 w 95250"/>
                    <a:gd name="connsiteY29" fmla="*/ 51149 h 57150"/>
                    <a:gd name="connsiteX30" fmla="*/ 19526 w 95250"/>
                    <a:gd name="connsiteY30" fmla="*/ 57721 h 57150"/>
                    <a:gd name="connsiteX31" fmla="*/ 20002 w 95250"/>
                    <a:gd name="connsiteY31" fmla="*/ 59341 h 57150"/>
                    <a:gd name="connsiteX32" fmla="*/ 36671 w 95250"/>
                    <a:gd name="connsiteY32" fmla="*/ 63532 h 57150"/>
                    <a:gd name="connsiteX33" fmla="*/ 49435 w 95250"/>
                    <a:gd name="connsiteY33" fmla="*/ 66199 h 57150"/>
                    <a:gd name="connsiteX34" fmla="*/ 61722 w 95250"/>
                    <a:gd name="connsiteY34" fmla="*/ 60960 h 57150"/>
                    <a:gd name="connsiteX35" fmla="*/ 70390 w 95250"/>
                    <a:gd name="connsiteY35" fmla="*/ 52768 h 57150"/>
                    <a:gd name="connsiteX36" fmla="*/ 72200 w 95250"/>
                    <a:gd name="connsiteY36" fmla="*/ 55721 h 57150"/>
                    <a:gd name="connsiteX37" fmla="*/ 77533 w 95250"/>
                    <a:gd name="connsiteY37" fmla="*/ 50006 h 57150"/>
                    <a:gd name="connsiteX38" fmla="*/ 78486 w 95250"/>
                    <a:gd name="connsiteY38" fmla="*/ 49244 h 57150"/>
                    <a:gd name="connsiteX39" fmla="*/ 78486 w 95250"/>
                    <a:gd name="connsiteY39" fmla="*/ 49244 h 57150"/>
                    <a:gd name="connsiteX40" fmla="*/ 78105 w 95250"/>
                    <a:gd name="connsiteY40" fmla="*/ 44482 h 57150"/>
                    <a:gd name="connsiteX41" fmla="*/ 90964 w 95250"/>
                    <a:gd name="connsiteY41" fmla="*/ 30290 h 57150"/>
                    <a:gd name="connsiteX42" fmla="*/ 90868 w 95250"/>
                    <a:gd name="connsiteY42" fmla="*/ 29718 h 57150"/>
                    <a:gd name="connsiteX43" fmla="*/ 95631 w 95250"/>
                    <a:gd name="connsiteY43" fmla="*/ 24098 h 57150"/>
                    <a:gd name="connsiteX44" fmla="*/ 94869 w 95250"/>
                    <a:gd name="connsiteY44" fmla="*/ 22193 h 57150"/>
                    <a:gd name="connsiteX45" fmla="*/ 87916 w 95250"/>
                    <a:gd name="connsiteY45" fmla="*/ 16573 h 57150"/>
                    <a:gd name="connsiteX46" fmla="*/ 77343 w 95250"/>
                    <a:gd name="connsiteY46" fmla="*/ 23050 h 57150"/>
                    <a:gd name="connsiteX47" fmla="*/ 75247 w 95250"/>
                    <a:gd name="connsiteY47" fmla="*/ 18288 h 57150"/>
                    <a:gd name="connsiteX48" fmla="*/ 72676 w 95250"/>
                    <a:gd name="connsiteY48" fmla="*/ 13621 h 57150"/>
                    <a:gd name="connsiteX49" fmla="*/ 66104 w 95250"/>
                    <a:gd name="connsiteY49" fmla="*/ 12287 h 57150"/>
                    <a:gd name="connsiteX50" fmla="*/ 54388 w 95250"/>
                    <a:gd name="connsiteY50" fmla="*/ 15907 h 57150"/>
                    <a:gd name="connsiteX51" fmla="*/ 53340 w 95250"/>
                    <a:gd name="connsiteY51" fmla="*/ 20002 h 57150"/>
                    <a:gd name="connsiteX52" fmla="*/ 62103 w 95250"/>
                    <a:gd name="connsiteY52" fmla="*/ 18859 h 57150"/>
                    <a:gd name="connsiteX53" fmla="*/ 57817 w 95250"/>
                    <a:gd name="connsiteY53" fmla="*/ 21145 h 57150"/>
                    <a:gd name="connsiteX54" fmla="*/ 52768 w 95250"/>
                    <a:gd name="connsiteY54" fmla="*/ 24955 h 57150"/>
                    <a:gd name="connsiteX55" fmla="*/ 55626 w 95250"/>
                    <a:gd name="connsiteY55" fmla="*/ 25908 h 57150"/>
                    <a:gd name="connsiteX56" fmla="*/ 49149 w 95250"/>
                    <a:gd name="connsiteY56" fmla="*/ 32194 h 57150"/>
                    <a:gd name="connsiteX57" fmla="*/ 48673 w 95250"/>
                    <a:gd name="connsiteY57" fmla="*/ 28003 h 57150"/>
                    <a:gd name="connsiteX58" fmla="*/ 49530 w 95250"/>
                    <a:gd name="connsiteY58" fmla="*/ 20288 h 57150"/>
                    <a:gd name="connsiteX59" fmla="*/ 51340 w 95250"/>
                    <a:gd name="connsiteY59" fmla="*/ 15049 h 57150"/>
                    <a:gd name="connsiteX60" fmla="*/ 44863 w 95250"/>
                    <a:gd name="connsiteY60" fmla="*/ 13621 h 57150"/>
                    <a:gd name="connsiteX61" fmla="*/ 35242 w 95250"/>
                    <a:gd name="connsiteY61" fmla="*/ 17145 h 57150"/>
                    <a:gd name="connsiteX62" fmla="*/ 32480 w 95250"/>
                    <a:gd name="connsiteY62" fmla="*/ 1924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95250" h="57150">
                      <a:moveTo>
                        <a:pt x="32480" y="19240"/>
                      </a:moveTo>
                      <a:cubicBezTo>
                        <a:pt x="30671" y="22765"/>
                        <a:pt x="29718" y="26670"/>
                        <a:pt x="28289" y="30385"/>
                      </a:cubicBezTo>
                      <a:cubicBezTo>
                        <a:pt x="26860" y="30099"/>
                        <a:pt x="25527" y="29813"/>
                        <a:pt x="24098" y="29242"/>
                      </a:cubicBezTo>
                      <a:cubicBezTo>
                        <a:pt x="24860" y="24955"/>
                        <a:pt x="25908" y="20669"/>
                        <a:pt x="26575" y="16383"/>
                      </a:cubicBezTo>
                      <a:lnTo>
                        <a:pt x="24860" y="12097"/>
                      </a:lnTo>
                      <a:cubicBezTo>
                        <a:pt x="25813" y="11240"/>
                        <a:pt x="26765" y="10382"/>
                        <a:pt x="27718" y="9525"/>
                      </a:cubicBezTo>
                      <a:cubicBezTo>
                        <a:pt x="26194" y="9144"/>
                        <a:pt x="24670" y="8858"/>
                        <a:pt x="23146" y="8477"/>
                      </a:cubicBezTo>
                      <a:lnTo>
                        <a:pt x="23717" y="2572"/>
                      </a:lnTo>
                      <a:lnTo>
                        <a:pt x="19526" y="1048"/>
                      </a:lnTo>
                      <a:lnTo>
                        <a:pt x="12763" y="0"/>
                      </a:lnTo>
                      <a:lnTo>
                        <a:pt x="9049" y="8953"/>
                      </a:lnTo>
                      <a:lnTo>
                        <a:pt x="667" y="13621"/>
                      </a:lnTo>
                      <a:lnTo>
                        <a:pt x="2953" y="17621"/>
                      </a:lnTo>
                      <a:cubicBezTo>
                        <a:pt x="4477" y="18002"/>
                        <a:pt x="5905" y="18288"/>
                        <a:pt x="7048" y="18859"/>
                      </a:cubicBezTo>
                      <a:cubicBezTo>
                        <a:pt x="2000" y="21907"/>
                        <a:pt x="1048" y="22765"/>
                        <a:pt x="0" y="23622"/>
                      </a:cubicBezTo>
                      <a:cubicBezTo>
                        <a:pt x="0" y="23813"/>
                        <a:pt x="0" y="24098"/>
                        <a:pt x="95" y="24289"/>
                      </a:cubicBezTo>
                      <a:cubicBezTo>
                        <a:pt x="2762" y="25241"/>
                        <a:pt x="5715" y="24765"/>
                        <a:pt x="8477" y="25336"/>
                      </a:cubicBezTo>
                      <a:cubicBezTo>
                        <a:pt x="8477" y="25527"/>
                        <a:pt x="8477" y="25717"/>
                        <a:pt x="8572" y="25813"/>
                      </a:cubicBezTo>
                      <a:cubicBezTo>
                        <a:pt x="6572" y="27051"/>
                        <a:pt x="4191" y="27527"/>
                        <a:pt x="2381" y="29242"/>
                      </a:cubicBezTo>
                      <a:cubicBezTo>
                        <a:pt x="4286" y="31337"/>
                        <a:pt x="7239" y="30575"/>
                        <a:pt x="9525" y="31718"/>
                      </a:cubicBezTo>
                      <a:quadBezTo>
                        <a:pt x="2667" y="35052"/>
                        <a:pt x="2667" y="38481"/>
                      </a:quadBezTo>
                      <a:quadBezTo>
                        <a:pt x="2953" y="38576"/>
                        <a:pt x="8477" y="36290"/>
                      </a:quadBezTo>
                      <a:cubicBezTo>
                        <a:pt x="10192" y="35623"/>
                        <a:pt x="11621" y="36862"/>
                        <a:pt x="13144" y="37052"/>
                      </a:cubicBezTo>
                      <a:cubicBezTo>
                        <a:pt x="14764" y="37243"/>
                        <a:pt x="16478" y="37052"/>
                        <a:pt x="18097" y="37528"/>
                      </a:cubicBezTo>
                      <a:cubicBezTo>
                        <a:pt x="18193" y="37814"/>
                        <a:pt x="18383" y="38290"/>
                        <a:pt x="18383" y="38576"/>
                      </a:cubicBezTo>
                      <a:cubicBezTo>
                        <a:pt x="20383" y="39148"/>
                        <a:pt x="24098" y="36862"/>
                        <a:pt x="24575" y="39719"/>
                      </a:cubicBezTo>
                      <a:cubicBezTo>
                        <a:pt x="24765" y="39815"/>
                        <a:pt x="32004" y="41339"/>
                        <a:pt x="34385" y="41148"/>
                      </a:cubicBezTo>
                      <a:quadBezTo>
                        <a:pt x="36385" y="41053"/>
                        <a:pt x="36862" y="41434"/>
                      </a:quadBezTo>
                      <a:cubicBezTo>
                        <a:pt x="34004" y="45434"/>
                        <a:pt x="28670" y="44101"/>
                        <a:pt x="25241" y="46672"/>
                      </a:cubicBezTo>
                      <a:cubicBezTo>
                        <a:pt x="23527" y="47911"/>
                        <a:pt x="25432" y="49625"/>
                        <a:pt x="25241" y="51149"/>
                      </a:cubicBezTo>
                      <a:cubicBezTo>
                        <a:pt x="24860" y="54673"/>
                        <a:pt x="20764" y="54864"/>
                        <a:pt x="19526" y="57721"/>
                      </a:cubicBezTo>
                      <a:cubicBezTo>
                        <a:pt x="19336" y="58198"/>
                        <a:pt x="19717" y="58865"/>
                        <a:pt x="20002" y="59341"/>
                      </a:cubicBezTo>
                      <a:quadBezTo>
                        <a:pt x="20574" y="60103"/>
                        <a:pt x="36671" y="63532"/>
                      </a:quadBezTo>
                      <a:cubicBezTo>
                        <a:pt x="40958" y="64389"/>
                        <a:pt x="44958" y="66294"/>
                        <a:pt x="49435" y="66199"/>
                      </a:cubicBezTo>
                      <a:quadBezTo>
                        <a:pt x="60769" y="65913"/>
                        <a:pt x="61722" y="60960"/>
                      </a:quadBezTo>
                      <a:cubicBezTo>
                        <a:pt x="62484" y="56959"/>
                        <a:pt x="69056" y="52388"/>
                        <a:pt x="70390" y="52768"/>
                      </a:cubicBezTo>
                      <a:cubicBezTo>
                        <a:pt x="71247" y="54673"/>
                        <a:pt x="71247" y="54769"/>
                        <a:pt x="72200" y="55721"/>
                      </a:cubicBezTo>
                      <a:cubicBezTo>
                        <a:pt x="73914" y="53912"/>
                        <a:pt x="75533" y="52006"/>
                        <a:pt x="77533" y="50006"/>
                      </a:cubicBezTo>
                      <a:cubicBezTo>
                        <a:pt x="77819" y="49816"/>
                        <a:pt x="78200" y="49435"/>
                        <a:pt x="78486" y="49244"/>
                      </a:cubicBezTo>
                      <a:lnTo>
                        <a:pt x="78486" y="49244"/>
                      </a:lnTo>
                      <a:cubicBezTo>
                        <a:pt x="81058" y="46672"/>
                        <a:pt x="79248" y="45339"/>
                        <a:pt x="78105" y="44482"/>
                      </a:cubicBezTo>
                      <a:quadBezTo>
                        <a:pt x="94679" y="32004"/>
                        <a:pt x="90964" y="30290"/>
                      </a:quadBezTo>
                      <a:cubicBezTo>
                        <a:pt x="90964" y="30099"/>
                        <a:pt x="90868" y="29908"/>
                        <a:pt x="90868" y="29718"/>
                      </a:cubicBezTo>
                      <a:cubicBezTo>
                        <a:pt x="92488" y="27813"/>
                        <a:pt x="94964" y="26670"/>
                        <a:pt x="95631" y="24098"/>
                      </a:cubicBezTo>
                      <a:cubicBezTo>
                        <a:pt x="95821" y="23336"/>
                        <a:pt x="95345" y="22669"/>
                        <a:pt x="94869" y="22193"/>
                      </a:cubicBezTo>
                      <a:cubicBezTo>
                        <a:pt x="94774" y="22098"/>
                        <a:pt x="88868" y="16669"/>
                        <a:pt x="87916" y="16573"/>
                      </a:cubicBezTo>
                      <a:cubicBezTo>
                        <a:pt x="87535" y="16573"/>
                        <a:pt x="86963" y="16478"/>
                        <a:pt x="77343" y="23050"/>
                      </a:cubicBezTo>
                      <a:lnTo>
                        <a:pt x="75247" y="18288"/>
                      </a:lnTo>
                      <a:lnTo>
                        <a:pt x="72676" y="13621"/>
                      </a:lnTo>
                      <a:cubicBezTo>
                        <a:pt x="70485" y="13144"/>
                        <a:pt x="68294" y="12668"/>
                        <a:pt x="66104" y="12287"/>
                      </a:cubicBezTo>
                      <a:cubicBezTo>
                        <a:pt x="62579" y="13335"/>
                        <a:pt x="57912" y="14859"/>
                        <a:pt x="54388" y="15907"/>
                      </a:cubicBezTo>
                      <a:cubicBezTo>
                        <a:pt x="53150" y="18669"/>
                        <a:pt x="53245" y="19336"/>
                        <a:pt x="53340" y="20002"/>
                      </a:cubicBezTo>
                      <a:cubicBezTo>
                        <a:pt x="56579" y="21622"/>
                        <a:pt x="59055" y="18383"/>
                        <a:pt x="62103" y="18859"/>
                      </a:cubicBezTo>
                      <a:cubicBezTo>
                        <a:pt x="61913" y="20002"/>
                        <a:pt x="59436" y="22098"/>
                        <a:pt x="57817" y="21145"/>
                      </a:cubicBezTo>
                      <a:lnTo>
                        <a:pt x="52768" y="24955"/>
                      </a:lnTo>
                      <a:cubicBezTo>
                        <a:pt x="53816" y="25146"/>
                        <a:pt x="54864" y="25432"/>
                        <a:pt x="55626" y="25908"/>
                      </a:cubicBezTo>
                      <a:cubicBezTo>
                        <a:pt x="50768" y="32099"/>
                        <a:pt x="50292" y="32099"/>
                        <a:pt x="49149" y="32194"/>
                      </a:cubicBezTo>
                      <a:cubicBezTo>
                        <a:pt x="47530" y="30670"/>
                        <a:pt x="48387" y="28670"/>
                        <a:pt x="48673" y="28003"/>
                      </a:cubicBezTo>
                      <a:cubicBezTo>
                        <a:pt x="49816" y="25241"/>
                        <a:pt x="49625" y="20765"/>
                        <a:pt x="49530" y="20288"/>
                      </a:cubicBezTo>
                      <a:lnTo>
                        <a:pt x="51340" y="15049"/>
                      </a:lnTo>
                      <a:cubicBezTo>
                        <a:pt x="49149" y="14573"/>
                        <a:pt x="46958" y="14097"/>
                        <a:pt x="44863" y="13621"/>
                      </a:cubicBezTo>
                      <a:lnTo>
                        <a:pt x="35242" y="17145"/>
                      </a:lnTo>
                      <a:cubicBezTo>
                        <a:pt x="34195" y="17621"/>
                        <a:pt x="33338" y="18383"/>
                        <a:pt x="32480" y="1924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3" name="Freeform: Shape 274"/>
                <p:cNvSpPr/>
                <p:nvPr/>
              </p:nvSpPr>
              <p:spPr>
                <a:xfrm>
                  <a:off x="5182457" y="978503"/>
                  <a:ext cx="19050" cy="19050"/>
                </a:xfrm>
                <a:custGeom>
                  <a:avLst/>
                  <a:gdLst>
                    <a:gd name="connsiteX0" fmla="*/ 0 w 19050"/>
                    <a:gd name="connsiteY0" fmla="*/ 17717 h 19050"/>
                    <a:gd name="connsiteX1" fmla="*/ 3620 w 19050"/>
                    <a:gd name="connsiteY1" fmla="*/ 18002 h 19050"/>
                    <a:gd name="connsiteX2" fmla="*/ 5620 w 19050"/>
                    <a:gd name="connsiteY2" fmla="*/ 19431 h 19050"/>
                    <a:gd name="connsiteX3" fmla="*/ 9906 w 19050"/>
                    <a:gd name="connsiteY3" fmla="*/ 19622 h 19050"/>
                    <a:gd name="connsiteX4" fmla="*/ 10954 w 19050"/>
                    <a:gd name="connsiteY4" fmla="*/ 20479 h 19050"/>
                    <a:gd name="connsiteX5" fmla="*/ 16002 w 19050"/>
                    <a:gd name="connsiteY5" fmla="*/ 23813 h 19050"/>
                    <a:gd name="connsiteX6" fmla="*/ 16192 w 19050"/>
                    <a:gd name="connsiteY6" fmla="*/ 23908 h 19050"/>
                    <a:gd name="connsiteX7" fmla="*/ 16192 w 19050"/>
                    <a:gd name="connsiteY7" fmla="*/ 21622 h 19050"/>
                    <a:gd name="connsiteX8" fmla="*/ 17812 w 19050"/>
                    <a:gd name="connsiteY8" fmla="*/ 18193 h 19050"/>
                    <a:gd name="connsiteX9" fmla="*/ 17907 w 19050"/>
                    <a:gd name="connsiteY9" fmla="*/ 12573 h 19050"/>
                    <a:gd name="connsiteX10" fmla="*/ 17621 w 19050"/>
                    <a:gd name="connsiteY10" fmla="*/ 11811 h 19050"/>
                    <a:gd name="connsiteX11" fmla="*/ 19526 w 19050"/>
                    <a:gd name="connsiteY11" fmla="*/ 7620 h 19050"/>
                    <a:gd name="connsiteX12" fmla="*/ 19526 w 19050"/>
                    <a:gd name="connsiteY12" fmla="*/ 5715 h 19050"/>
                    <a:gd name="connsiteX13" fmla="*/ 18669 w 19050"/>
                    <a:gd name="connsiteY13" fmla="*/ 3905 h 19050"/>
                    <a:gd name="connsiteX14" fmla="*/ 18193 w 19050"/>
                    <a:gd name="connsiteY14" fmla="*/ 1619 h 19050"/>
                    <a:gd name="connsiteX15" fmla="*/ 17717 w 19050"/>
                    <a:gd name="connsiteY15" fmla="*/ 1048 h 19050"/>
                    <a:gd name="connsiteX16" fmla="*/ 17336 w 19050"/>
                    <a:gd name="connsiteY16" fmla="*/ 1048 h 19050"/>
                    <a:gd name="connsiteX17" fmla="*/ 12954 w 19050"/>
                    <a:gd name="connsiteY17" fmla="*/ 0 h 19050"/>
                    <a:gd name="connsiteX18" fmla="*/ 10668 w 19050"/>
                    <a:gd name="connsiteY18" fmla="*/ 3048 h 19050"/>
                    <a:gd name="connsiteX19" fmla="*/ 7429 w 19050"/>
                    <a:gd name="connsiteY19" fmla="*/ 9239 h 19050"/>
                    <a:gd name="connsiteX20" fmla="*/ 2858 w 19050"/>
                    <a:gd name="connsiteY20" fmla="*/ 14383 h 19050"/>
                    <a:gd name="connsiteX21" fmla="*/ 0 w 19050"/>
                    <a:gd name="connsiteY21" fmla="*/ 17717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9050" h="19050">
                      <a:moveTo>
                        <a:pt x="0" y="17717"/>
                      </a:moveTo>
                      <a:cubicBezTo>
                        <a:pt x="1143" y="18574"/>
                        <a:pt x="2381" y="17717"/>
                        <a:pt x="3620" y="18002"/>
                      </a:cubicBezTo>
                      <a:cubicBezTo>
                        <a:pt x="4477" y="18193"/>
                        <a:pt x="4763" y="19145"/>
                        <a:pt x="5620" y="19431"/>
                      </a:cubicBezTo>
                      <a:cubicBezTo>
                        <a:pt x="7049" y="20003"/>
                        <a:pt x="8477" y="19050"/>
                        <a:pt x="9906" y="19622"/>
                      </a:cubicBezTo>
                      <a:cubicBezTo>
                        <a:pt x="10382" y="19812"/>
                        <a:pt x="10858" y="20288"/>
                        <a:pt x="10954" y="20479"/>
                      </a:cubicBezTo>
                      <a:cubicBezTo>
                        <a:pt x="11335" y="21050"/>
                        <a:pt x="12097" y="22098"/>
                        <a:pt x="16002" y="23813"/>
                      </a:cubicBezTo>
                      <a:cubicBezTo>
                        <a:pt x="16097" y="23813"/>
                        <a:pt x="16097" y="23908"/>
                        <a:pt x="16192" y="23908"/>
                      </a:cubicBezTo>
                      <a:cubicBezTo>
                        <a:pt x="16192" y="23241"/>
                        <a:pt x="16002" y="22289"/>
                        <a:pt x="16192" y="21622"/>
                      </a:cubicBezTo>
                      <a:cubicBezTo>
                        <a:pt x="16574" y="20383"/>
                        <a:pt x="17336" y="19336"/>
                        <a:pt x="17812" y="18193"/>
                      </a:cubicBezTo>
                      <a:cubicBezTo>
                        <a:pt x="19145" y="15145"/>
                        <a:pt x="17907" y="12573"/>
                        <a:pt x="17907" y="12573"/>
                      </a:cubicBezTo>
                      <a:cubicBezTo>
                        <a:pt x="17812" y="12382"/>
                        <a:pt x="17526" y="12097"/>
                        <a:pt x="17621" y="11811"/>
                      </a:cubicBezTo>
                      <a:cubicBezTo>
                        <a:pt x="17907" y="10287"/>
                        <a:pt x="19050" y="9144"/>
                        <a:pt x="19526" y="7620"/>
                      </a:cubicBezTo>
                      <a:cubicBezTo>
                        <a:pt x="19717" y="6953"/>
                        <a:pt x="19336" y="6382"/>
                        <a:pt x="19526" y="5715"/>
                      </a:cubicBezTo>
                      <a:cubicBezTo>
                        <a:pt x="19717" y="4858"/>
                        <a:pt x="18860" y="4572"/>
                        <a:pt x="18669" y="3905"/>
                      </a:cubicBezTo>
                      <a:cubicBezTo>
                        <a:pt x="18383" y="3143"/>
                        <a:pt x="18479" y="2381"/>
                        <a:pt x="18193" y="1619"/>
                      </a:cubicBezTo>
                      <a:cubicBezTo>
                        <a:pt x="18098" y="1429"/>
                        <a:pt x="17907" y="1143"/>
                        <a:pt x="17717" y="1048"/>
                      </a:cubicBezTo>
                      <a:cubicBezTo>
                        <a:pt x="17621" y="1048"/>
                        <a:pt x="17431" y="1048"/>
                        <a:pt x="17336" y="1048"/>
                      </a:cubicBezTo>
                      <a:cubicBezTo>
                        <a:pt x="15907" y="667"/>
                        <a:pt x="14383" y="286"/>
                        <a:pt x="12954" y="0"/>
                      </a:cubicBezTo>
                      <a:cubicBezTo>
                        <a:pt x="12192" y="953"/>
                        <a:pt x="11430" y="2000"/>
                        <a:pt x="10668" y="3048"/>
                      </a:cubicBezTo>
                      <a:cubicBezTo>
                        <a:pt x="9335" y="4953"/>
                        <a:pt x="8573" y="7239"/>
                        <a:pt x="7429" y="9239"/>
                      </a:cubicBezTo>
                      <a:cubicBezTo>
                        <a:pt x="6477" y="10858"/>
                        <a:pt x="5048" y="12192"/>
                        <a:pt x="2858" y="14383"/>
                      </a:cubicBezTo>
                      <a:cubicBezTo>
                        <a:pt x="286" y="16669"/>
                        <a:pt x="191" y="16954"/>
                        <a:pt x="0" y="1771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4" name="Freeform: Shape 275"/>
                <p:cNvSpPr/>
                <p:nvPr/>
              </p:nvSpPr>
              <p:spPr>
                <a:xfrm>
                  <a:off x="5234940" y="987076"/>
                  <a:ext cx="19050" cy="9525"/>
                </a:xfrm>
                <a:custGeom>
                  <a:avLst/>
                  <a:gdLst>
                    <a:gd name="connsiteX0" fmla="*/ 14383 w 19050"/>
                    <a:gd name="connsiteY0" fmla="*/ 1619 h 0"/>
                    <a:gd name="connsiteX1" fmla="*/ 11430 w 19050"/>
                    <a:gd name="connsiteY1" fmla="*/ 1810 h 0"/>
                    <a:gd name="connsiteX2" fmla="*/ 11049 w 19050"/>
                    <a:gd name="connsiteY2" fmla="*/ 1524 h 0"/>
                    <a:gd name="connsiteX3" fmla="*/ 9906 w 19050"/>
                    <a:gd name="connsiteY3" fmla="*/ 952 h 0"/>
                    <a:gd name="connsiteX4" fmla="*/ 5524 w 19050"/>
                    <a:gd name="connsiteY4" fmla="*/ 1333 h 0"/>
                    <a:gd name="connsiteX5" fmla="*/ 4477 w 19050"/>
                    <a:gd name="connsiteY5" fmla="*/ 381 h 0"/>
                    <a:gd name="connsiteX6" fmla="*/ 4096 w 19050"/>
                    <a:gd name="connsiteY6" fmla="*/ 0 h 0"/>
                    <a:gd name="connsiteX7" fmla="*/ 952 w 19050"/>
                    <a:gd name="connsiteY7" fmla="*/ 952 h 0"/>
                    <a:gd name="connsiteX8" fmla="*/ 0 w 19050"/>
                    <a:gd name="connsiteY8" fmla="*/ 5048 h 0"/>
                    <a:gd name="connsiteX9" fmla="*/ 7239 w 19050"/>
                    <a:gd name="connsiteY9" fmla="*/ 7810 h 0"/>
                    <a:gd name="connsiteX10" fmla="*/ 14668 w 19050"/>
                    <a:gd name="connsiteY10" fmla="*/ 6858 h 0"/>
                    <a:gd name="connsiteX11" fmla="*/ 19621 w 19050"/>
                    <a:gd name="connsiteY11" fmla="*/ 3619 h 0"/>
                    <a:gd name="connsiteX12" fmla="*/ 14764 w 19050"/>
                    <a:gd name="connsiteY12" fmla="*/ 1619 h 0"/>
                    <a:gd name="connsiteX13" fmla="*/ 14383 w 19050"/>
                    <a:gd name="connsiteY13" fmla="*/ 161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9050">
                      <a:moveTo>
                        <a:pt x="14383" y="1619"/>
                      </a:moveTo>
                      <a:cubicBezTo>
                        <a:pt x="13335" y="1429"/>
                        <a:pt x="12382" y="1715"/>
                        <a:pt x="11430" y="1810"/>
                      </a:cubicBezTo>
                      <a:cubicBezTo>
                        <a:pt x="11144" y="1810"/>
                        <a:pt x="11049" y="1715"/>
                        <a:pt x="11049" y="1524"/>
                      </a:cubicBezTo>
                      <a:cubicBezTo>
                        <a:pt x="10954" y="1048"/>
                        <a:pt x="9906" y="952"/>
                        <a:pt x="9906" y="952"/>
                      </a:cubicBezTo>
                      <a:cubicBezTo>
                        <a:pt x="8382" y="857"/>
                        <a:pt x="6953" y="1619"/>
                        <a:pt x="5524" y="1333"/>
                      </a:cubicBezTo>
                      <a:cubicBezTo>
                        <a:pt x="4858" y="1238"/>
                        <a:pt x="4763" y="1048"/>
                        <a:pt x="4477" y="381"/>
                      </a:cubicBezTo>
                      <a:cubicBezTo>
                        <a:pt x="4381" y="191"/>
                        <a:pt x="4286" y="0"/>
                        <a:pt x="4096" y="0"/>
                      </a:cubicBezTo>
                      <a:quadBezTo>
                        <a:pt x="3715" y="0"/>
                        <a:pt x="952" y="952"/>
                      </a:quadBezTo>
                      <a:cubicBezTo>
                        <a:pt x="667" y="2191"/>
                        <a:pt x="286" y="3810"/>
                        <a:pt x="0" y="5048"/>
                      </a:cubicBezTo>
                      <a:cubicBezTo>
                        <a:pt x="4667" y="7144"/>
                        <a:pt x="6953" y="7810"/>
                        <a:pt x="7239" y="7810"/>
                      </a:cubicBezTo>
                      <a:cubicBezTo>
                        <a:pt x="9811" y="8096"/>
                        <a:pt x="12097" y="6668"/>
                        <a:pt x="14668" y="6858"/>
                      </a:cubicBezTo>
                      <a:cubicBezTo>
                        <a:pt x="16383" y="6382"/>
                        <a:pt x="18097" y="4572"/>
                        <a:pt x="19621" y="3619"/>
                      </a:cubicBezTo>
                      <a:quadBezTo>
                        <a:pt x="18859" y="2572"/>
                        <a:pt x="14764" y="1619"/>
                      </a:quadBezTo>
                      <a:cubicBezTo>
                        <a:pt x="14573" y="1715"/>
                        <a:pt x="14478" y="1619"/>
                        <a:pt x="14383" y="161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5" name="Freeform: Shape 276"/>
                <p:cNvSpPr/>
                <p:nvPr/>
              </p:nvSpPr>
              <p:spPr>
                <a:xfrm>
                  <a:off x="5083277" y="1099228"/>
                  <a:ext cx="114300" cy="85725"/>
                </a:xfrm>
                <a:custGeom>
                  <a:avLst/>
                  <a:gdLst>
                    <a:gd name="connsiteX0" fmla="*/ 109467 w 114300"/>
                    <a:gd name="connsiteY0" fmla="*/ 2624 h 85725"/>
                    <a:gd name="connsiteX1" fmla="*/ 90798 w 114300"/>
                    <a:gd name="connsiteY1" fmla="*/ 2624 h 85725"/>
                    <a:gd name="connsiteX2" fmla="*/ 80797 w 114300"/>
                    <a:gd name="connsiteY2" fmla="*/ 5958 h 85725"/>
                    <a:gd name="connsiteX3" fmla="*/ 79654 w 114300"/>
                    <a:gd name="connsiteY3" fmla="*/ 1862 h 85725"/>
                    <a:gd name="connsiteX4" fmla="*/ 72034 w 114300"/>
                    <a:gd name="connsiteY4" fmla="*/ 1576 h 85725"/>
                    <a:gd name="connsiteX5" fmla="*/ 67176 w 114300"/>
                    <a:gd name="connsiteY5" fmla="*/ 3196 h 85725"/>
                    <a:gd name="connsiteX6" fmla="*/ 55841 w 114300"/>
                    <a:gd name="connsiteY6" fmla="*/ 1100 h 85725"/>
                    <a:gd name="connsiteX7" fmla="*/ 50222 w 114300"/>
                    <a:gd name="connsiteY7" fmla="*/ 7958 h 85725"/>
                    <a:gd name="connsiteX8" fmla="*/ 35839 w 114300"/>
                    <a:gd name="connsiteY8" fmla="*/ 13768 h 85725"/>
                    <a:gd name="connsiteX9" fmla="*/ 42030 w 114300"/>
                    <a:gd name="connsiteY9" fmla="*/ 14054 h 85725"/>
                    <a:gd name="connsiteX10" fmla="*/ 42697 w 114300"/>
                    <a:gd name="connsiteY10" fmla="*/ 19293 h 85725"/>
                    <a:gd name="connsiteX11" fmla="*/ 48126 w 114300"/>
                    <a:gd name="connsiteY11" fmla="*/ 20150 h 85725"/>
                    <a:gd name="connsiteX12" fmla="*/ 41268 w 114300"/>
                    <a:gd name="connsiteY12" fmla="*/ 29103 h 85725"/>
                    <a:gd name="connsiteX13" fmla="*/ 36315 w 114300"/>
                    <a:gd name="connsiteY13" fmla="*/ 34056 h 85725"/>
                    <a:gd name="connsiteX14" fmla="*/ 30410 w 114300"/>
                    <a:gd name="connsiteY14" fmla="*/ 34533 h 85725"/>
                    <a:gd name="connsiteX15" fmla="*/ 22314 w 114300"/>
                    <a:gd name="connsiteY15" fmla="*/ 32914 h 85725"/>
                    <a:gd name="connsiteX16" fmla="*/ 20790 w 114300"/>
                    <a:gd name="connsiteY16" fmla="*/ 28246 h 85725"/>
                    <a:gd name="connsiteX17" fmla="*/ 18218 w 114300"/>
                    <a:gd name="connsiteY17" fmla="*/ 19674 h 85725"/>
                    <a:gd name="connsiteX18" fmla="*/ 1644 w 114300"/>
                    <a:gd name="connsiteY18" fmla="*/ 25770 h 85725"/>
                    <a:gd name="connsiteX19" fmla="*/ 2216 w 114300"/>
                    <a:gd name="connsiteY19" fmla="*/ 46248 h 85725"/>
                    <a:gd name="connsiteX20" fmla="*/ 4216 w 114300"/>
                    <a:gd name="connsiteY20" fmla="*/ 48630 h 85725"/>
                    <a:gd name="connsiteX21" fmla="*/ 8788 w 114300"/>
                    <a:gd name="connsiteY21" fmla="*/ 50154 h 85725"/>
                    <a:gd name="connsiteX22" fmla="*/ 11645 w 114300"/>
                    <a:gd name="connsiteY22" fmla="*/ 53488 h 85725"/>
                    <a:gd name="connsiteX23" fmla="*/ 16408 w 114300"/>
                    <a:gd name="connsiteY23" fmla="*/ 53106 h 85725"/>
                    <a:gd name="connsiteX24" fmla="*/ 15646 w 114300"/>
                    <a:gd name="connsiteY24" fmla="*/ 62060 h 85725"/>
                    <a:gd name="connsiteX25" fmla="*/ 21075 w 114300"/>
                    <a:gd name="connsiteY25" fmla="*/ 60726 h 85725"/>
                    <a:gd name="connsiteX26" fmla="*/ 21456 w 114300"/>
                    <a:gd name="connsiteY26" fmla="*/ 61298 h 85725"/>
                    <a:gd name="connsiteX27" fmla="*/ 18027 w 114300"/>
                    <a:gd name="connsiteY27" fmla="*/ 73014 h 85725"/>
                    <a:gd name="connsiteX28" fmla="*/ 15456 w 114300"/>
                    <a:gd name="connsiteY28" fmla="*/ 78252 h 85725"/>
                    <a:gd name="connsiteX29" fmla="*/ 17551 w 114300"/>
                    <a:gd name="connsiteY29" fmla="*/ 82634 h 85725"/>
                    <a:gd name="connsiteX30" fmla="*/ 39744 w 114300"/>
                    <a:gd name="connsiteY30" fmla="*/ 79491 h 85725"/>
                    <a:gd name="connsiteX31" fmla="*/ 45936 w 114300"/>
                    <a:gd name="connsiteY31" fmla="*/ 78252 h 85725"/>
                    <a:gd name="connsiteX32" fmla="*/ 46888 w 114300"/>
                    <a:gd name="connsiteY32" fmla="*/ 78443 h 85725"/>
                    <a:gd name="connsiteX33" fmla="*/ 47745 w 114300"/>
                    <a:gd name="connsiteY33" fmla="*/ 78634 h 85725"/>
                    <a:gd name="connsiteX34" fmla="*/ 48412 w 114300"/>
                    <a:gd name="connsiteY34" fmla="*/ 78729 h 85725"/>
                    <a:gd name="connsiteX35" fmla="*/ 49079 w 114300"/>
                    <a:gd name="connsiteY35" fmla="*/ 78824 h 85725"/>
                    <a:gd name="connsiteX36" fmla="*/ 49745 w 114300"/>
                    <a:gd name="connsiteY36" fmla="*/ 78919 h 85725"/>
                    <a:gd name="connsiteX37" fmla="*/ 50412 w 114300"/>
                    <a:gd name="connsiteY37" fmla="*/ 79015 h 85725"/>
                    <a:gd name="connsiteX38" fmla="*/ 51174 w 114300"/>
                    <a:gd name="connsiteY38" fmla="*/ 79205 h 85725"/>
                    <a:gd name="connsiteX39" fmla="*/ 52127 w 114300"/>
                    <a:gd name="connsiteY39" fmla="*/ 79396 h 85725"/>
                    <a:gd name="connsiteX40" fmla="*/ 59270 w 114300"/>
                    <a:gd name="connsiteY40" fmla="*/ 81015 h 85725"/>
                    <a:gd name="connsiteX41" fmla="*/ 75558 w 114300"/>
                    <a:gd name="connsiteY41" fmla="*/ 75490 h 85725"/>
                    <a:gd name="connsiteX42" fmla="*/ 85178 w 114300"/>
                    <a:gd name="connsiteY42" fmla="*/ 61203 h 85725"/>
                    <a:gd name="connsiteX43" fmla="*/ 92418 w 114300"/>
                    <a:gd name="connsiteY43" fmla="*/ 55297 h 85725"/>
                    <a:gd name="connsiteX44" fmla="*/ 97085 w 114300"/>
                    <a:gd name="connsiteY44" fmla="*/ 49487 h 85725"/>
                    <a:gd name="connsiteX45" fmla="*/ 100419 w 114300"/>
                    <a:gd name="connsiteY45" fmla="*/ 41296 h 85725"/>
                    <a:gd name="connsiteX46" fmla="*/ 104895 w 114300"/>
                    <a:gd name="connsiteY46" fmla="*/ 35866 h 85725"/>
                    <a:gd name="connsiteX47" fmla="*/ 102038 w 114300"/>
                    <a:gd name="connsiteY47" fmla="*/ 31485 h 85725"/>
                    <a:gd name="connsiteX48" fmla="*/ 95370 w 114300"/>
                    <a:gd name="connsiteY48" fmla="*/ 34342 h 85725"/>
                    <a:gd name="connsiteX49" fmla="*/ 87941 w 114300"/>
                    <a:gd name="connsiteY49" fmla="*/ 45582 h 85725"/>
                    <a:gd name="connsiteX50" fmla="*/ 88036 w 114300"/>
                    <a:gd name="connsiteY50" fmla="*/ 39391 h 85725"/>
                    <a:gd name="connsiteX51" fmla="*/ 84226 w 114300"/>
                    <a:gd name="connsiteY51" fmla="*/ 37009 h 85725"/>
                    <a:gd name="connsiteX52" fmla="*/ 80702 w 114300"/>
                    <a:gd name="connsiteY52" fmla="*/ 33580 h 85725"/>
                    <a:gd name="connsiteX53" fmla="*/ 81464 w 114300"/>
                    <a:gd name="connsiteY53" fmla="*/ 30818 h 85725"/>
                    <a:gd name="connsiteX54" fmla="*/ 86322 w 114300"/>
                    <a:gd name="connsiteY54" fmla="*/ 29580 h 85725"/>
                    <a:gd name="connsiteX55" fmla="*/ 92418 w 114300"/>
                    <a:gd name="connsiteY55" fmla="*/ 27865 h 85725"/>
                    <a:gd name="connsiteX56" fmla="*/ 97561 w 114300"/>
                    <a:gd name="connsiteY56" fmla="*/ 28246 h 85725"/>
                    <a:gd name="connsiteX57" fmla="*/ 106610 w 114300"/>
                    <a:gd name="connsiteY57" fmla="*/ 22626 h 85725"/>
                    <a:gd name="connsiteX58" fmla="*/ 104228 w 114300"/>
                    <a:gd name="connsiteY58" fmla="*/ 21198 h 85725"/>
                    <a:gd name="connsiteX59" fmla="*/ 104133 w 114300"/>
                    <a:gd name="connsiteY59" fmla="*/ 20531 h 85725"/>
                    <a:gd name="connsiteX60" fmla="*/ 109372 w 114300"/>
                    <a:gd name="connsiteY60" fmla="*/ 19388 h 85725"/>
                    <a:gd name="connsiteX61" fmla="*/ 112420 w 114300"/>
                    <a:gd name="connsiteY61" fmla="*/ 17578 h 85725"/>
                    <a:gd name="connsiteX62" fmla="*/ 113944 w 114300"/>
                    <a:gd name="connsiteY62" fmla="*/ 14054 h 85725"/>
                    <a:gd name="connsiteX63" fmla="*/ 109658 w 114300"/>
                    <a:gd name="connsiteY63" fmla="*/ 10911 h 85725"/>
                    <a:gd name="connsiteX64" fmla="*/ 107658 w 114300"/>
                    <a:gd name="connsiteY64" fmla="*/ 8339 h 85725"/>
                    <a:gd name="connsiteX65" fmla="*/ 115563 w 114300"/>
                    <a:gd name="connsiteY65" fmla="*/ 3767 h 85725"/>
                    <a:gd name="connsiteX66" fmla="*/ 109467 w 114300"/>
                    <a:gd name="connsiteY66" fmla="*/ 2624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14300" h="85725">
                      <a:moveTo>
                        <a:pt x="109467" y="2624"/>
                      </a:moveTo>
                      <a:cubicBezTo>
                        <a:pt x="103276" y="2433"/>
                        <a:pt x="96990" y="2719"/>
                        <a:pt x="90798" y="2624"/>
                      </a:cubicBezTo>
                      <a:cubicBezTo>
                        <a:pt x="87084" y="2529"/>
                        <a:pt x="84607" y="6244"/>
                        <a:pt x="80797" y="5958"/>
                      </a:cubicBezTo>
                      <a:quadBezTo>
                        <a:pt x="78987" y="5863"/>
                        <a:pt x="79654" y="1862"/>
                      </a:quadBezTo>
                      <a:cubicBezTo>
                        <a:pt x="76987" y="-1377"/>
                        <a:pt x="74225" y="338"/>
                        <a:pt x="72034" y="1576"/>
                      </a:cubicBezTo>
                      <a:cubicBezTo>
                        <a:pt x="69367" y="3196"/>
                        <a:pt x="67653" y="3957"/>
                        <a:pt x="67176" y="3196"/>
                      </a:cubicBezTo>
                      <a:cubicBezTo>
                        <a:pt x="67176" y="3196"/>
                        <a:pt x="61747" y="1291"/>
                        <a:pt x="55841" y="1100"/>
                      </a:cubicBezTo>
                      <a:cubicBezTo>
                        <a:pt x="54127" y="3196"/>
                        <a:pt x="51841" y="5863"/>
                        <a:pt x="50222" y="7958"/>
                      </a:cubicBezTo>
                      <a:cubicBezTo>
                        <a:pt x="45745" y="4910"/>
                        <a:pt x="36601" y="9958"/>
                        <a:pt x="35839" y="13768"/>
                      </a:cubicBezTo>
                      <a:cubicBezTo>
                        <a:pt x="37839" y="15292"/>
                        <a:pt x="40030" y="13387"/>
                        <a:pt x="42030" y="14054"/>
                      </a:cubicBezTo>
                      <a:cubicBezTo>
                        <a:pt x="42411" y="15769"/>
                        <a:pt x="41078" y="17673"/>
                        <a:pt x="42697" y="19293"/>
                      </a:cubicBezTo>
                      <a:cubicBezTo>
                        <a:pt x="44316" y="20912"/>
                        <a:pt x="46507" y="19007"/>
                        <a:pt x="48126" y="20150"/>
                      </a:cubicBezTo>
                      <a:cubicBezTo>
                        <a:pt x="45936" y="23198"/>
                        <a:pt x="43173" y="25865"/>
                        <a:pt x="41268" y="29103"/>
                      </a:cubicBezTo>
                      <a:cubicBezTo>
                        <a:pt x="39744" y="30723"/>
                        <a:pt x="38316" y="32342"/>
                        <a:pt x="36315" y="34056"/>
                      </a:cubicBezTo>
                      <a:cubicBezTo>
                        <a:pt x="35363" y="32818"/>
                        <a:pt x="35172" y="32532"/>
                        <a:pt x="30410" y="34533"/>
                      </a:cubicBezTo>
                      <a:cubicBezTo>
                        <a:pt x="28028" y="35580"/>
                        <a:pt x="25933" y="36438"/>
                        <a:pt x="22314" y="32914"/>
                      </a:cubicBezTo>
                      <a:cubicBezTo>
                        <a:pt x="20599" y="31294"/>
                        <a:pt x="20599" y="30723"/>
                        <a:pt x="20790" y="28246"/>
                      </a:cubicBezTo>
                      <a:cubicBezTo>
                        <a:pt x="21266" y="22817"/>
                        <a:pt x="18503" y="19674"/>
                        <a:pt x="18218" y="19674"/>
                      </a:cubicBezTo>
                      <a:cubicBezTo>
                        <a:pt x="14312" y="18721"/>
                        <a:pt x="4787" y="24055"/>
                        <a:pt x="1644" y="25770"/>
                      </a:cubicBezTo>
                      <a:cubicBezTo>
                        <a:pt x="-1594" y="39200"/>
                        <a:pt x="692" y="43391"/>
                        <a:pt x="2216" y="46248"/>
                      </a:cubicBezTo>
                      <a:cubicBezTo>
                        <a:pt x="2978" y="47677"/>
                        <a:pt x="3645" y="48249"/>
                        <a:pt x="4216" y="48630"/>
                      </a:cubicBezTo>
                      <a:cubicBezTo>
                        <a:pt x="5549" y="49677"/>
                        <a:pt x="7455" y="49106"/>
                        <a:pt x="8788" y="50154"/>
                      </a:cubicBezTo>
                      <a:cubicBezTo>
                        <a:pt x="9931" y="51106"/>
                        <a:pt x="10217" y="52821"/>
                        <a:pt x="11645" y="53488"/>
                      </a:cubicBezTo>
                      <a:cubicBezTo>
                        <a:pt x="13265" y="54249"/>
                        <a:pt x="14694" y="52345"/>
                        <a:pt x="16408" y="53106"/>
                      </a:cubicBezTo>
                      <a:cubicBezTo>
                        <a:pt x="17170" y="56154"/>
                        <a:pt x="14122" y="58917"/>
                        <a:pt x="15646" y="62060"/>
                      </a:cubicBezTo>
                      <a:cubicBezTo>
                        <a:pt x="17551" y="61965"/>
                        <a:pt x="19170" y="60822"/>
                        <a:pt x="21075" y="60726"/>
                      </a:cubicBezTo>
                      <a:cubicBezTo>
                        <a:pt x="21170" y="60917"/>
                        <a:pt x="21361" y="61107"/>
                        <a:pt x="21456" y="61298"/>
                      </a:cubicBezTo>
                      <a:quadBezTo>
                        <a:pt x="19266" y="71109"/>
                        <a:pt x="18027" y="73014"/>
                      </a:quadBezTo>
                      <a:cubicBezTo>
                        <a:pt x="16122" y="75967"/>
                        <a:pt x="15551" y="77491"/>
                        <a:pt x="15456" y="78252"/>
                      </a:cubicBezTo>
                      <a:cubicBezTo>
                        <a:pt x="15170" y="80062"/>
                        <a:pt x="15265" y="81015"/>
                        <a:pt x="17551" y="82634"/>
                      </a:cubicBezTo>
                      <a:cubicBezTo>
                        <a:pt x="33077" y="93493"/>
                        <a:pt x="39078" y="81015"/>
                        <a:pt x="39744" y="79491"/>
                      </a:cubicBezTo>
                      <a:cubicBezTo>
                        <a:pt x="40506" y="77872"/>
                        <a:pt x="43554" y="77872"/>
                        <a:pt x="45936" y="78252"/>
                      </a:cubicBezTo>
                      <a:cubicBezTo>
                        <a:pt x="46221" y="78348"/>
                        <a:pt x="46602" y="78348"/>
                        <a:pt x="46888" y="78443"/>
                      </a:cubicBezTo>
                      <a:cubicBezTo>
                        <a:pt x="47174" y="78538"/>
                        <a:pt x="47460" y="78538"/>
                        <a:pt x="47745" y="78634"/>
                      </a:cubicBezTo>
                      <a:cubicBezTo>
                        <a:pt x="47936" y="78634"/>
                        <a:pt x="48222" y="78729"/>
                        <a:pt x="48412" y="78729"/>
                      </a:cubicBezTo>
                      <a:cubicBezTo>
                        <a:pt x="48603" y="78729"/>
                        <a:pt x="48793" y="78824"/>
                        <a:pt x="49079" y="78824"/>
                      </a:cubicBezTo>
                      <a:cubicBezTo>
                        <a:pt x="49269" y="78824"/>
                        <a:pt x="49460" y="78919"/>
                        <a:pt x="49745" y="78919"/>
                      </a:cubicBezTo>
                      <a:cubicBezTo>
                        <a:pt x="49936" y="78919"/>
                        <a:pt x="50222" y="79015"/>
                        <a:pt x="50412" y="79015"/>
                      </a:cubicBezTo>
                      <a:cubicBezTo>
                        <a:pt x="50698" y="79110"/>
                        <a:pt x="50889" y="79110"/>
                        <a:pt x="51174" y="79205"/>
                      </a:cubicBezTo>
                      <a:cubicBezTo>
                        <a:pt x="51460" y="79300"/>
                        <a:pt x="51746" y="79300"/>
                        <a:pt x="52127" y="79396"/>
                      </a:cubicBezTo>
                      <a:cubicBezTo>
                        <a:pt x="54508" y="79967"/>
                        <a:pt x="56699" y="81491"/>
                        <a:pt x="59270" y="81015"/>
                      </a:cubicBezTo>
                      <a:cubicBezTo>
                        <a:pt x="59366" y="81015"/>
                        <a:pt x="74701" y="76062"/>
                        <a:pt x="75558" y="75490"/>
                      </a:cubicBezTo>
                      <a:cubicBezTo>
                        <a:pt x="80987" y="72252"/>
                        <a:pt x="81940" y="65965"/>
                        <a:pt x="85178" y="61203"/>
                      </a:cubicBezTo>
                      <a:cubicBezTo>
                        <a:pt x="86988" y="58536"/>
                        <a:pt x="90322" y="57583"/>
                        <a:pt x="92418" y="55297"/>
                      </a:cubicBezTo>
                      <a:cubicBezTo>
                        <a:pt x="93941" y="53392"/>
                        <a:pt x="95561" y="51392"/>
                        <a:pt x="97085" y="49487"/>
                      </a:cubicBezTo>
                      <a:lnTo>
                        <a:pt x="100419" y="41296"/>
                      </a:lnTo>
                      <a:cubicBezTo>
                        <a:pt x="101943" y="39486"/>
                        <a:pt x="103371" y="37676"/>
                        <a:pt x="104895" y="35866"/>
                      </a:cubicBezTo>
                      <a:lnTo>
                        <a:pt x="102038" y="31485"/>
                      </a:lnTo>
                      <a:cubicBezTo>
                        <a:pt x="100037" y="32342"/>
                        <a:pt x="97370" y="33485"/>
                        <a:pt x="95370" y="34342"/>
                      </a:cubicBezTo>
                      <a:cubicBezTo>
                        <a:pt x="92703" y="41296"/>
                        <a:pt x="90703" y="46248"/>
                        <a:pt x="87941" y="45582"/>
                      </a:cubicBezTo>
                      <a:cubicBezTo>
                        <a:pt x="87560" y="44915"/>
                        <a:pt x="86798" y="43772"/>
                        <a:pt x="88036" y="39391"/>
                      </a:cubicBezTo>
                      <a:lnTo>
                        <a:pt x="84226" y="37009"/>
                      </a:lnTo>
                      <a:lnTo>
                        <a:pt x="80702" y="33580"/>
                      </a:lnTo>
                      <a:lnTo>
                        <a:pt x="81464" y="30818"/>
                      </a:lnTo>
                      <a:lnTo>
                        <a:pt x="86322" y="29580"/>
                      </a:lnTo>
                      <a:lnTo>
                        <a:pt x="92418" y="27865"/>
                      </a:lnTo>
                      <a:lnTo>
                        <a:pt x="97561" y="28246"/>
                      </a:lnTo>
                      <a:cubicBezTo>
                        <a:pt x="101657" y="27579"/>
                        <a:pt x="106705" y="26722"/>
                        <a:pt x="106610" y="22626"/>
                      </a:cubicBezTo>
                      <a:quadBezTo>
                        <a:pt x="105181" y="21865"/>
                        <a:pt x="104228" y="21198"/>
                      </a:quadBezTo>
                      <a:cubicBezTo>
                        <a:pt x="104228" y="21007"/>
                        <a:pt x="104133" y="20722"/>
                        <a:pt x="104133" y="20531"/>
                      </a:cubicBezTo>
                      <a:lnTo>
                        <a:pt x="109372" y="19388"/>
                      </a:lnTo>
                      <a:lnTo>
                        <a:pt x="112420" y="17578"/>
                      </a:lnTo>
                      <a:lnTo>
                        <a:pt x="113944" y="14054"/>
                      </a:lnTo>
                      <a:lnTo>
                        <a:pt x="109658" y="10911"/>
                      </a:lnTo>
                      <a:lnTo>
                        <a:pt x="107658" y="8339"/>
                      </a:lnTo>
                      <a:cubicBezTo>
                        <a:pt x="110039" y="6910"/>
                        <a:pt x="113182" y="5100"/>
                        <a:pt x="115563" y="3767"/>
                      </a:cubicBezTo>
                      <a:cubicBezTo>
                        <a:pt x="111277" y="3386"/>
                        <a:pt x="110706" y="3196"/>
                        <a:pt x="109467" y="262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6" name="Freeform: Shape 277"/>
                <p:cNvSpPr/>
                <p:nvPr/>
              </p:nvSpPr>
              <p:spPr>
                <a:xfrm>
                  <a:off x="5175223" y="1405033"/>
                  <a:ext cx="161925" cy="104775"/>
                </a:xfrm>
                <a:custGeom>
                  <a:avLst/>
                  <a:gdLst>
                    <a:gd name="connsiteX0" fmla="*/ 134202 w 161925"/>
                    <a:gd name="connsiteY0" fmla="*/ 107251 h 104775"/>
                    <a:gd name="connsiteX1" fmla="*/ 135440 w 161925"/>
                    <a:gd name="connsiteY1" fmla="*/ 107728 h 104775"/>
                    <a:gd name="connsiteX2" fmla="*/ 140869 w 161925"/>
                    <a:gd name="connsiteY2" fmla="*/ 108775 h 104775"/>
                    <a:gd name="connsiteX3" fmla="*/ 156681 w 161925"/>
                    <a:gd name="connsiteY3" fmla="*/ 105632 h 104775"/>
                    <a:gd name="connsiteX4" fmla="*/ 170778 w 161925"/>
                    <a:gd name="connsiteY4" fmla="*/ 102108 h 104775"/>
                    <a:gd name="connsiteX5" fmla="*/ 170778 w 161925"/>
                    <a:gd name="connsiteY5" fmla="*/ 102108 h 104775"/>
                    <a:gd name="connsiteX6" fmla="*/ 170968 w 161925"/>
                    <a:gd name="connsiteY6" fmla="*/ 102108 h 104775"/>
                    <a:gd name="connsiteX7" fmla="*/ 156681 w 161925"/>
                    <a:gd name="connsiteY7" fmla="*/ 83439 h 104775"/>
                    <a:gd name="connsiteX8" fmla="*/ 149728 w 161925"/>
                    <a:gd name="connsiteY8" fmla="*/ 86487 h 104775"/>
                    <a:gd name="connsiteX9" fmla="*/ 142489 w 161925"/>
                    <a:gd name="connsiteY9" fmla="*/ 83915 h 104775"/>
                    <a:gd name="connsiteX10" fmla="*/ 134869 w 161925"/>
                    <a:gd name="connsiteY10" fmla="*/ 85630 h 104775"/>
                    <a:gd name="connsiteX11" fmla="*/ 131916 w 161925"/>
                    <a:gd name="connsiteY11" fmla="*/ 85439 h 104775"/>
                    <a:gd name="connsiteX12" fmla="*/ 140203 w 161925"/>
                    <a:gd name="connsiteY12" fmla="*/ 77057 h 104775"/>
                    <a:gd name="connsiteX13" fmla="*/ 143536 w 161925"/>
                    <a:gd name="connsiteY13" fmla="*/ 72961 h 104775"/>
                    <a:gd name="connsiteX14" fmla="*/ 132488 w 161925"/>
                    <a:gd name="connsiteY14" fmla="*/ 55150 h 104775"/>
                    <a:gd name="connsiteX15" fmla="*/ 122963 w 161925"/>
                    <a:gd name="connsiteY15" fmla="*/ 54864 h 104775"/>
                    <a:gd name="connsiteX16" fmla="*/ 117724 w 161925"/>
                    <a:gd name="connsiteY16" fmla="*/ 48482 h 104775"/>
                    <a:gd name="connsiteX17" fmla="*/ 112294 w 161925"/>
                    <a:gd name="connsiteY17" fmla="*/ 44005 h 104775"/>
                    <a:gd name="connsiteX18" fmla="*/ 112771 w 161925"/>
                    <a:gd name="connsiteY18" fmla="*/ 39815 h 104775"/>
                    <a:gd name="connsiteX19" fmla="*/ 104770 w 161925"/>
                    <a:gd name="connsiteY19" fmla="*/ 36290 h 104775"/>
                    <a:gd name="connsiteX20" fmla="*/ 97531 w 161925"/>
                    <a:gd name="connsiteY20" fmla="*/ 33052 h 104775"/>
                    <a:gd name="connsiteX21" fmla="*/ 94292 w 161925"/>
                    <a:gd name="connsiteY21" fmla="*/ 27623 h 104775"/>
                    <a:gd name="connsiteX22" fmla="*/ 86386 w 161925"/>
                    <a:gd name="connsiteY22" fmla="*/ 26860 h 104775"/>
                    <a:gd name="connsiteX23" fmla="*/ 77243 w 161925"/>
                    <a:gd name="connsiteY23" fmla="*/ 21907 h 104775"/>
                    <a:gd name="connsiteX24" fmla="*/ 85720 w 161925"/>
                    <a:gd name="connsiteY24" fmla="*/ 16288 h 104775"/>
                    <a:gd name="connsiteX25" fmla="*/ 88577 w 161925"/>
                    <a:gd name="connsiteY25" fmla="*/ 20955 h 104775"/>
                    <a:gd name="connsiteX26" fmla="*/ 92768 w 161925"/>
                    <a:gd name="connsiteY26" fmla="*/ 10573 h 104775"/>
                    <a:gd name="connsiteX27" fmla="*/ 89625 w 161925"/>
                    <a:gd name="connsiteY27" fmla="*/ 0 h 104775"/>
                    <a:gd name="connsiteX28" fmla="*/ 81624 w 161925"/>
                    <a:gd name="connsiteY28" fmla="*/ 6286 h 104775"/>
                    <a:gd name="connsiteX29" fmla="*/ 71337 w 161925"/>
                    <a:gd name="connsiteY29" fmla="*/ 3715 h 104775"/>
                    <a:gd name="connsiteX30" fmla="*/ 67432 w 161925"/>
                    <a:gd name="connsiteY30" fmla="*/ 6191 h 104775"/>
                    <a:gd name="connsiteX31" fmla="*/ 50953 w 161925"/>
                    <a:gd name="connsiteY31" fmla="*/ 26765 h 104775"/>
                    <a:gd name="connsiteX32" fmla="*/ 48763 w 161925"/>
                    <a:gd name="connsiteY32" fmla="*/ 32194 h 104775"/>
                    <a:gd name="connsiteX33" fmla="*/ 34856 w 161925"/>
                    <a:gd name="connsiteY33" fmla="*/ 48196 h 104775"/>
                    <a:gd name="connsiteX34" fmla="*/ 31999 w 161925"/>
                    <a:gd name="connsiteY34" fmla="*/ 66389 h 104775"/>
                    <a:gd name="connsiteX35" fmla="*/ 21997 w 161925"/>
                    <a:gd name="connsiteY35" fmla="*/ 69913 h 104775"/>
                    <a:gd name="connsiteX36" fmla="*/ 185 w 161925"/>
                    <a:gd name="connsiteY36" fmla="*/ 88106 h 104775"/>
                    <a:gd name="connsiteX37" fmla="*/ 25522 w 161925"/>
                    <a:gd name="connsiteY37" fmla="*/ 88678 h 104775"/>
                    <a:gd name="connsiteX38" fmla="*/ 35714 w 161925"/>
                    <a:gd name="connsiteY38" fmla="*/ 96107 h 104775"/>
                    <a:gd name="connsiteX39" fmla="*/ 31142 w 161925"/>
                    <a:gd name="connsiteY39" fmla="*/ 110014 h 104775"/>
                    <a:gd name="connsiteX40" fmla="*/ 42095 w 161925"/>
                    <a:gd name="connsiteY40" fmla="*/ 113252 h 104775"/>
                    <a:gd name="connsiteX41" fmla="*/ 65527 w 161925"/>
                    <a:gd name="connsiteY41" fmla="*/ 98012 h 104775"/>
                    <a:gd name="connsiteX42" fmla="*/ 75242 w 161925"/>
                    <a:gd name="connsiteY42" fmla="*/ 96202 h 104775"/>
                    <a:gd name="connsiteX43" fmla="*/ 84101 w 161925"/>
                    <a:gd name="connsiteY43" fmla="*/ 92392 h 104775"/>
                    <a:gd name="connsiteX44" fmla="*/ 86291 w 161925"/>
                    <a:gd name="connsiteY44" fmla="*/ 85344 h 104775"/>
                    <a:gd name="connsiteX45" fmla="*/ 103722 w 161925"/>
                    <a:gd name="connsiteY45" fmla="*/ 77819 h 104775"/>
                    <a:gd name="connsiteX46" fmla="*/ 104293 w 161925"/>
                    <a:gd name="connsiteY46" fmla="*/ 77915 h 104775"/>
                    <a:gd name="connsiteX47" fmla="*/ 104865 w 161925"/>
                    <a:gd name="connsiteY47" fmla="*/ 78010 h 104775"/>
                    <a:gd name="connsiteX48" fmla="*/ 105436 w 161925"/>
                    <a:gd name="connsiteY48" fmla="*/ 78105 h 104775"/>
                    <a:gd name="connsiteX49" fmla="*/ 106008 w 161925"/>
                    <a:gd name="connsiteY49" fmla="*/ 78200 h 104775"/>
                    <a:gd name="connsiteX50" fmla="*/ 106580 w 161925"/>
                    <a:gd name="connsiteY50" fmla="*/ 78296 h 104775"/>
                    <a:gd name="connsiteX51" fmla="*/ 107151 w 161925"/>
                    <a:gd name="connsiteY51" fmla="*/ 78391 h 104775"/>
                    <a:gd name="connsiteX52" fmla="*/ 107627 w 161925"/>
                    <a:gd name="connsiteY52" fmla="*/ 78486 h 104775"/>
                    <a:gd name="connsiteX53" fmla="*/ 107246 w 161925"/>
                    <a:gd name="connsiteY53" fmla="*/ 78581 h 104775"/>
                    <a:gd name="connsiteX54" fmla="*/ 101817 w 161925"/>
                    <a:gd name="connsiteY54" fmla="*/ 86296 h 104775"/>
                    <a:gd name="connsiteX55" fmla="*/ 112485 w 161925"/>
                    <a:gd name="connsiteY55" fmla="*/ 88678 h 104775"/>
                    <a:gd name="connsiteX56" fmla="*/ 119819 w 161925"/>
                    <a:gd name="connsiteY56" fmla="*/ 91916 h 104775"/>
                    <a:gd name="connsiteX57" fmla="*/ 114676 w 161925"/>
                    <a:gd name="connsiteY57" fmla="*/ 94869 h 104775"/>
                    <a:gd name="connsiteX58" fmla="*/ 115914 w 161925"/>
                    <a:gd name="connsiteY58" fmla="*/ 99822 h 104775"/>
                    <a:gd name="connsiteX59" fmla="*/ 126201 w 161925"/>
                    <a:gd name="connsiteY59" fmla="*/ 102203 h 104775"/>
                    <a:gd name="connsiteX60" fmla="*/ 134202 w 161925"/>
                    <a:gd name="connsiteY60" fmla="*/ 107251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</a:cxnLst>
                  <a:rect l="l" t="t" r="r" b="b"/>
                  <a:pathLst>
                    <a:path w="161925" h="104775">
                      <a:moveTo>
                        <a:pt x="134202" y="107251"/>
                      </a:moveTo>
                      <a:cubicBezTo>
                        <a:pt x="134583" y="107442"/>
                        <a:pt x="135059" y="107632"/>
                        <a:pt x="135440" y="107728"/>
                      </a:cubicBezTo>
                      <a:cubicBezTo>
                        <a:pt x="135726" y="107823"/>
                        <a:pt x="136964" y="108204"/>
                        <a:pt x="140869" y="108775"/>
                      </a:cubicBezTo>
                      <a:quadBezTo>
                        <a:pt x="152109" y="110299"/>
                        <a:pt x="156681" y="105632"/>
                      </a:quadBezTo>
                      <a:quadBezTo>
                        <a:pt x="158396" y="103823"/>
                        <a:pt x="170778" y="102108"/>
                      </a:quadBezTo>
                      <a:lnTo>
                        <a:pt x="170778" y="102108"/>
                      </a:lnTo>
                      <a:cubicBezTo>
                        <a:pt x="170873" y="102108"/>
                        <a:pt x="170968" y="102108"/>
                        <a:pt x="170968" y="102108"/>
                      </a:cubicBezTo>
                      <a:cubicBezTo>
                        <a:pt x="171445" y="94298"/>
                        <a:pt x="156776" y="83534"/>
                        <a:pt x="156681" y="83439"/>
                      </a:cubicBezTo>
                      <a:cubicBezTo>
                        <a:pt x="151538" y="86392"/>
                        <a:pt x="149823" y="86487"/>
                        <a:pt x="149728" y="86487"/>
                      </a:cubicBezTo>
                      <a:cubicBezTo>
                        <a:pt x="146965" y="86677"/>
                        <a:pt x="145346" y="81629"/>
                        <a:pt x="142489" y="83915"/>
                      </a:cubicBezTo>
                      <a:cubicBezTo>
                        <a:pt x="140489" y="85534"/>
                        <a:pt x="139822" y="86011"/>
                        <a:pt x="134869" y="85630"/>
                      </a:cubicBezTo>
                      <a:cubicBezTo>
                        <a:pt x="133916" y="85534"/>
                        <a:pt x="132868" y="85534"/>
                        <a:pt x="131916" y="85439"/>
                      </a:cubicBezTo>
                      <a:quadBezTo>
                        <a:pt x="139060" y="79819"/>
                        <a:pt x="140203" y="77057"/>
                      </a:quadBezTo>
                      <a:quadBezTo>
                        <a:pt x="141727" y="73533"/>
                        <a:pt x="143536" y="72961"/>
                      </a:quadBezTo>
                      <a:cubicBezTo>
                        <a:pt x="142965" y="69532"/>
                        <a:pt x="133059" y="55245"/>
                        <a:pt x="132488" y="55150"/>
                      </a:cubicBezTo>
                      <a:cubicBezTo>
                        <a:pt x="129344" y="54483"/>
                        <a:pt x="126106" y="56293"/>
                        <a:pt x="122963" y="54864"/>
                      </a:cubicBezTo>
                      <a:cubicBezTo>
                        <a:pt x="120200" y="53626"/>
                        <a:pt x="119629" y="50482"/>
                        <a:pt x="117724" y="48482"/>
                      </a:cubicBezTo>
                      <a:lnTo>
                        <a:pt x="112294" y="44005"/>
                      </a:lnTo>
                      <a:lnTo>
                        <a:pt x="112771" y="39815"/>
                      </a:lnTo>
                      <a:lnTo>
                        <a:pt x="104770" y="36290"/>
                      </a:lnTo>
                      <a:lnTo>
                        <a:pt x="97531" y="33052"/>
                      </a:lnTo>
                      <a:lnTo>
                        <a:pt x="94292" y="27623"/>
                      </a:lnTo>
                      <a:cubicBezTo>
                        <a:pt x="91721" y="27337"/>
                        <a:pt x="89149" y="27051"/>
                        <a:pt x="86386" y="26860"/>
                      </a:cubicBezTo>
                      <a:cubicBezTo>
                        <a:pt x="80005" y="34671"/>
                        <a:pt x="78957" y="29908"/>
                        <a:pt x="77243" y="21907"/>
                      </a:cubicBezTo>
                      <a:quadBezTo>
                        <a:pt x="84291" y="16478"/>
                        <a:pt x="85720" y="16288"/>
                      </a:quadBezTo>
                      <a:cubicBezTo>
                        <a:pt x="87148" y="17526"/>
                        <a:pt x="86768" y="19907"/>
                        <a:pt x="88577" y="20955"/>
                      </a:cubicBezTo>
                      <a:cubicBezTo>
                        <a:pt x="91054" y="22384"/>
                        <a:pt x="93054" y="16192"/>
                        <a:pt x="92768" y="10573"/>
                      </a:cubicBezTo>
                      <a:cubicBezTo>
                        <a:pt x="90863" y="1048"/>
                        <a:pt x="90577" y="857"/>
                        <a:pt x="89625" y="0"/>
                      </a:cubicBezTo>
                      <a:cubicBezTo>
                        <a:pt x="86006" y="857"/>
                        <a:pt x="85910" y="6286"/>
                        <a:pt x="81624" y="6286"/>
                      </a:cubicBezTo>
                      <a:cubicBezTo>
                        <a:pt x="78005" y="6286"/>
                        <a:pt x="75338" y="2572"/>
                        <a:pt x="71337" y="3715"/>
                      </a:cubicBezTo>
                      <a:cubicBezTo>
                        <a:pt x="71242" y="3715"/>
                        <a:pt x="70670" y="4000"/>
                        <a:pt x="67432" y="6191"/>
                      </a:cubicBezTo>
                      <a:cubicBezTo>
                        <a:pt x="61431" y="10382"/>
                        <a:pt x="55144" y="14764"/>
                        <a:pt x="50953" y="26765"/>
                      </a:cubicBezTo>
                      <a:cubicBezTo>
                        <a:pt x="49906" y="29813"/>
                        <a:pt x="49715" y="30194"/>
                        <a:pt x="48763" y="32194"/>
                      </a:cubicBezTo>
                      <a:cubicBezTo>
                        <a:pt x="45715" y="38481"/>
                        <a:pt x="41428" y="42386"/>
                        <a:pt x="34856" y="48196"/>
                      </a:cubicBezTo>
                      <a:cubicBezTo>
                        <a:pt x="28951" y="53435"/>
                        <a:pt x="35714" y="60769"/>
                        <a:pt x="31999" y="66389"/>
                      </a:cubicBezTo>
                      <a:quadBezTo>
                        <a:pt x="29522" y="70104"/>
                        <a:pt x="21997" y="69913"/>
                      </a:quadBezTo>
                      <a:cubicBezTo>
                        <a:pt x="20855" y="69913"/>
                        <a:pt x="-2291" y="76962"/>
                        <a:pt x="185" y="88106"/>
                      </a:cubicBezTo>
                      <a:quadBezTo>
                        <a:pt x="1043" y="92011"/>
                        <a:pt x="25522" y="88678"/>
                      </a:quadBezTo>
                      <a:cubicBezTo>
                        <a:pt x="25712" y="88678"/>
                        <a:pt x="41619" y="87344"/>
                        <a:pt x="35714" y="96107"/>
                      </a:cubicBezTo>
                      <a:cubicBezTo>
                        <a:pt x="32761" y="100394"/>
                        <a:pt x="29808" y="108585"/>
                        <a:pt x="31142" y="110014"/>
                      </a:cubicBezTo>
                      <a:cubicBezTo>
                        <a:pt x="31427" y="110395"/>
                        <a:pt x="40190" y="114205"/>
                        <a:pt x="42095" y="113252"/>
                      </a:cubicBezTo>
                      <a:cubicBezTo>
                        <a:pt x="59145" y="105727"/>
                        <a:pt x="61812" y="102489"/>
                        <a:pt x="65527" y="98012"/>
                      </a:cubicBezTo>
                      <a:cubicBezTo>
                        <a:pt x="68289" y="94678"/>
                        <a:pt x="72004" y="96965"/>
                        <a:pt x="75242" y="96202"/>
                      </a:cubicBezTo>
                      <a:lnTo>
                        <a:pt x="84101" y="92392"/>
                      </a:lnTo>
                      <a:quadBezTo>
                        <a:pt x="86101" y="91154"/>
                        <a:pt x="86291" y="85344"/>
                      </a:quadBezTo>
                      <a:cubicBezTo>
                        <a:pt x="87720" y="84106"/>
                        <a:pt x="101246" y="77724"/>
                        <a:pt x="103722" y="77819"/>
                      </a:cubicBezTo>
                      <a:cubicBezTo>
                        <a:pt x="103913" y="77819"/>
                        <a:pt x="104103" y="77819"/>
                        <a:pt x="104293" y="77915"/>
                      </a:cubicBezTo>
                      <a:cubicBezTo>
                        <a:pt x="104484" y="77915"/>
                        <a:pt x="104675" y="77915"/>
                        <a:pt x="104865" y="78010"/>
                      </a:cubicBezTo>
                      <a:cubicBezTo>
                        <a:pt x="105056" y="78010"/>
                        <a:pt x="105246" y="78010"/>
                        <a:pt x="105436" y="78105"/>
                      </a:cubicBezTo>
                      <a:cubicBezTo>
                        <a:pt x="105627" y="78105"/>
                        <a:pt x="105818" y="78105"/>
                        <a:pt x="106008" y="78200"/>
                      </a:cubicBezTo>
                      <a:cubicBezTo>
                        <a:pt x="106198" y="78200"/>
                        <a:pt x="106389" y="78200"/>
                        <a:pt x="106580" y="78296"/>
                      </a:cubicBezTo>
                      <a:cubicBezTo>
                        <a:pt x="106770" y="78296"/>
                        <a:pt x="106960" y="78296"/>
                        <a:pt x="107151" y="78391"/>
                      </a:cubicBezTo>
                      <a:cubicBezTo>
                        <a:pt x="107342" y="78391"/>
                        <a:pt x="107437" y="78391"/>
                        <a:pt x="107627" y="78486"/>
                      </a:cubicBezTo>
                      <a:cubicBezTo>
                        <a:pt x="107722" y="78486"/>
                        <a:pt x="107913" y="78486"/>
                        <a:pt x="107246" y="78581"/>
                      </a:cubicBezTo>
                      <a:cubicBezTo>
                        <a:pt x="107151" y="78581"/>
                        <a:pt x="99340" y="81629"/>
                        <a:pt x="101817" y="86296"/>
                      </a:cubicBezTo>
                      <a:cubicBezTo>
                        <a:pt x="104198" y="90869"/>
                        <a:pt x="108961" y="87821"/>
                        <a:pt x="112485" y="88678"/>
                      </a:cubicBezTo>
                      <a:cubicBezTo>
                        <a:pt x="119248" y="90297"/>
                        <a:pt x="119343" y="90488"/>
                        <a:pt x="119819" y="91916"/>
                      </a:cubicBezTo>
                      <a:cubicBezTo>
                        <a:pt x="118295" y="93250"/>
                        <a:pt x="116009" y="93250"/>
                        <a:pt x="114676" y="94869"/>
                      </a:cubicBezTo>
                      <a:cubicBezTo>
                        <a:pt x="112580" y="97250"/>
                        <a:pt x="115819" y="99822"/>
                        <a:pt x="115914" y="99822"/>
                      </a:cubicBezTo>
                      <a:cubicBezTo>
                        <a:pt x="119152" y="101536"/>
                        <a:pt x="122867" y="100774"/>
                        <a:pt x="126201" y="102203"/>
                      </a:cubicBezTo>
                      <a:cubicBezTo>
                        <a:pt x="129154" y="103156"/>
                        <a:pt x="131154" y="106013"/>
                        <a:pt x="134202" y="10725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7" name="Freeform: Shape 278"/>
                <p:cNvSpPr/>
                <p:nvPr/>
              </p:nvSpPr>
              <p:spPr>
                <a:xfrm>
                  <a:off x="5455453" y="1341118"/>
                  <a:ext cx="47625" cy="38100"/>
                </a:xfrm>
                <a:custGeom>
                  <a:avLst/>
                  <a:gdLst>
                    <a:gd name="connsiteX0" fmla="*/ 2182 w 47625"/>
                    <a:gd name="connsiteY0" fmla="*/ 17052 h 38100"/>
                    <a:gd name="connsiteX1" fmla="*/ 1420 w 47625"/>
                    <a:gd name="connsiteY1" fmla="*/ 17909 h 38100"/>
                    <a:gd name="connsiteX2" fmla="*/ 753 w 47625"/>
                    <a:gd name="connsiteY2" fmla="*/ 39531 h 38100"/>
                    <a:gd name="connsiteX3" fmla="*/ 14660 w 47625"/>
                    <a:gd name="connsiteY3" fmla="*/ 42389 h 38100"/>
                    <a:gd name="connsiteX4" fmla="*/ 38663 w 47625"/>
                    <a:gd name="connsiteY4" fmla="*/ 40484 h 38100"/>
                    <a:gd name="connsiteX5" fmla="*/ 49807 w 47625"/>
                    <a:gd name="connsiteY5" fmla="*/ 33626 h 38100"/>
                    <a:gd name="connsiteX6" fmla="*/ 52664 w 47625"/>
                    <a:gd name="connsiteY6" fmla="*/ 21338 h 38100"/>
                    <a:gd name="connsiteX7" fmla="*/ 55522 w 47625"/>
                    <a:gd name="connsiteY7" fmla="*/ 11051 h 38100"/>
                    <a:gd name="connsiteX8" fmla="*/ 54093 w 47625"/>
                    <a:gd name="connsiteY8" fmla="*/ 5051 h 38100"/>
                    <a:gd name="connsiteX9" fmla="*/ 48283 w 47625"/>
                    <a:gd name="connsiteY9" fmla="*/ 7908 h 38100"/>
                    <a:gd name="connsiteX10" fmla="*/ 43520 w 47625"/>
                    <a:gd name="connsiteY10" fmla="*/ 7908 h 38100"/>
                    <a:gd name="connsiteX11" fmla="*/ 31138 w 47625"/>
                    <a:gd name="connsiteY11" fmla="*/ 2 h 38100"/>
                    <a:gd name="connsiteX12" fmla="*/ 18374 w 47625"/>
                    <a:gd name="connsiteY12" fmla="*/ 4003 h 38100"/>
                    <a:gd name="connsiteX13" fmla="*/ 15422 w 47625"/>
                    <a:gd name="connsiteY13" fmla="*/ 6003 h 38100"/>
                    <a:gd name="connsiteX14" fmla="*/ 5420 w 47625"/>
                    <a:gd name="connsiteY14" fmla="*/ 16100 h 38100"/>
                    <a:gd name="connsiteX15" fmla="*/ 2182 w 47625"/>
                    <a:gd name="connsiteY15" fmla="*/ 17052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625" h="38100">
                      <a:moveTo>
                        <a:pt x="2182" y="17052"/>
                      </a:moveTo>
                      <a:cubicBezTo>
                        <a:pt x="1896" y="17243"/>
                        <a:pt x="1610" y="17624"/>
                        <a:pt x="1420" y="17909"/>
                      </a:cubicBezTo>
                      <a:cubicBezTo>
                        <a:pt x="-9" y="19719"/>
                        <a:pt x="-580" y="37531"/>
                        <a:pt x="753" y="39531"/>
                      </a:cubicBezTo>
                      <a:cubicBezTo>
                        <a:pt x="1325" y="40388"/>
                        <a:pt x="2372" y="42103"/>
                        <a:pt x="14660" y="42389"/>
                      </a:cubicBezTo>
                      <a:cubicBezTo>
                        <a:pt x="18660" y="42484"/>
                        <a:pt x="37424" y="40960"/>
                        <a:pt x="38663" y="40484"/>
                      </a:cubicBezTo>
                      <a:cubicBezTo>
                        <a:pt x="40663" y="39817"/>
                        <a:pt x="47711" y="36388"/>
                        <a:pt x="49807" y="33626"/>
                      </a:cubicBezTo>
                      <a:cubicBezTo>
                        <a:pt x="52474" y="29911"/>
                        <a:pt x="51426" y="25339"/>
                        <a:pt x="52664" y="21338"/>
                      </a:cubicBezTo>
                      <a:lnTo>
                        <a:pt x="55522" y="11051"/>
                      </a:lnTo>
                      <a:cubicBezTo>
                        <a:pt x="55046" y="9242"/>
                        <a:pt x="54474" y="6860"/>
                        <a:pt x="54093" y="5051"/>
                      </a:cubicBezTo>
                      <a:cubicBezTo>
                        <a:pt x="52093" y="5813"/>
                        <a:pt x="50378" y="7337"/>
                        <a:pt x="48283" y="7908"/>
                      </a:cubicBezTo>
                      <a:cubicBezTo>
                        <a:pt x="46568" y="8384"/>
                        <a:pt x="45044" y="8384"/>
                        <a:pt x="43520" y="7908"/>
                      </a:cubicBezTo>
                      <a:cubicBezTo>
                        <a:pt x="38663" y="6384"/>
                        <a:pt x="36281" y="1050"/>
                        <a:pt x="31138" y="2"/>
                      </a:cubicBezTo>
                      <a:cubicBezTo>
                        <a:pt x="28280" y="-93"/>
                        <a:pt x="20565" y="2669"/>
                        <a:pt x="18374" y="4003"/>
                      </a:cubicBezTo>
                      <a:cubicBezTo>
                        <a:pt x="17422" y="4574"/>
                        <a:pt x="16279" y="5336"/>
                        <a:pt x="15422" y="6003"/>
                      </a:cubicBezTo>
                      <a:cubicBezTo>
                        <a:pt x="11802" y="9051"/>
                        <a:pt x="9040" y="13052"/>
                        <a:pt x="5420" y="16100"/>
                      </a:cubicBezTo>
                      <a:cubicBezTo>
                        <a:pt x="4373" y="16766"/>
                        <a:pt x="3039" y="16290"/>
                        <a:pt x="2182" y="1705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8" name="Freeform: Shape 279"/>
                <p:cNvSpPr/>
                <p:nvPr/>
              </p:nvSpPr>
              <p:spPr>
                <a:xfrm>
                  <a:off x="5236172" y="1527048"/>
                  <a:ext cx="57150" cy="28575"/>
                </a:xfrm>
                <a:custGeom>
                  <a:avLst/>
                  <a:gdLst>
                    <a:gd name="connsiteX0" fmla="*/ 42202 w 57150"/>
                    <a:gd name="connsiteY0" fmla="*/ 2477 h 28575"/>
                    <a:gd name="connsiteX1" fmla="*/ 35725 w 57150"/>
                    <a:gd name="connsiteY1" fmla="*/ 0 h 28575"/>
                    <a:gd name="connsiteX2" fmla="*/ 34868 w 57150"/>
                    <a:gd name="connsiteY2" fmla="*/ 95 h 28575"/>
                    <a:gd name="connsiteX3" fmla="*/ 26105 w 57150"/>
                    <a:gd name="connsiteY3" fmla="*/ 4191 h 28575"/>
                    <a:gd name="connsiteX4" fmla="*/ 13722 w 57150"/>
                    <a:gd name="connsiteY4" fmla="*/ 5715 h 28575"/>
                    <a:gd name="connsiteX5" fmla="*/ 10103 w 57150"/>
                    <a:gd name="connsiteY5" fmla="*/ 8763 h 28575"/>
                    <a:gd name="connsiteX6" fmla="*/ 1530 w 57150"/>
                    <a:gd name="connsiteY6" fmla="*/ 16192 h 28575"/>
                    <a:gd name="connsiteX7" fmla="*/ 6 w 57150"/>
                    <a:gd name="connsiteY7" fmla="*/ 28765 h 28575"/>
                    <a:gd name="connsiteX8" fmla="*/ 1625 w 57150"/>
                    <a:gd name="connsiteY8" fmla="*/ 31337 h 28575"/>
                    <a:gd name="connsiteX9" fmla="*/ 10103 w 57150"/>
                    <a:gd name="connsiteY9" fmla="*/ 29813 h 28575"/>
                    <a:gd name="connsiteX10" fmla="*/ 15818 w 57150"/>
                    <a:gd name="connsiteY10" fmla="*/ 32861 h 28575"/>
                    <a:gd name="connsiteX11" fmla="*/ 17246 w 57150"/>
                    <a:gd name="connsiteY11" fmla="*/ 32385 h 28575"/>
                    <a:gd name="connsiteX12" fmla="*/ 31534 w 57150"/>
                    <a:gd name="connsiteY12" fmla="*/ 24479 h 28575"/>
                    <a:gd name="connsiteX13" fmla="*/ 50489 w 57150"/>
                    <a:gd name="connsiteY13" fmla="*/ 18193 h 28575"/>
                    <a:gd name="connsiteX14" fmla="*/ 59823 w 57150"/>
                    <a:gd name="connsiteY14" fmla="*/ 9239 h 28575"/>
                    <a:gd name="connsiteX15" fmla="*/ 60014 w 57150"/>
                    <a:gd name="connsiteY15" fmla="*/ 9049 h 28575"/>
                    <a:gd name="connsiteX16" fmla="*/ 56299 w 57150"/>
                    <a:gd name="connsiteY16" fmla="*/ 3619 h 28575"/>
                    <a:gd name="connsiteX17" fmla="*/ 42202 w 57150"/>
                    <a:gd name="connsiteY17" fmla="*/ 2477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7150" h="28575">
                      <a:moveTo>
                        <a:pt x="42202" y="2477"/>
                      </a:moveTo>
                      <a:cubicBezTo>
                        <a:pt x="39535" y="3048"/>
                        <a:pt x="38011" y="476"/>
                        <a:pt x="35725" y="0"/>
                      </a:cubicBezTo>
                      <a:cubicBezTo>
                        <a:pt x="35439" y="0"/>
                        <a:pt x="35058" y="0"/>
                        <a:pt x="34868" y="95"/>
                      </a:cubicBezTo>
                      <a:cubicBezTo>
                        <a:pt x="31724" y="952"/>
                        <a:pt x="29343" y="3429"/>
                        <a:pt x="26105" y="4191"/>
                      </a:cubicBezTo>
                      <a:cubicBezTo>
                        <a:pt x="22009" y="5048"/>
                        <a:pt x="17723" y="3905"/>
                        <a:pt x="13722" y="5715"/>
                      </a:cubicBezTo>
                      <a:cubicBezTo>
                        <a:pt x="11341" y="6858"/>
                        <a:pt x="10960" y="7334"/>
                        <a:pt x="10103" y="8763"/>
                      </a:cubicBezTo>
                      <a:cubicBezTo>
                        <a:pt x="9436" y="10096"/>
                        <a:pt x="7912" y="12764"/>
                        <a:pt x="1530" y="16192"/>
                      </a:cubicBezTo>
                      <a:cubicBezTo>
                        <a:pt x="959" y="20383"/>
                        <a:pt x="-89" y="24479"/>
                        <a:pt x="6" y="28765"/>
                      </a:cubicBezTo>
                      <a:cubicBezTo>
                        <a:pt x="6" y="30861"/>
                        <a:pt x="863" y="31147"/>
                        <a:pt x="1625" y="31337"/>
                      </a:cubicBezTo>
                      <a:cubicBezTo>
                        <a:pt x="4673" y="32099"/>
                        <a:pt x="6864" y="28289"/>
                        <a:pt x="10103" y="29813"/>
                      </a:cubicBezTo>
                      <a:cubicBezTo>
                        <a:pt x="12103" y="30766"/>
                        <a:pt x="12865" y="33814"/>
                        <a:pt x="15818" y="32861"/>
                      </a:cubicBezTo>
                      <a:cubicBezTo>
                        <a:pt x="16294" y="32671"/>
                        <a:pt x="16865" y="32575"/>
                        <a:pt x="17246" y="32385"/>
                      </a:cubicBezTo>
                      <a:cubicBezTo>
                        <a:pt x="22295" y="30194"/>
                        <a:pt x="26581" y="26670"/>
                        <a:pt x="31534" y="24479"/>
                      </a:cubicBezTo>
                      <a:cubicBezTo>
                        <a:pt x="37630" y="21812"/>
                        <a:pt x="44488" y="21336"/>
                        <a:pt x="50489" y="18193"/>
                      </a:cubicBezTo>
                      <a:cubicBezTo>
                        <a:pt x="51822" y="17431"/>
                        <a:pt x="59061" y="10096"/>
                        <a:pt x="59823" y="9239"/>
                      </a:cubicBezTo>
                      <a:cubicBezTo>
                        <a:pt x="59918" y="9144"/>
                        <a:pt x="60014" y="9049"/>
                        <a:pt x="60014" y="9049"/>
                      </a:cubicBezTo>
                      <a:cubicBezTo>
                        <a:pt x="58871" y="7429"/>
                        <a:pt x="58109" y="4286"/>
                        <a:pt x="56299" y="3619"/>
                      </a:cubicBezTo>
                      <a:quadBezTo>
                        <a:pt x="49536" y="1048"/>
                        <a:pt x="42202" y="2477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09" name="Freeform: Shape 280"/>
                <p:cNvSpPr/>
                <p:nvPr/>
              </p:nvSpPr>
              <p:spPr>
                <a:xfrm>
                  <a:off x="5319565" y="1555615"/>
                  <a:ext cx="28575" cy="28575"/>
                </a:xfrm>
                <a:custGeom>
                  <a:avLst/>
                  <a:gdLst>
                    <a:gd name="connsiteX0" fmla="*/ 25865 w 28575"/>
                    <a:gd name="connsiteY0" fmla="*/ 2770 h 28575"/>
                    <a:gd name="connsiteX1" fmla="*/ 17960 w 28575"/>
                    <a:gd name="connsiteY1" fmla="*/ 8 h 28575"/>
                    <a:gd name="connsiteX2" fmla="*/ 13864 w 28575"/>
                    <a:gd name="connsiteY2" fmla="*/ 3246 h 28575"/>
                    <a:gd name="connsiteX3" fmla="*/ 9006 w 28575"/>
                    <a:gd name="connsiteY3" fmla="*/ 9628 h 28575"/>
                    <a:gd name="connsiteX4" fmla="*/ 53 w 28575"/>
                    <a:gd name="connsiteY4" fmla="*/ 23154 h 28575"/>
                    <a:gd name="connsiteX5" fmla="*/ 1577 w 28575"/>
                    <a:gd name="connsiteY5" fmla="*/ 24963 h 28575"/>
                    <a:gd name="connsiteX6" fmla="*/ 6149 w 28575"/>
                    <a:gd name="connsiteY6" fmla="*/ 28297 h 28575"/>
                    <a:gd name="connsiteX7" fmla="*/ 9482 w 28575"/>
                    <a:gd name="connsiteY7" fmla="*/ 34584 h 28575"/>
                    <a:gd name="connsiteX8" fmla="*/ 13673 w 28575"/>
                    <a:gd name="connsiteY8" fmla="*/ 35727 h 28575"/>
                    <a:gd name="connsiteX9" fmla="*/ 22627 w 28575"/>
                    <a:gd name="connsiteY9" fmla="*/ 26868 h 28575"/>
                    <a:gd name="connsiteX10" fmla="*/ 22341 w 28575"/>
                    <a:gd name="connsiteY10" fmla="*/ 26487 h 28575"/>
                    <a:gd name="connsiteX11" fmla="*/ 22532 w 28575"/>
                    <a:gd name="connsiteY11" fmla="*/ 26392 h 28575"/>
                    <a:gd name="connsiteX12" fmla="*/ 29580 w 28575"/>
                    <a:gd name="connsiteY12" fmla="*/ 18582 h 28575"/>
                    <a:gd name="connsiteX13" fmla="*/ 32057 w 28575"/>
                    <a:gd name="connsiteY13" fmla="*/ 14867 h 28575"/>
                    <a:gd name="connsiteX14" fmla="*/ 34438 w 28575"/>
                    <a:gd name="connsiteY14" fmla="*/ 13914 h 28575"/>
                    <a:gd name="connsiteX15" fmla="*/ 34438 w 28575"/>
                    <a:gd name="connsiteY15" fmla="*/ 13914 h 28575"/>
                    <a:gd name="connsiteX16" fmla="*/ 25865 w 28575"/>
                    <a:gd name="connsiteY16" fmla="*/ 2770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8575" h="28575">
                      <a:moveTo>
                        <a:pt x="25865" y="2770"/>
                      </a:moveTo>
                      <a:cubicBezTo>
                        <a:pt x="25865" y="2770"/>
                        <a:pt x="19293" y="198"/>
                        <a:pt x="17960" y="8"/>
                      </a:cubicBezTo>
                      <a:cubicBezTo>
                        <a:pt x="15864" y="-87"/>
                        <a:pt x="15388" y="675"/>
                        <a:pt x="13864" y="3246"/>
                      </a:cubicBezTo>
                      <a:cubicBezTo>
                        <a:pt x="11006" y="8104"/>
                        <a:pt x="10340" y="8961"/>
                        <a:pt x="9006" y="9628"/>
                      </a:cubicBezTo>
                      <a:cubicBezTo>
                        <a:pt x="2148" y="17439"/>
                        <a:pt x="719" y="19058"/>
                        <a:pt x="53" y="23154"/>
                      </a:cubicBezTo>
                      <a:cubicBezTo>
                        <a:pt x="-138" y="24201"/>
                        <a:pt x="148" y="24297"/>
                        <a:pt x="1577" y="24963"/>
                      </a:cubicBezTo>
                      <a:cubicBezTo>
                        <a:pt x="2148" y="25249"/>
                        <a:pt x="4148" y="26487"/>
                        <a:pt x="6149" y="28297"/>
                      </a:cubicBezTo>
                      <a:cubicBezTo>
                        <a:pt x="7196" y="30202"/>
                        <a:pt x="8530" y="32679"/>
                        <a:pt x="9482" y="34584"/>
                      </a:cubicBezTo>
                      <a:cubicBezTo>
                        <a:pt x="10911" y="34965"/>
                        <a:pt x="11959" y="36774"/>
                        <a:pt x="13673" y="35727"/>
                      </a:cubicBezTo>
                      <a:cubicBezTo>
                        <a:pt x="13769" y="35727"/>
                        <a:pt x="21293" y="30012"/>
                        <a:pt x="22627" y="26868"/>
                      </a:cubicBezTo>
                      <a:cubicBezTo>
                        <a:pt x="22532" y="26773"/>
                        <a:pt x="22436" y="26583"/>
                        <a:pt x="22341" y="26487"/>
                      </a:cubicBezTo>
                      <a:cubicBezTo>
                        <a:pt x="22341" y="26487"/>
                        <a:pt x="22436" y="26392"/>
                        <a:pt x="22532" y="26392"/>
                      </a:cubicBezTo>
                      <a:cubicBezTo>
                        <a:pt x="24532" y="24582"/>
                        <a:pt x="26627" y="22773"/>
                        <a:pt x="29580" y="18582"/>
                      </a:cubicBezTo>
                      <a:cubicBezTo>
                        <a:pt x="30437" y="17343"/>
                        <a:pt x="30914" y="15915"/>
                        <a:pt x="32057" y="14867"/>
                      </a:cubicBezTo>
                      <a:cubicBezTo>
                        <a:pt x="32723" y="14200"/>
                        <a:pt x="33676" y="14391"/>
                        <a:pt x="34438" y="13914"/>
                      </a:cubicBezTo>
                      <a:lnTo>
                        <a:pt x="34438" y="13914"/>
                      </a:lnTo>
                      <a:cubicBezTo>
                        <a:pt x="35771" y="12867"/>
                        <a:pt x="36914" y="11914"/>
                        <a:pt x="25865" y="277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0" name="Freeform: Shape 281"/>
                <p:cNvSpPr/>
                <p:nvPr/>
              </p:nvSpPr>
              <p:spPr>
                <a:xfrm>
                  <a:off x="5384374" y="1517142"/>
                  <a:ext cx="19050" cy="19050"/>
                </a:xfrm>
                <a:custGeom>
                  <a:avLst/>
                  <a:gdLst>
                    <a:gd name="connsiteX0" fmla="*/ 17158 w 19050"/>
                    <a:gd name="connsiteY0" fmla="*/ 5620 h 19050"/>
                    <a:gd name="connsiteX1" fmla="*/ 13634 w 19050"/>
                    <a:gd name="connsiteY1" fmla="*/ 6001 h 19050"/>
                    <a:gd name="connsiteX2" fmla="*/ 12682 w 19050"/>
                    <a:gd name="connsiteY2" fmla="*/ 5239 h 19050"/>
                    <a:gd name="connsiteX3" fmla="*/ 6586 w 19050"/>
                    <a:gd name="connsiteY3" fmla="*/ 1619 h 19050"/>
                    <a:gd name="connsiteX4" fmla="*/ 2299 w 19050"/>
                    <a:gd name="connsiteY4" fmla="*/ 1238 h 19050"/>
                    <a:gd name="connsiteX5" fmla="*/ 1061 w 19050"/>
                    <a:gd name="connsiteY5" fmla="*/ 0 h 19050"/>
                    <a:gd name="connsiteX6" fmla="*/ 680 w 19050"/>
                    <a:gd name="connsiteY6" fmla="*/ 8763 h 19050"/>
                    <a:gd name="connsiteX7" fmla="*/ 5443 w 19050"/>
                    <a:gd name="connsiteY7" fmla="*/ 15621 h 19050"/>
                    <a:gd name="connsiteX8" fmla="*/ 11539 w 19050"/>
                    <a:gd name="connsiteY8" fmla="*/ 19717 h 19050"/>
                    <a:gd name="connsiteX9" fmla="*/ 20016 w 19050"/>
                    <a:gd name="connsiteY9" fmla="*/ 15526 h 19050"/>
                    <a:gd name="connsiteX10" fmla="*/ 22302 w 19050"/>
                    <a:gd name="connsiteY10" fmla="*/ 13525 h 19050"/>
                    <a:gd name="connsiteX11" fmla="*/ 17158 w 19050"/>
                    <a:gd name="connsiteY11" fmla="*/ 562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050" h="19050">
                      <a:moveTo>
                        <a:pt x="17158" y="5620"/>
                      </a:moveTo>
                      <a:cubicBezTo>
                        <a:pt x="16015" y="5620"/>
                        <a:pt x="14872" y="6572"/>
                        <a:pt x="13634" y="6001"/>
                      </a:cubicBezTo>
                      <a:cubicBezTo>
                        <a:pt x="13253" y="5810"/>
                        <a:pt x="12967" y="5525"/>
                        <a:pt x="12682" y="5239"/>
                      </a:cubicBezTo>
                      <a:cubicBezTo>
                        <a:pt x="10586" y="3239"/>
                        <a:pt x="8395" y="2000"/>
                        <a:pt x="6586" y="1619"/>
                      </a:cubicBezTo>
                      <a:cubicBezTo>
                        <a:pt x="5157" y="1524"/>
                        <a:pt x="3728" y="1333"/>
                        <a:pt x="2299" y="1238"/>
                      </a:cubicBezTo>
                      <a:cubicBezTo>
                        <a:pt x="1728" y="191"/>
                        <a:pt x="1347" y="95"/>
                        <a:pt x="1061" y="0"/>
                      </a:cubicBezTo>
                      <a:cubicBezTo>
                        <a:pt x="-177" y="0"/>
                        <a:pt x="-368" y="3810"/>
                        <a:pt x="680" y="8763"/>
                      </a:cubicBezTo>
                      <a:lnTo>
                        <a:pt x="5443" y="15621"/>
                      </a:lnTo>
                      <a:lnTo>
                        <a:pt x="11539" y="19717"/>
                      </a:lnTo>
                      <a:cubicBezTo>
                        <a:pt x="14301" y="18288"/>
                        <a:pt x="17254" y="17050"/>
                        <a:pt x="20016" y="15526"/>
                      </a:cubicBezTo>
                      <a:cubicBezTo>
                        <a:pt x="20873" y="15050"/>
                        <a:pt x="21921" y="14097"/>
                        <a:pt x="22302" y="13525"/>
                      </a:cubicBezTo>
                      <a:quadBezTo>
                        <a:pt x="23445" y="11906"/>
                        <a:pt x="17158" y="5620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1" name="Freeform: Shape 282"/>
                <p:cNvSpPr/>
                <p:nvPr/>
              </p:nvSpPr>
              <p:spPr>
                <a:xfrm>
                  <a:off x="5115787" y="1252442"/>
                  <a:ext cx="9525" cy="9525"/>
                </a:xfrm>
                <a:custGeom>
                  <a:avLst/>
                  <a:gdLst>
                    <a:gd name="connsiteX0" fmla="*/ 852 w 0"/>
                    <a:gd name="connsiteY0" fmla="*/ 762 h 0"/>
                    <a:gd name="connsiteX1" fmla="*/ 90 w 0"/>
                    <a:gd name="connsiteY1" fmla="*/ 0 h 0"/>
                    <a:gd name="connsiteX2" fmla="*/ 376 w 0"/>
                    <a:gd name="connsiteY2" fmla="*/ 476 h 0"/>
                    <a:gd name="connsiteX3" fmla="*/ 376 w 0"/>
                    <a:gd name="connsiteY3" fmla="*/ 476 h 0"/>
                    <a:gd name="connsiteX4" fmla="*/ 852 w 0"/>
                    <a:gd name="connsiteY4" fmla="*/ 762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>
                      <a:moveTo>
                        <a:pt x="852" y="762"/>
                      </a:moveTo>
                      <a:cubicBezTo>
                        <a:pt x="757" y="476"/>
                        <a:pt x="281" y="0"/>
                        <a:pt x="90" y="0"/>
                      </a:cubicBezTo>
                      <a:cubicBezTo>
                        <a:pt x="-196" y="0"/>
                        <a:pt x="281" y="381"/>
                        <a:pt x="376" y="476"/>
                      </a:cubicBezTo>
                      <a:lnTo>
                        <a:pt x="376" y="476"/>
                      </a:lnTo>
                      <a:cubicBezTo>
                        <a:pt x="471" y="572"/>
                        <a:pt x="662" y="667"/>
                        <a:pt x="852" y="76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2" name="Freeform: Shape 283"/>
                <p:cNvSpPr/>
                <p:nvPr/>
              </p:nvSpPr>
              <p:spPr>
                <a:xfrm>
                  <a:off x="5137785" y="938619"/>
                  <a:ext cx="47625" cy="9525"/>
                </a:xfrm>
                <a:custGeom>
                  <a:avLst/>
                  <a:gdLst>
                    <a:gd name="connsiteX0" fmla="*/ 1333 w 47625"/>
                    <a:gd name="connsiteY0" fmla="*/ 9118 h 9525"/>
                    <a:gd name="connsiteX1" fmla="*/ 4572 w 47625"/>
                    <a:gd name="connsiteY1" fmla="*/ 8642 h 9525"/>
                    <a:gd name="connsiteX2" fmla="*/ 9811 w 47625"/>
                    <a:gd name="connsiteY2" fmla="*/ 7404 h 9525"/>
                    <a:gd name="connsiteX3" fmla="*/ 13145 w 47625"/>
                    <a:gd name="connsiteY3" fmla="*/ 7689 h 9525"/>
                    <a:gd name="connsiteX4" fmla="*/ 16383 w 47625"/>
                    <a:gd name="connsiteY4" fmla="*/ 6927 h 9525"/>
                    <a:gd name="connsiteX5" fmla="*/ 16859 w 47625"/>
                    <a:gd name="connsiteY5" fmla="*/ 7023 h 9525"/>
                    <a:gd name="connsiteX6" fmla="*/ 15431 w 47625"/>
                    <a:gd name="connsiteY6" fmla="*/ 10642 h 9525"/>
                    <a:gd name="connsiteX7" fmla="*/ 14288 w 47625"/>
                    <a:gd name="connsiteY7" fmla="*/ 13404 h 9525"/>
                    <a:gd name="connsiteX8" fmla="*/ 18955 w 47625"/>
                    <a:gd name="connsiteY8" fmla="*/ 11690 h 9525"/>
                    <a:gd name="connsiteX9" fmla="*/ 25622 w 47625"/>
                    <a:gd name="connsiteY9" fmla="*/ 9213 h 9525"/>
                    <a:gd name="connsiteX10" fmla="*/ 28861 w 47625"/>
                    <a:gd name="connsiteY10" fmla="*/ 10928 h 9525"/>
                    <a:gd name="connsiteX11" fmla="*/ 27432 w 47625"/>
                    <a:gd name="connsiteY11" fmla="*/ 13785 h 9525"/>
                    <a:gd name="connsiteX12" fmla="*/ 32480 w 47625"/>
                    <a:gd name="connsiteY12" fmla="*/ 14547 h 9525"/>
                    <a:gd name="connsiteX13" fmla="*/ 35147 w 47625"/>
                    <a:gd name="connsiteY13" fmla="*/ 14166 h 9525"/>
                    <a:gd name="connsiteX14" fmla="*/ 40291 w 47625"/>
                    <a:gd name="connsiteY14" fmla="*/ 16643 h 9525"/>
                    <a:gd name="connsiteX15" fmla="*/ 41148 w 47625"/>
                    <a:gd name="connsiteY15" fmla="*/ 16643 h 9525"/>
                    <a:gd name="connsiteX16" fmla="*/ 51911 w 47625"/>
                    <a:gd name="connsiteY16" fmla="*/ 10928 h 9525"/>
                    <a:gd name="connsiteX17" fmla="*/ 52197 w 47625"/>
                    <a:gd name="connsiteY17" fmla="*/ 10737 h 9525"/>
                    <a:gd name="connsiteX18" fmla="*/ 48578 w 47625"/>
                    <a:gd name="connsiteY18" fmla="*/ 9023 h 9525"/>
                    <a:gd name="connsiteX19" fmla="*/ 50102 w 47625"/>
                    <a:gd name="connsiteY19" fmla="*/ 3498 h 9525"/>
                    <a:gd name="connsiteX20" fmla="*/ 46387 w 47625"/>
                    <a:gd name="connsiteY20" fmla="*/ 2641 h 9525"/>
                    <a:gd name="connsiteX21" fmla="*/ 44387 w 47625"/>
                    <a:gd name="connsiteY21" fmla="*/ 69 h 9525"/>
                    <a:gd name="connsiteX22" fmla="*/ 36004 w 47625"/>
                    <a:gd name="connsiteY22" fmla="*/ 2832 h 9525"/>
                    <a:gd name="connsiteX23" fmla="*/ 28004 w 47625"/>
                    <a:gd name="connsiteY23" fmla="*/ 3403 h 9525"/>
                    <a:gd name="connsiteX24" fmla="*/ 20383 w 47625"/>
                    <a:gd name="connsiteY24" fmla="*/ 1689 h 9525"/>
                    <a:gd name="connsiteX25" fmla="*/ 20003 w 47625"/>
                    <a:gd name="connsiteY25" fmla="*/ 1689 h 9525"/>
                    <a:gd name="connsiteX26" fmla="*/ 0 w 47625"/>
                    <a:gd name="connsiteY26" fmla="*/ 6832 h 9525"/>
                    <a:gd name="connsiteX27" fmla="*/ 1429 w 47625"/>
                    <a:gd name="connsiteY27" fmla="*/ 8832 h 9525"/>
                    <a:gd name="connsiteX28" fmla="*/ 1333 w 47625"/>
                    <a:gd name="connsiteY28" fmla="*/ 9118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47625" h="9525">
                      <a:moveTo>
                        <a:pt x="1333" y="9118"/>
                      </a:moveTo>
                      <a:cubicBezTo>
                        <a:pt x="1810" y="9309"/>
                        <a:pt x="2858" y="9118"/>
                        <a:pt x="4572" y="8642"/>
                      </a:cubicBezTo>
                      <a:cubicBezTo>
                        <a:pt x="6382" y="8166"/>
                        <a:pt x="8668" y="7499"/>
                        <a:pt x="9811" y="7404"/>
                      </a:cubicBezTo>
                      <a:cubicBezTo>
                        <a:pt x="10954" y="7213"/>
                        <a:pt x="12002" y="7785"/>
                        <a:pt x="13145" y="7689"/>
                      </a:cubicBezTo>
                      <a:cubicBezTo>
                        <a:pt x="14288" y="7594"/>
                        <a:pt x="15240" y="7023"/>
                        <a:pt x="16383" y="6927"/>
                      </a:cubicBezTo>
                      <a:cubicBezTo>
                        <a:pt x="16478" y="6927"/>
                        <a:pt x="16669" y="7023"/>
                        <a:pt x="16859" y="7023"/>
                      </a:cubicBezTo>
                      <a:cubicBezTo>
                        <a:pt x="17145" y="7499"/>
                        <a:pt x="17050" y="7689"/>
                        <a:pt x="15431" y="10642"/>
                      </a:cubicBezTo>
                      <a:cubicBezTo>
                        <a:pt x="14288" y="12642"/>
                        <a:pt x="14288" y="12928"/>
                        <a:pt x="14288" y="13404"/>
                      </a:cubicBezTo>
                      <a:cubicBezTo>
                        <a:pt x="14859" y="13785"/>
                        <a:pt x="15716" y="13500"/>
                        <a:pt x="18955" y="11690"/>
                      </a:cubicBezTo>
                      <a:cubicBezTo>
                        <a:pt x="23241" y="9404"/>
                        <a:pt x="24289" y="9023"/>
                        <a:pt x="25622" y="9213"/>
                      </a:cubicBezTo>
                      <a:cubicBezTo>
                        <a:pt x="26861" y="9309"/>
                        <a:pt x="28385" y="9785"/>
                        <a:pt x="28861" y="10928"/>
                      </a:cubicBezTo>
                      <a:cubicBezTo>
                        <a:pt x="29432" y="12357"/>
                        <a:pt x="27527" y="12642"/>
                        <a:pt x="27432" y="13785"/>
                      </a:cubicBezTo>
                      <a:cubicBezTo>
                        <a:pt x="27432" y="13785"/>
                        <a:pt x="27813" y="15690"/>
                        <a:pt x="32480" y="14547"/>
                      </a:cubicBezTo>
                      <a:cubicBezTo>
                        <a:pt x="33147" y="14357"/>
                        <a:pt x="34290" y="14166"/>
                        <a:pt x="35147" y="14166"/>
                      </a:cubicBezTo>
                      <a:cubicBezTo>
                        <a:pt x="37148" y="14262"/>
                        <a:pt x="38386" y="16167"/>
                        <a:pt x="40291" y="16643"/>
                      </a:cubicBezTo>
                      <a:cubicBezTo>
                        <a:pt x="40577" y="16738"/>
                        <a:pt x="40862" y="16738"/>
                        <a:pt x="41148" y="16643"/>
                      </a:cubicBezTo>
                      <a:cubicBezTo>
                        <a:pt x="41720" y="16548"/>
                        <a:pt x="43625" y="16357"/>
                        <a:pt x="51911" y="10928"/>
                      </a:cubicBezTo>
                      <a:cubicBezTo>
                        <a:pt x="52007" y="10833"/>
                        <a:pt x="52102" y="10833"/>
                        <a:pt x="52197" y="10737"/>
                      </a:cubicBezTo>
                      <a:cubicBezTo>
                        <a:pt x="47625" y="11499"/>
                        <a:pt x="48197" y="9880"/>
                        <a:pt x="48578" y="9023"/>
                      </a:cubicBezTo>
                      <a:cubicBezTo>
                        <a:pt x="50387" y="4356"/>
                        <a:pt x="50292" y="4070"/>
                        <a:pt x="50102" y="3498"/>
                      </a:cubicBezTo>
                      <a:cubicBezTo>
                        <a:pt x="48863" y="3022"/>
                        <a:pt x="47530" y="3117"/>
                        <a:pt x="46387" y="2641"/>
                      </a:cubicBezTo>
                      <a:cubicBezTo>
                        <a:pt x="45244" y="2165"/>
                        <a:pt x="45434" y="641"/>
                        <a:pt x="44387" y="69"/>
                      </a:cubicBezTo>
                      <a:quadBezTo>
                        <a:pt x="43625" y="-121"/>
                        <a:pt x="36004" y="2832"/>
                      </a:quadBezTo>
                      <a:cubicBezTo>
                        <a:pt x="30956" y="4737"/>
                        <a:pt x="30861" y="4641"/>
                        <a:pt x="28004" y="3403"/>
                      </a:cubicBezTo>
                      <a:cubicBezTo>
                        <a:pt x="28004" y="3403"/>
                        <a:pt x="20955" y="1689"/>
                        <a:pt x="20383" y="1689"/>
                      </a:cubicBezTo>
                      <a:cubicBezTo>
                        <a:pt x="20288" y="1689"/>
                        <a:pt x="20098" y="1689"/>
                        <a:pt x="20003" y="1689"/>
                      </a:cubicBezTo>
                      <a:quadBezTo>
                        <a:pt x="191" y="4737"/>
                        <a:pt x="0" y="6832"/>
                      </a:quadBezTo>
                      <a:cubicBezTo>
                        <a:pt x="762" y="7308"/>
                        <a:pt x="953" y="8166"/>
                        <a:pt x="1429" y="8832"/>
                      </a:cubicBezTo>
                      <a:cubicBezTo>
                        <a:pt x="1143" y="9023"/>
                        <a:pt x="1238" y="9118"/>
                        <a:pt x="1333" y="911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3" name="Freeform: Shape 284"/>
                <p:cNvSpPr/>
                <p:nvPr/>
              </p:nvSpPr>
              <p:spPr>
                <a:xfrm>
                  <a:off x="5111566" y="953452"/>
                  <a:ext cx="57150" cy="19050"/>
                </a:xfrm>
                <a:custGeom>
                  <a:avLst/>
                  <a:gdLst>
                    <a:gd name="connsiteX0" fmla="*/ 787 w 57150"/>
                    <a:gd name="connsiteY0" fmla="*/ 9620 h 19050"/>
                    <a:gd name="connsiteX1" fmla="*/ 25 w 57150"/>
                    <a:gd name="connsiteY1" fmla="*/ 15907 h 19050"/>
                    <a:gd name="connsiteX2" fmla="*/ 1930 w 57150"/>
                    <a:gd name="connsiteY2" fmla="*/ 17812 h 19050"/>
                    <a:gd name="connsiteX3" fmla="*/ 1645 w 57150"/>
                    <a:gd name="connsiteY3" fmla="*/ 18574 h 19050"/>
                    <a:gd name="connsiteX4" fmla="*/ 8598 w 57150"/>
                    <a:gd name="connsiteY4" fmla="*/ 18002 h 19050"/>
                    <a:gd name="connsiteX5" fmla="*/ 14503 w 57150"/>
                    <a:gd name="connsiteY5" fmla="*/ 17812 h 19050"/>
                    <a:gd name="connsiteX6" fmla="*/ 18313 w 57150"/>
                    <a:gd name="connsiteY6" fmla="*/ 18479 h 19050"/>
                    <a:gd name="connsiteX7" fmla="*/ 21171 w 57150"/>
                    <a:gd name="connsiteY7" fmla="*/ 20669 h 19050"/>
                    <a:gd name="connsiteX8" fmla="*/ 21933 w 57150"/>
                    <a:gd name="connsiteY8" fmla="*/ 20669 h 19050"/>
                    <a:gd name="connsiteX9" fmla="*/ 34220 w 57150"/>
                    <a:gd name="connsiteY9" fmla="*/ 17335 h 19050"/>
                    <a:gd name="connsiteX10" fmla="*/ 36601 w 57150"/>
                    <a:gd name="connsiteY10" fmla="*/ 9620 h 19050"/>
                    <a:gd name="connsiteX11" fmla="*/ 41840 w 57150"/>
                    <a:gd name="connsiteY11" fmla="*/ 11144 h 19050"/>
                    <a:gd name="connsiteX12" fmla="*/ 57556 w 57150"/>
                    <a:gd name="connsiteY12" fmla="*/ 6858 h 19050"/>
                    <a:gd name="connsiteX13" fmla="*/ 57556 w 57150"/>
                    <a:gd name="connsiteY13" fmla="*/ 6668 h 19050"/>
                    <a:gd name="connsiteX14" fmla="*/ 53746 w 57150"/>
                    <a:gd name="connsiteY14" fmla="*/ 5048 h 19050"/>
                    <a:gd name="connsiteX15" fmla="*/ 40602 w 57150"/>
                    <a:gd name="connsiteY15" fmla="*/ 4572 h 19050"/>
                    <a:gd name="connsiteX16" fmla="*/ 29458 w 57150"/>
                    <a:gd name="connsiteY16" fmla="*/ 953 h 19050"/>
                    <a:gd name="connsiteX17" fmla="*/ 28505 w 57150"/>
                    <a:gd name="connsiteY17" fmla="*/ 857 h 19050"/>
                    <a:gd name="connsiteX18" fmla="*/ 17456 w 57150"/>
                    <a:gd name="connsiteY18" fmla="*/ 1619 h 19050"/>
                    <a:gd name="connsiteX19" fmla="*/ 12408 w 57150"/>
                    <a:gd name="connsiteY19" fmla="*/ 0 h 19050"/>
                    <a:gd name="connsiteX20" fmla="*/ 7169 w 57150"/>
                    <a:gd name="connsiteY20" fmla="*/ 3334 h 19050"/>
                    <a:gd name="connsiteX21" fmla="*/ 787 w 57150"/>
                    <a:gd name="connsiteY21" fmla="*/ 962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7150" h="19050">
                      <a:moveTo>
                        <a:pt x="787" y="9620"/>
                      </a:moveTo>
                      <a:cubicBezTo>
                        <a:pt x="787" y="9620"/>
                        <a:pt x="-165" y="14764"/>
                        <a:pt x="25" y="15907"/>
                      </a:cubicBezTo>
                      <a:quadBezTo>
                        <a:pt x="121" y="16478"/>
                        <a:pt x="1930" y="17812"/>
                      </a:quadBezTo>
                      <a:cubicBezTo>
                        <a:pt x="1835" y="18002"/>
                        <a:pt x="1740" y="18383"/>
                        <a:pt x="1645" y="18574"/>
                      </a:cubicBezTo>
                      <a:cubicBezTo>
                        <a:pt x="1930" y="18860"/>
                        <a:pt x="2597" y="19431"/>
                        <a:pt x="8598" y="18002"/>
                      </a:cubicBezTo>
                      <a:quadBezTo>
                        <a:pt x="12789" y="16955"/>
                        <a:pt x="14503" y="17812"/>
                      </a:quadBezTo>
                      <a:cubicBezTo>
                        <a:pt x="15742" y="18479"/>
                        <a:pt x="17075" y="17907"/>
                        <a:pt x="18313" y="18479"/>
                      </a:cubicBezTo>
                      <a:cubicBezTo>
                        <a:pt x="19456" y="18955"/>
                        <a:pt x="19742" y="20574"/>
                        <a:pt x="21171" y="20669"/>
                      </a:cubicBezTo>
                      <a:cubicBezTo>
                        <a:pt x="21361" y="20669"/>
                        <a:pt x="21647" y="20669"/>
                        <a:pt x="21933" y="20669"/>
                      </a:cubicBezTo>
                      <a:cubicBezTo>
                        <a:pt x="23552" y="20574"/>
                        <a:pt x="29458" y="18860"/>
                        <a:pt x="34220" y="17335"/>
                      </a:cubicBezTo>
                      <a:quadBezTo>
                        <a:pt x="41078" y="13526"/>
                        <a:pt x="36601" y="9620"/>
                      </a:quadBezTo>
                      <a:cubicBezTo>
                        <a:pt x="38316" y="10097"/>
                        <a:pt x="40030" y="10668"/>
                        <a:pt x="41840" y="11144"/>
                      </a:cubicBezTo>
                      <a:cubicBezTo>
                        <a:pt x="46888" y="9144"/>
                        <a:pt x="52508" y="9049"/>
                        <a:pt x="57556" y="6858"/>
                      </a:cubicBezTo>
                      <a:cubicBezTo>
                        <a:pt x="57556" y="6763"/>
                        <a:pt x="57461" y="6763"/>
                        <a:pt x="57556" y="6668"/>
                      </a:cubicBezTo>
                      <a:quadBezTo>
                        <a:pt x="54794" y="5429"/>
                        <a:pt x="53746" y="5048"/>
                      </a:quadBezTo>
                      <a:cubicBezTo>
                        <a:pt x="49365" y="3905"/>
                        <a:pt x="44983" y="5715"/>
                        <a:pt x="40602" y="4572"/>
                      </a:cubicBezTo>
                      <a:cubicBezTo>
                        <a:pt x="36792" y="3620"/>
                        <a:pt x="33363" y="1619"/>
                        <a:pt x="29458" y="953"/>
                      </a:cubicBezTo>
                      <a:cubicBezTo>
                        <a:pt x="29172" y="857"/>
                        <a:pt x="28791" y="857"/>
                        <a:pt x="28505" y="857"/>
                      </a:cubicBezTo>
                      <a:cubicBezTo>
                        <a:pt x="28219" y="857"/>
                        <a:pt x="20599" y="1143"/>
                        <a:pt x="17456" y="1619"/>
                      </a:cubicBezTo>
                      <a:cubicBezTo>
                        <a:pt x="16408" y="1810"/>
                        <a:pt x="14694" y="1619"/>
                        <a:pt x="12408" y="0"/>
                      </a:cubicBezTo>
                      <a:cubicBezTo>
                        <a:pt x="10693" y="1048"/>
                        <a:pt x="9074" y="2191"/>
                        <a:pt x="7169" y="3334"/>
                      </a:cubicBezTo>
                      <a:cubicBezTo>
                        <a:pt x="3359" y="5334"/>
                        <a:pt x="1168" y="8668"/>
                        <a:pt x="787" y="962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4" name="Freeform: Shape 285"/>
                <p:cNvSpPr/>
                <p:nvPr/>
              </p:nvSpPr>
              <p:spPr>
                <a:xfrm>
                  <a:off x="5105786" y="944690"/>
                  <a:ext cx="9525" cy="9525"/>
                </a:xfrm>
                <a:custGeom>
                  <a:avLst/>
                  <a:gdLst>
                    <a:gd name="connsiteX0" fmla="*/ 2567 w 9525"/>
                    <a:gd name="connsiteY0" fmla="*/ 10763 h 9525"/>
                    <a:gd name="connsiteX1" fmla="*/ 2948 w 9525"/>
                    <a:gd name="connsiteY1" fmla="*/ 11716 h 9525"/>
                    <a:gd name="connsiteX2" fmla="*/ 3329 w 9525"/>
                    <a:gd name="connsiteY2" fmla="*/ 11906 h 9525"/>
                    <a:gd name="connsiteX3" fmla="*/ 8854 w 9525"/>
                    <a:gd name="connsiteY3" fmla="*/ 12287 h 9525"/>
                    <a:gd name="connsiteX4" fmla="*/ 13330 w 9525"/>
                    <a:gd name="connsiteY4" fmla="*/ 8953 h 9525"/>
                    <a:gd name="connsiteX5" fmla="*/ 15045 w 9525"/>
                    <a:gd name="connsiteY5" fmla="*/ 5620 h 9525"/>
                    <a:gd name="connsiteX6" fmla="*/ 15426 w 9525"/>
                    <a:gd name="connsiteY6" fmla="*/ 3715 h 9525"/>
                    <a:gd name="connsiteX7" fmla="*/ 15521 w 9525"/>
                    <a:gd name="connsiteY7" fmla="*/ 2953 h 9525"/>
                    <a:gd name="connsiteX8" fmla="*/ 16474 w 9525"/>
                    <a:gd name="connsiteY8" fmla="*/ 1048 h 9525"/>
                    <a:gd name="connsiteX9" fmla="*/ 16474 w 9525"/>
                    <a:gd name="connsiteY9" fmla="*/ 667 h 9525"/>
                    <a:gd name="connsiteX10" fmla="*/ 16283 w 9525"/>
                    <a:gd name="connsiteY10" fmla="*/ 476 h 9525"/>
                    <a:gd name="connsiteX11" fmla="*/ 10759 w 9525"/>
                    <a:gd name="connsiteY11" fmla="*/ 1429 h 9525"/>
                    <a:gd name="connsiteX12" fmla="*/ 5996 w 9525"/>
                    <a:gd name="connsiteY12" fmla="*/ 2191 h 9525"/>
                    <a:gd name="connsiteX13" fmla="*/ 6091 w 9525"/>
                    <a:gd name="connsiteY13" fmla="*/ 381 h 9525"/>
                    <a:gd name="connsiteX14" fmla="*/ 2567 w 9525"/>
                    <a:gd name="connsiteY14" fmla="*/ 2191 h 9525"/>
                    <a:gd name="connsiteX15" fmla="*/ 1329 w 9525"/>
                    <a:gd name="connsiteY15" fmla="*/ 6286 h 9525"/>
                    <a:gd name="connsiteX16" fmla="*/ 91 w 9525"/>
                    <a:gd name="connsiteY16" fmla="*/ 8477 h 9525"/>
                    <a:gd name="connsiteX17" fmla="*/ 2567 w 9525"/>
                    <a:gd name="connsiteY17" fmla="*/ 10763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525" h="9525">
                      <a:moveTo>
                        <a:pt x="2567" y="10763"/>
                      </a:moveTo>
                      <a:cubicBezTo>
                        <a:pt x="2853" y="11049"/>
                        <a:pt x="2662" y="11430"/>
                        <a:pt x="2948" y="11716"/>
                      </a:cubicBezTo>
                      <a:cubicBezTo>
                        <a:pt x="3043" y="11811"/>
                        <a:pt x="3234" y="11906"/>
                        <a:pt x="3329" y="11906"/>
                      </a:cubicBezTo>
                      <a:cubicBezTo>
                        <a:pt x="4186" y="12287"/>
                        <a:pt x="8377" y="12478"/>
                        <a:pt x="8854" y="12287"/>
                      </a:cubicBezTo>
                      <a:cubicBezTo>
                        <a:pt x="8854" y="12287"/>
                        <a:pt x="12378" y="10287"/>
                        <a:pt x="13330" y="8953"/>
                      </a:cubicBezTo>
                      <a:cubicBezTo>
                        <a:pt x="13807" y="8287"/>
                        <a:pt x="14759" y="6382"/>
                        <a:pt x="15045" y="5620"/>
                      </a:cubicBezTo>
                      <a:cubicBezTo>
                        <a:pt x="15521" y="4381"/>
                        <a:pt x="15521" y="4286"/>
                        <a:pt x="15426" y="3715"/>
                      </a:cubicBezTo>
                      <a:cubicBezTo>
                        <a:pt x="15426" y="3524"/>
                        <a:pt x="15426" y="3238"/>
                        <a:pt x="15521" y="2953"/>
                      </a:cubicBezTo>
                      <a:cubicBezTo>
                        <a:pt x="15712" y="2286"/>
                        <a:pt x="16283" y="1714"/>
                        <a:pt x="16474" y="1048"/>
                      </a:cubicBezTo>
                      <a:cubicBezTo>
                        <a:pt x="16474" y="952"/>
                        <a:pt x="16474" y="762"/>
                        <a:pt x="16474" y="667"/>
                      </a:cubicBezTo>
                      <a:cubicBezTo>
                        <a:pt x="16378" y="571"/>
                        <a:pt x="16283" y="476"/>
                        <a:pt x="16283" y="476"/>
                      </a:cubicBezTo>
                      <a:cubicBezTo>
                        <a:pt x="15807" y="381"/>
                        <a:pt x="14473" y="667"/>
                        <a:pt x="10759" y="1429"/>
                      </a:cubicBezTo>
                      <a:cubicBezTo>
                        <a:pt x="7044" y="2191"/>
                        <a:pt x="6758" y="2191"/>
                        <a:pt x="5996" y="2191"/>
                      </a:cubicBezTo>
                      <a:quadBezTo>
                        <a:pt x="6187" y="571"/>
                        <a:pt x="6091" y="381"/>
                      </a:quadBezTo>
                      <a:cubicBezTo>
                        <a:pt x="5425" y="-857"/>
                        <a:pt x="3329" y="1238"/>
                        <a:pt x="2567" y="2191"/>
                      </a:cubicBezTo>
                      <a:cubicBezTo>
                        <a:pt x="1710" y="3429"/>
                        <a:pt x="1805" y="4953"/>
                        <a:pt x="1329" y="6286"/>
                      </a:cubicBezTo>
                      <a:cubicBezTo>
                        <a:pt x="1043" y="7048"/>
                        <a:pt x="281" y="7620"/>
                        <a:pt x="91" y="8477"/>
                      </a:cubicBezTo>
                      <a:cubicBezTo>
                        <a:pt x="-481" y="10287"/>
                        <a:pt x="1805" y="10001"/>
                        <a:pt x="2567" y="1076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5" name="Freeform: Shape 286"/>
                <p:cNvSpPr/>
                <p:nvPr/>
              </p:nvSpPr>
              <p:spPr>
                <a:xfrm>
                  <a:off x="4954905" y="948263"/>
                  <a:ext cx="123825" cy="28575"/>
                </a:xfrm>
                <a:custGeom>
                  <a:avLst/>
                  <a:gdLst>
                    <a:gd name="connsiteX0" fmla="*/ 2096 w 123825"/>
                    <a:gd name="connsiteY0" fmla="*/ 20334 h 28575"/>
                    <a:gd name="connsiteX1" fmla="*/ 2572 w 123825"/>
                    <a:gd name="connsiteY1" fmla="*/ 20906 h 28575"/>
                    <a:gd name="connsiteX2" fmla="*/ 2191 w 123825"/>
                    <a:gd name="connsiteY2" fmla="*/ 21477 h 28575"/>
                    <a:gd name="connsiteX3" fmla="*/ 4191 w 123825"/>
                    <a:gd name="connsiteY3" fmla="*/ 22144 h 28575"/>
                    <a:gd name="connsiteX4" fmla="*/ 11144 w 123825"/>
                    <a:gd name="connsiteY4" fmla="*/ 19191 h 28575"/>
                    <a:gd name="connsiteX5" fmla="*/ 13430 w 123825"/>
                    <a:gd name="connsiteY5" fmla="*/ 19953 h 28575"/>
                    <a:gd name="connsiteX6" fmla="*/ 15145 w 123825"/>
                    <a:gd name="connsiteY6" fmla="*/ 24620 h 28575"/>
                    <a:gd name="connsiteX7" fmla="*/ 7906 w 123825"/>
                    <a:gd name="connsiteY7" fmla="*/ 30621 h 28575"/>
                    <a:gd name="connsiteX8" fmla="*/ 27908 w 123825"/>
                    <a:gd name="connsiteY8" fmla="*/ 20715 h 28575"/>
                    <a:gd name="connsiteX9" fmla="*/ 19621 w 123825"/>
                    <a:gd name="connsiteY9" fmla="*/ 28526 h 28575"/>
                    <a:gd name="connsiteX10" fmla="*/ 16764 w 123825"/>
                    <a:gd name="connsiteY10" fmla="*/ 31002 h 28575"/>
                    <a:gd name="connsiteX11" fmla="*/ 20479 w 123825"/>
                    <a:gd name="connsiteY11" fmla="*/ 32431 h 28575"/>
                    <a:gd name="connsiteX12" fmla="*/ 29623 w 123825"/>
                    <a:gd name="connsiteY12" fmla="*/ 31193 h 28575"/>
                    <a:gd name="connsiteX13" fmla="*/ 34862 w 123825"/>
                    <a:gd name="connsiteY13" fmla="*/ 29478 h 28575"/>
                    <a:gd name="connsiteX14" fmla="*/ 39338 w 123825"/>
                    <a:gd name="connsiteY14" fmla="*/ 26621 h 28575"/>
                    <a:gd name="connsiteX15" fmla="*/ 42958 w 123825"/>
                    <a:gd name="connsiteY15" fmla="*/ 28049 h 28575"/>
                    <a:gd name="connsiteX16" fmla="*/ 47816 w 123825"/>
                    <a:gd name="connsiteY16" fmla="*/ 28049 h 28575"/>
                    <a:gd name="connsiteX17" fmla="*/ 58483 w 123825"/>
                    <a:gd name="connsiteY17" fmla="*/ 23573 h 28575"/>
                    <a:gd name="connsiteX18" fmla="*/ 66484 w 123825"/>
                    <a:gd name="connsiteY18" fmla="*/ 20429 h 28575"/>
                    <a:gd name="connsiteX19" fmla="*/ 72581 w 123825"/>
                    <a:gd name="connsiteY19" fmla="*/ 17858 h 28575"/>
                    <a:gd name="connsiteX20" fmla="*/ 81248 w 123825"/>
                    <a:gd name="connsiteY20" fmla="*/ 16048 h 28575"/>
                    <a:gd name="connsiteX21" fmla="*/ 64389 w 123825"/>
                    <a:gd name="connsiteY21" fmla="*/ 26811 h 28575"/>
                    <a:gd name="connsiteX22" fmla="*/ 66389 w 123825"/>
                    <a:gd name="connsiteY22" fmla="*/ 33479 h 28575"/>
                    <a:gd name="connsiteX23" fmla="*/ 81153 w 123825"/>
                    <a:gd name="connsiteY23" fmla="*/ 26430 h 28575"/>
                    <a:gd name="connsiteX24" fmla="*/ 96298 w 123825"/>
                    <a:gd name="connsiteY24" fmla="*/ 26525 h 28575"/>
                    <a:gd name="connsiteX25" fmla="*/ 100965 w 123825"/>
                    <a:gd name="connsiteY25" fmla="*/ 23573 h 28575"/>
                    <a:gd name="connsiteX26" fmla="*/ 102489 w 123825"/>
                    <a:gd name="connsiteY26" fmla="*/ 19763 h 28575"/>
                    <a:gd name="connsiteX27" fmla="*/ 106108 w 123825"/>
                    <a:gd name="connsiteY27" fmla="*/ 20429 h 28575"/>
                    <a:gd name="connsiteX28" fmla="*/ 107442 w 123825"/>
                    <a:gd name="connsiteY28" fmla="*/ 20906 h 28575"/>
                    <a:gd name="connsiteX29" fmla="*/ 111824 w 123825"/>
                    <a:gd name="connsiteY29" fmla="*/ 14238 h 28575"/>
                    <a:gd name="connsiteX30" fmla="*/ 124778 w 123825"/>
                    <a:gd name="connsiteY30" fmla="*/ 13286 h 28575"/>
                    <a:gd name="connsiteX31" fmla="*/ 125063 w 123825"/>
                    <a:gd name="connsiteY31" fmla="*/ 13190 h 28575"/>
                    <a:gd name="connsiteX32" fmla="*/ 128873 w 123825"/>
                    <a:gd name="connsiteY32" fmla="*/ 9476 h 28575"/>
                    <a:gd name="connsiteX33" fmla="*/ 126206 w 123825"/>
                    <a:gd name="connsiteY33" fmla="*/ 8333 h 28575"/>
                    <a:gd name="connsiteX34" fmla="*/ 126587 w 123825"/>
                    <a:gd name="connsiteY34" fmla="*/ 5189 h 28575"/>
                    <a:gd name="connsiteX35" fmla="*/ 123444 w 123825"/>
                    <a:gd name="connsiteY35" fmla="*/ 236 h 28575"/>
                    <a:gd name="connsiteX36" fmla="*/ 114681 w 123825"/>
                    <a:gd name="connsiteY36" fmla="*/ 5094 h 28575"/>
                    <a:gd name="connsiteX37" fmla="*/ 109252 w 123825"/>
                    <a:gd name="connsiteY37" fmla="*/ 4142 h 28575"/>
                    <a:gd name="connsiteX38" fmla="*/ 104584 w 123825"/>
                    <a:gd name="connsiteY38" fmla="*/ 427 h 28575"/>
                    <a:gd name="connsiteX39" fmla="*/ 89440 w 123825"/>
                    <a:gd name="connsiteY39" fmla="*/ 332 h 28575"/>
                    <a:gd name="connsiteX40" fmla="*/ 58769 w 123825"/>
                    <a:gd name="connsiteY40" fmla="*/ 6999 h 28575"/>
                    <a:gd name="connsiteX41" fmla="*/ 50863 w 123825"/>
                    <a:gd name="connsiteY41" fmla="*/ 9380 h 28575"/>
                    <a:gd name="connsiteX42" fmla="*/ 49816 w 123825"/>
                    <a:gd name="connsiteY42" fmla="*/ 5570 h 28575"/>
                    <a:gd name="connsiteX43" fmla="*/ 25717 w 123825"/>
                    <a:gd name="connsiteY43" fmla="*/ 9190 h 28575"/>
                    <a:gd name="connsiteX44" fmla="*/ 13430 w 123825"/>
                    <a:gd name="connsiteY44" fmla="*/ 10809 h 28575"/>
                    <a:gd name="connsiteX45" fmla="*/ 0 w 123825"/>
                    <a:gd name="connsiteY45" fmla="*/ 20334 h 28575"/>
                    <a:gd name="connsiteX46" fmla="*/ 2096 w 123825"/>
                    <a:gd name="connsiteY46" fmla="*/ 20334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123825" h="28575">
                      <a:moveTo>
                        <a:pt x="2096" y="20334"/>
                      </a:moveTo>
                      <a:cubicBezTo>
                        <a:pt x="2191" y="20525"/>
                        <a:pt x="2381" y="20715"/>
                        <a:pt x="2572" y="20906"/>
                      </a:cubicBezTo>
                      <a:cubicBezTo>
                        <a:pt x="2477" y="21096"/>
                        <a:pt x="2286" y="21382"/>
                        <a:pt x="2191" y="21477"/>
                      </a:cubicBezTo>
                      <a:quadBezTo>
                        <a:pt x="2667" y="22144"/>
                        <a:pt x="4191" y="22144"/>
                      </a:quadBezTo>
                      <a:lnTo>
                        <a:pt x="11144" y="19191"/>
                      </a:lnTo>
                      <a:cubicBezTo>
                        <a:pt x="11811" y="19382"/>
                        <a:pt x="12763" y="19667"/>
                        <a:pt x="13430" y="19953"/>
                      </a:cubicBezTo>
                      <a:quadBezTo>
                        <a:pt x="12954" y="20810"/>
                        <a:pt x="15145" y="24620"/>
                      </a:quadBezTo>
                      <a:cubicBezTo>
                        <a:pt x="13621" y="27668"/>
                        <a:pt x="9620" y="27764"/>
                        <a:pt x="7906" y="30621"/>
                      </a:cubicBezTo>
                      <a:cubicBezTo>
                        <a:pt x="15812" y="29859"/>
                        <a:pt x="19907" y="21191"/>
                        <a:pt x="27908" y="20715"/>
                      </a:cubicBezTo>
                      <a:quadBezTo>
                        <a:pt x="22193" y="27002"/>
                        <a:pt x="19621" y="28526"/>
                      </a:quadBezTo>
                      <a:quadBezTo>
                        <a:pt x="17050" y="30050"/>
                        <a:pt x="16764" y="31002"/>
                      </a:quadBezTo>
                      <a:quadBezTo>
                        <a:pt x="17621" y="31574"/>
                        <a:pt x="20479" y="32431"/>
                      </a:quadBezTo>
                      <a:lnTo>
                        <a:pt x="29623" y="31193"/>
                      </a:lnTo>
                      <a:lnTo>
                        <a:pt x="34862" y="29478"/>
                      </a:lnTo>
                      <a:lnTo>
                        <a:pt x="39338" y="26621"/>
                      </a:lnTo>
                      <a:cubicBezTo>
                        <a:pt x="40577" y="27097"/>
                        <a:pt x="41720" y="27573"/>
                        <a:pt x="42958" y="28049"/>
                      </a:cubicBezTo>
                      <a:lnTo>
                        <a:pt x="47816" y="28049"/>
                      </a:lnTo>
                      <a:quadBezTo>
                        <a:pt x="57341" y="24906"/>
                        <a:pt x="58483" y="23573"/>
                      </a:quadBezTo>
                      <a:cubicBezTo>
                        <a:pt x="59246" y="22620"/>
                        <a:pt x="61055" y="20334"/>
                        <a:pt x="66484" y="20429"/>
                      </a:cubicBezTo>
                      <a:lnTo>
                        <a:pt x="72581" y="17858"/>
                      </a:lnTo>
                      <a:cubicBezTo>
                        <a:pt x="75152" y="17286"/>
                        <a:pt x="78677" y="16619"/>
                        <a:pt x="81248" y="16048"/>
                      </a:cubicBezTo>
                      <a:cubicBezTo>
                        <a:pt x="77057" y="21763"/>
                        <a:pt x="69056" y="21668"/>
                        <a:pt x="64389" y="26811"/>
                      </a:cubicBezTo>
                      <a:cubicBezTo>
                        <a:pt x="65246" y="29002"/>
                        <a:pt x="63056" y="33574"/>
                        <a:pt x="66389" y="33479"/>
                      </a:cubicBezTo>
                      <a:cubicBezTo>
                        <a:pt x="72390" y="33383"/>
                        <a:pt x="76009" y="28145"/>
                        <a:pt x="81153" y="26430"/>
                      </a:cubicBezTo>
                      <a:cubicBezTo>
                        <a:pt x="83153" y="27573"/>
                        <a:pt x="91440" y="28716"/>
                        <a:pt x="96298" y="26525"/>
                      </a:cubicBezTo>
                      <a:cubicBezTo>
                        <a:pt x="97822" y="25573"/>
                        <a:pt x="99346" y="24525"/>
                        <a:pt x="100965" y="23573"/>
                      </a:cubicBezTo>
                      <a:lnTo>
                        <a:pt x="102489" y="19763"/>
                      </a:lnTo>
                      <a:lnTo>
                        <a:pt x="106108" y="20429"/>
                      </a:lnTo>
                      <a:cubicBezTo>
                        <a:pt x="106585" y="20620"/>
                        <a:pt x="106966" y="20715"/>
                        <a:pt x="107442" y="20906"/>
                      </a:cubicBezTo>
                      <a:quadBezTo>
                        <a:pt x="111538" y="14333"/>
                        <a:pt x="111824" y="14238"/>
                      </a:quadBezTo>
                      <a:cubicBezTo>
                        <a:pt x="116015" y="12428"/>
                        <a:pt x="120491" y="14333"/>
                        <a:pt x="124778" y="13286"/>
                      </a:cubicBezTo>
                      <a:cubicBezTo>
                        <a:pt x="124873" y="13286"/>
                        <a:pt x="124968" y="13190"/>
                        <a:pt x="125063" y="13190"/>
                      </a:cubicBezTo>
                      <a:cubicBezTo>
                        <a:pt x="126206" y="12047"/>
                        <a:pt x="127730" y="10619"/>
                        <a:pt x="128873" y="9476"/>
                      </a:cubicBezTo>
                      <a:cubicBezTo>
                        <a:pt x="127349" y="9761"/>
                        <a:pt x="126778" y="9761"/>
                        <a:pt x="126206" y="8333"/>
                      </a:cubicBezTo>
                      <a:lnTo>
                        <a:pt x="126587" y="5189"/>
                      </a:lnTo>
                      <a:quadBezTo>
                        <a:pt x="124873" y="1094"/>
                        <a:pt x="123444" y="236"/>
                      </a:quadBezTo>
                      <a:quadBezTo>
                        <a:pt x="123063" y="141"/>
                        <a:pt x="114681" y="5094"/>
                      </a:quadBezTo>
                      <a:cubicBezTo>
                        <a:pt x="113157" y="3284"/>
                        <a:pt x="110966" y="4713"/>
                        <a:pt x="109252" y="4142"/>
                      </a:cubicBezTo>
                      <a:cubicBezTo>
                        <a:pt x="107156" y="3570"/>
                        <a:pt x="106775" y="903"/>
                        <a:pt x="104584" y="427"/>
                      </a:cubicBezTo>
                      <a:cubicBezTo>
                        <a:pt x="99536" y="-526"/>
                        <a:pt x="94488" y="427"/>
                        <a:pt x="89440" y="332"/>
                      </a:cubicBezTo>
                      <a:cubicBezTo>
                        <a:pt x="72771" y="2046"/>
                        <a:pt x="70390" y="2903"/>
                        <a:pt x="58769" y="6999"/>
                      </a:cubicBezTo>
                      <a:cubicBezTo>
                        <a:pt x="52578" y="9190"/>
                        <a:pt x="52197" y="9190"/>
                        <a:pt x="50863" y="9380"/>
                      </a:cubicBezTo>
                      <a:cubicBezTo>
                        <a:pt x="49816" y="8333"/>
                        <a:pt x="50387" y="6809"/>
                        <a:pt x="49816" y="5570"/>
                      </a:cubicBezTo>
                      <a:quadBezTo>
                        <a:pt x="28861" y="12143"/>
                        <a:pt x="25717" y="9190"/>
                      </a:quadBezTo>
                      <a:quadBezTo>
                        <a:pt x="24479" y="8047"/>
                        <a:pt x="13430" y="10809"/>
                      </a:quadBezTo>
                      <a:cubicBezTo>
                        <a:pt x="8954" y="11952"/>
                        <a:pt x="5048" y="12905"/>
                        <a:pt x="0" y="20334"/>
                      </a:cubicBezTo>
                      <a:quadBezTo>
                        <a:pt x="476" y="20525"/>
                        <a:pt x="2096" y="20334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6" name="Freeform: Shape 287"/>
                <p:cNvSpPr/>
                <p:nvPr/>
              </p:nvSpPr>
              <p:spPr>
                <a:xfrm>
                  <a:off x="4975384" y="981075"/>
                  <a:ext cx="28575" cy="9525"/>
                </a:xfrm>
                <a:custGeom>
                  <a:avLst/>
                  <a:gdLst>
                    <a:gd name="connsiteX0" fmla="*/ 30861 w 28575"/>
                    <a:gd name="connsiteY0" fmla="*/ 0 h 9525"/>
                    <a:gd name="connsiteX1" fmla="*/ 28003 w 28575"/>
                    <a:gd name="connsiteY1" fmla="*/ 952 h 9525"/>
                    <a:gd name="connsiteX2" fmla="*/ 20479 w 28575"/>
                    <a:gd name="connsiteY2" fmla="*/ 1619 h 9525"/>
                    <a:gd name="connsiteX3" fmla="*/ 14954 w 28575"/>
                    <a:gd name="connsiteY3" fmla="*/ 2857 h 9525"/>
                    <a:gd name="connsiteX4" fmla="*/ 10001 w 28575"/>
                    <a:gd name="connsiteY4" fmla="*/ 3620 h 9525"/>
                    <a:gd name="connsiteX5" fmla="*/ 0 w 28575"/>
                    <a:gd name="connsiteY5" fmla="*/ 6191 h 9525"/>
                    <a:gd name="connsiteX6" fmla="*/ 1238 w 28575"/>
                    <a:gd name="connsiteY6" fmla="*/ 11621 h 9525"/>
                    <a:gd name="connsiteX7" fmla="*/ 1048 w 28575"/>
                    <a:gd name="connsiteY7" fmla="*/ 14478 h 9525"/>
                    <a:gd name="connsiteX8" fmla="*/ 1810 w 28575"/>
                    <a:gd name="connsiteY8" fmla="*/ 15335 h 9525"/>
                    <a:gd name="connsiteX9" fmla="*/ 4191 w 28575"/>
                    <a:gd name="connsiteY9" fmla="*/ 14669 h 9525"/>
                    <a:gd name="connsiteX10" fmla="*/ 17145 w 28575"/>
                    <a:gd name="connsiteY10" fmla="*/ 9334 h 9525"/>
                    <a:gd name="connsiteX11" fmla="*/ 17145 w 28575"/>
                    <a:gd name="connsiteY11" fmla="*/ 9334 h 9525"/>
                    <a:gd name="connsiteX12" fmla="*/ 17145 w 28575"/>
                    <a:gd name="connsiteY12" fmla="*/ 9334 h 9525"/>
                    <a:gd name="connsiteX13" fmla="*/ 17145 w 28575"/>
                    <a:gd name="connsiteY13" fmla="*/ 9334 h 9525"/>
                    <a:gd name="connsiteX14" fmla="*/ 17145 w 28575"/>
                    <a:gd name="connsiteY14" fmla="*/ 9334 h 9525"/>
                    <a:gd name="connsiteX15" fmla="*/ 17145 w 28575"/>
                    <a:gd name="connsiteY15" fmla="*/ 9334 h 9525"/>
                    <a:gd name="connsiteX16" fmla="*/ 17145 w 28575"/>
                    <a:gd name="connsiteY16" fmla="*/ 9334 h 9525"/>
                    <a:gd name="connsiteX17" fmla="*/ 17145 w 28575"/>
                    <a:gd name="connsiteY17" fmla="*/ 9334 h 9525"/>
                    <a:gd name="connsiteX18" fmla="*/ 17145 w 28575"/>
                    <a:gd name="connsiteY18" fmla="*/ 9430 h 9525"/>
                    <a:gd name="connsiteX19" fmla="*/ 34004 w 28575"/>
                    <a:gd name="connsiteY19" fmla="*/ 5334 h 9525"/>
                    <a:gd name="connsiteX20" fmla="*/ 34004 w 28575"/>
                    <a:gd name="connsiteY20" fmla="*/ 5334 h 9525"/>
                    <a:gd name="connsiteX21" fmla="*/ 35623 w 28575"/>
                    <a:gd name="connsiteY21" fmla="*/ 286 h 9525"/>
                    <a:gd name="connsiteX22" fmla="*/ 31242 w 28575"/>
                    <a:gd name="connsiteY22" fmla="*/ 1143 h 9525"/>
                    <a:gd name="connsiteX23" fmla="*/ 30861 w 28575"/>
                    <a:gd name="connsiteY23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8575" h="9525">
                      <a:moveTo>
                        <a:pt x="30861" y="0"/>
                      </a:moveTo>
                      <a:cubicBezTo>
                        <a:pt x="29813" y="95"/>
                        <a:pt x="28956" y="667"/>
                        <a:pt x="28003" y="952"/>
                      </a:cubicBezTo>
                      <a:cubicBezTo>
                        <a:pt x="25527" y="1715"/>
                        <a:pt x="22955" y="1333"/>
                        <a:pt x="20479" y="1619"/>
                      </a:cubicBezTo>
                      <a:lnTo>
                        <a:pt x="14954" y="2857"/>
                      </a:lnTo>
                      <a:lnTo>
                        <a:pt x="10001" y="3620"/>
                      </a:lnTo>
                      <a:cubicBezTo>
                        <a:pt x="7048" y="4381"/>
                        <a:pt x="3048" y="5429"/>
                        <a:pt x="0" y="6191"/>
                      </a:cubicBezTo>
                      <a:quadBezTo>
                        <a:pt x="1143" y="10382"/>
                        <a:pt x="1238" y="11621"/>
                      </a:quadBezTo>
                      <a:cubicBezTo>
                        <a:pt x="1333" y="12573"/>
                        <a:pt x="857" y="13430"/>
                        <a:pt x="1048" y="14478"/>
                      </a:cubicBezTo>
                      <a:cubicBezTo>
                        <a:pt x="1048" y="14669"/>
                        <a:pt x="1143" y="15240"/>
                        <a:pt x="1810" y="15335"/>
                      </a:cubicBezTo>
                      <a:cubicBezTo>
                        <a:pt x="2572" y="15526"/>
                        <a:pt x="3715" y="14954"/>
                        <a:pt x="4191" y="14669"/>
                      </a:cubicBezTo>
                      <a:cubicBezTo>
                        <a:pt x="7715" y="12954"/>
                        <a:pt x="15049" y="9716"/>
                        <a:pt x="17145" y="9334"/>
                      </a:cubic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334"/>
                      </a:quadBezTo>
                      <a:quadBezTo>
                        <a:pt x="17145" y="9334"/>
                        <a:pt x="17145" y="9430"/>
                      </a:quadBezTo>
                      <a:quadBezTo>
                        <a:pt x="18002" y="9906"/>
                        <a:pt x="34004" y="5334"/>
                      </a:quadBezTo>
                      <a:quadBezTo>
                        <a:pt x="34004" y="5334"/>
                        <a:pt x="34004" y="5334"/>
                      </a:quadBezTo>
                      <a:lnTo>
                        <a:pt x="35623" y="286"/>
                      </a:lnTo>
                      <a:cubicBezTo>
                        <a:pt x="34290" y="572"/>
                        <a:pt x="32575" y="857"/>
                        <a:pt x="31242" y="1143"/>
                      </a:cubicBezTo>
                      <a:cubicBezTo>
                        <a:pt x="31623" y="95"/>
                        <a:pt x="31242" y="0"/>
                        <a:pt x="30861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7" name="Freeform: Shape 288"/>
                <p:cNvSpPr/>
                <p:nvPr/>
              </p:nvSpPr>
              <p:spPr>
                <a:xfrm>
                  <a:off x="4751977" y="996665"/>
                  <a:ext cx="190500" cy="95250"/>
                </a:xfrm>
                <a:custGeom>
                  <a:avLst/>
                  <a:gdLst>
                    <a:gd name="connsiteX0" fmla="*/ 5570 w 190500"/>
                    <a:gd name="connsiteY0" fmla="*/ 56610 h 95250"/>
                    <a:gd name="connsiteX1" fmla="*/ 10904 w 190500"/>
                    <a:gd name="connsiteY1" fmla="*/ 59944 h 95250"/>
                    <a:gd name="connsiteX2" fmla="*/ 12524 w 190500"/>
                    <a:gd name="connsiteY2" fmla="*/ 70040 h 95250"/>
                    <a:gd name="connsiteX3" fmla="*/ 5761 w 190500"/>
                    <a:gd name="connsiteY3" fmla="*/ 81280 h 95250"/>
                    <a:gd name="connsiteX4" fmla="*/ 17191 w 190500"/>
                    <a:gd name="connsiteY4" fmla="*/ 93186 h 95250"/>
                    <a:gd name="connsiteX5" fmla="*/ 30716 w 190500"/>
                    <a:gd name="connsiteY5" fmla="*/ 89376 h 95250"/>
                    <a:gd name="connsiteX6" fmla="*/ 27573 w 190500"/>
                    <a:gd name="connsiteY6" fmla="*/ 96996 h 95250"/>
                    <a:gd name="connsiteX7" fmla="*/ 45290 w 190500"/>
                    <a:gd name="connsiteY7" fmla="*/ 93853 h 95250"/>
                    <a:gd name="connsiteX8" fmla="*/ 83199 w 190500"/>
                    <a:gd name="connsiteY8" fmla="*/ 75088 h 95250"/>
                    <a:gd name="connsiteX9" fmla="*/ 103202 w 190500"/>
                    <a:gd name="connsiteY9" fmla="*/ 71564 h 95250"/>
                    <a:gd name="connsiteX10" fmla="*/ 119966 w 190500"/>
                    <a:gd name="connsiteY10" fmla="*/ 68135 h 95250"/>
                    <a:gd name="connsiteX11" fmla="*/ 178830 w 190500"/>
                    <a:gd name="connsiteY11" fmla="*/ 63373 h 95250"/>
                    <a:gd name="connsiteX12" fmla="*/ 181783 w 190500"/>
                    <a:gd name="connsiteY12" fmla="*/ 62992 h 95250"/>
                    <a:gd name="connsiteX13" fmla="*/ 188736 w 190500"/>
                    <a:gd name="connsiteY13" fmla="*/ 62039 h 95250"/>
                    <a:gd name="connsiteX14" fmla="*/ 189403 w 190500"/>
                    <a:gd name="connsiteY14" fmla="*/ 61944 h 95250"/>
                    <a:gd name="connsiteX15" fmla="*/ 187879 w 190500"/>
                    <a:gd name="connsiteY15" fmla="*/ 54419 h 95250"/>
                    <a:gd name="connsiteX16" fmla="*/ 188927 w 190500"/>
                    <a:gd name="connsiteY16" fmla="*/ 47085 h 95250"/>
                    <a:gd name="connsiteX17" fmla="*/ 192260 w 190500"/>
                    <a:gd name="connsiteY17" fmla="*/ 39084 h 95250"/>
                    <a:gd name="connsiteX18" fmla="*/ 174734 w 190500"/>
                    <a:gd name="connsiteY18" fmla="*/ 26987 h 95250"/>
                    <a:gd name="connsiteX19" fmla="*/ 167686 w 190500"/>
                    <a:gd name="connsiteY19" fmla="*/ 26511 h 95250"/>
                    <a:gd name="connsiteX20" fmla="*/ 160066 w 190500"/>
                    <a:gd name="connsiteY20" fmla="*/ 19558 h 95250"/>
                    <a:gd name="connsiteX21" fmla="*/ 158732 w 190500"/>
                    <a:gd name="connsiteY21" fmla="*/ 12795 h 95250"/>
                    <a:gd name="connsiteX22" fmla="*/ 150922 w 190500"/>
                    <a:gd name="connsiteY22" fmla="*/ 10223 h 95250"/>
                    <a:gd name="connsiteX23" fmla="*/ 147874 w 190500"/>
                    <a:gd name="connsiteY23" fmla="*/ 6985 h 95250"/>
                    <a:gd name="connsiteX24" fmla="*/ 116632 w 190500"/>
                    <a:gd name="connsiteY24" fmla="*/ 31 h 95250"/>
                    <a:gd name="connsiteX25" fmla="*/ 94915 w 190500"/>
                    <a:gd name="connsiteY25" fmla="*/ 20796 h 95250"/>
                    <a:gd name="connsiteX26" fmla="*/ 62530 w 190500"/>
                    <a:gd name="connsiteY26" fmla="*/ 33083 h 95250"/>
                    <a:gd name="connsiteX27" fmla="*/ 61196 w 190500"/>
                    <a:gd name="connsiteY27" fmla="*/ 34798 h 95250"/>
                    <a:gd name="connsiteX28" fmla="*/ 55767 w 190500"/>
                    <a:gd name="connsiteY28" fmla="*/ 33369 h 95250"/>
                    <a:gd name="connsiteX29" fmla="*/ 26335 w 190500"/>
                    <a:gd name="connsiteY29" fmla="*/ 45847 h 95250"/>
                    <a:gd name="connsiteX30" fmla="*/ 5570 w 190500"/>
                    <a:gd name="connsiteY30" fmla="*/ 5661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90500" h="95250">
                      <a:moveTo>
                        <a:pt x="5570" y="56610"/>
                      </a:moveTo>
                      <a:quadBezTo>
                        <a:pt x="11190" y="57658"/>
                        <a:pt x="10904" y="59944"/>
                      </a:quadBezTo>
                      <a:cubicBezTo>
                        <a:pt x="10428" y="63468"/>
                        <a:pt x="12524" y="66611"/>
                        <a:pt x="12524" y="70040"/>
                      </a:cubicBezTo>
                      <a:cubicBezTo>
                        <a:pt x="12524" y="72802"/>
                        <a:pt x="10523" y="75279"/>
                        <a:pt x="5761" y="81280"/>
                      </a:cubicBezTo>
                      <a:cubicBezTo>
                        <a:pt x="-11956" y="103473"/>
                        <a:pt x="16810" y="93376"/>
                        <a:pt x="17191" y="93186"/>
                      </a:cubicBezTo>
                      <a:cubicBezTo>
                        <a:pt x="21382" y="91090"/>
                        <a:pt x="29288" y="89281"/>
                        <a:pt x="30716" y="89376"/>
                      </a:cubicBezTo>
                      <a:cubicBezTo>
                        <a:pt x="30050" y="92043"/>
                        <a:pt x="26621" y="93662"/>
                        <a:pt x="27573" y="96996"/>
                      </a:cubicBezTo>
                      <a:cubicBezTo>
                        <a:pt x="29859" y="98044"/>
                        <a:pt x="30145" y="98044"/>
                        <a:pt x="45290" y="93853"/>
                      </a:cubicBezTo>
                      <a:cubicBezTo>
                        <a:pt x="70055" y="81280"/>
                        <a:pt x="82437" y="75184"/>
                        <a:pt x="83199" y="75088"/>
                      </a:cubicBezTo>
                      <a:cubicBezTo>
                        <a:pt x="85676" y="79470"/>
                        <a:pt x="89676" y="77660"/>
                        <a:pt x="103202" y="71564"/>
                      </a:cubicBezTo>
                      <a:cubicBezTo>
                        <a:pt x="106916" y="69850"/>
                        <a:pt x="119489" y="68135"/>
                        <a:pt x="119966" y="68135"/>
                      </a:cubicBezTo>
                      <a:cubicBezTo>
                        <a:pt x="136730" y="68326"/>
                        <a:pt x="178449" y="63468"/>
                        <a:pt x="178830" y="63373"/>
                      </a:cubicBezTo>
                      <a:cubicBezTo>
                        <a:pt x="179687" y="63277"/>
                        <a:pt x="180926" y="63087"/>
                        <a:pt x="181783" y="62992"/>
                      </a:cubicBezTo>
                      <a:cubicBezTo>
                        <a:pt x="184069" y="62706"/>
                        <a:pt x="186450" y="62325"/>
                        <a:pt x="188736" y="62039"/>
                      </a:cubicBezTo>
                      <a:cubicBezTo>
                        <a:pt x="188927" y="62039"/>
                        <a:pt x="189212" y="61944"/>
                        <a:pt x="189403" y="61944"/>
                      </a:cubicBezTo>
                      <a:lnTo>
                        <a:pt x="187879" y="54419"/>
                      </a:lnTo>
                      <a:lnTo>
                        <a:pt x="188927" y="47085"/>
                      </a:lnTo>
                      <a:lnTo>
                        <a:pt x="192260" y="39084"/>
                      </a:lnTo>
                      <a:cubicBezTo>
                        <a:pt x="182735" y="28702"/>
                        <a:pt x="179878" y="25558"/>
                        <a:pt x="174734" y="26987"/>
                      </a:cubicBezTo>
                      <a:cubicBezTo>
                        <a:pt x="172544" y="27559"/>
                        <a:pt x="170448" y="28130"/>
                        <a:pt x="167686" y="26511"/>
                      </a:cubicBezTo>
                      <a:lnTo>
                        <a:pt x="160066" y="19558"/>
                      </a:lnTo>
                      <a:cubicBezTo>
                        <a:pt x="158732" y="17462"/>
                        <a:pt x="159971" y="14890"/>
                        <a:pt x="158732" y="12795"/>
                      </a:cubicBezTo>
                      <a:cubicBezTo>
                        <a:pt x="153208" y="11366"/>
                        <a:pt x="152636" y="11271"/>
                        <a:pt x="150922" y="10223"/>
                      </a:cubicBezTo>
                      <a:cubicBezTo>
                        <a:pt x="150731" y="8318"/>
                        <a:pt x="150446" y="8223"/>
                        <a:pt x="147874" y="6985"/>
                      </a:cubicBezTo>
                      <a:cubicBezTo>
                        <a:pt x="147683" y="6889"/>
                        <a:pt x="118537" y="-540"/>
                        <a:pt x="116632" y="31"/>
                      </a:cubicBezTo>
                      <a:cubicBezTo>
                        <a:pt x="105869" y="3270"/>
                        <a:pt x="105583" y="17557"/>
                        <a:pt x="94915" y="20796"/>
                      </a:cubicBezTo>
                      <a:cubicBezTo>
                        <a:pt x="65102" y="29845"/>
                        <a:pt x="64625" y="30416"/>
                        <a:pt x="62530" y="33083"/>
                      </a:cubicBezTo>
                      <a:cubicBezTo>
                        <a:pt x="62149" y="33559"/>
                        <a:pt x="61577" y="34321"/>
                        <a:pt x="61196" y="34798"/>
                      </a:cubicBezTo>
                      <a:quadBezTo>
                        <a:pt x="55958" y="35179"/>
                        <a:pt x="55767" y="33369"/>
                      </a:quadBezTo>
                      <a:quadBezTo>
                        <a:pt x="49195" y="36988"/>
                        <a:pt x="26335" y="45847"/>
                      </a:quadBezTo>
                      <a:cubicBezTo>
                        <a:pt x="7475" y="53657"/>
                        <a:pt x="6428" y="54133"/>
                        <a:pt x="5570" y="5661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8" name="Freeform: Shape 289"/>
                <p:cNvSpPr/>
                <p:nvPr/>
              </p:nvSpPr>
              <p:spPr>
                <a:xfrm>
                  <a:off x="4772821" y="1064228"/>
                  <a:ext cx="304800" cy="180975"/>
                </a:xfrm>
                <a:custGeom>
                  <a:avLst/>
                  <a:gdLst>
                    <a:gd name="connsiteX0" fmla="*/ 124839 w 304800"/>
                    <a:gd name="connsiteY0" fmla="*/ 2572 h 180975"/>
                    <a:gd name="connsiteX1" fmla="*/ 122934 w 304800"/>
                    <a:gd name="connsiteY1" fmla="*/ 0 h 180975"/>
                    <a:gd name="connsiteX2" fmla="*/ 85310 w 304800"/>
                    <a:gd name="connsiteY2" fmla="*/ 8668 h 180975"/>
                    <a:gd name="connsiteX3" fmla="*/ 84262 w 304800"/>
                    <a:gd name="connsiteY3" fmla="*/ 15907 h 180975"/>
                    <a:gd name="connsiteX4" fmla="*/ 78452 w 304800"/>
                    <a:gd name="connsiteY4" fmla="*/ 17050 h 180975"/>
                    <a:gd name="connsiteX5" fmla="*/ 47210 w 304800"/>
                    <a:gd name="connsiteY5" fmla="*/ 33433 h 180975"/>
                    <a:gd name="connsiteX6" fmla="*/ 56735 w 304800"/>
                    <a:gd name="connsiteY6" fmla="*/ 32671 h 180975"/>
                    <a:gd name="connsiteX7" fmla="*/ 58735 w 304800"/>
                    <a:gd name="connsiteY7" fmla="*/ 37338 h 180975"/>
                    <a:gd name="connsiteX8" fmla="*/ 51592 w 304800"/>
                    <a:gd name="connsiteY8" fmla="*/ 38386 h 180975"/>
                    <a:gd name="connsiteX9" fmla="*/ 75785 w 304800"/>
                    <a:gd name="connsiteY9" fmla="*/ 46196 h 180975"/>
                    <a:gd name="connsiteX10" fmla="*/ 32732 w 304800"/>
                    <a:gd name="connsiteY10" fmla="*/ 50482 h 180975"/>
                    <a:gd name="connsiteX11" fmla="*/ 26446 w 304800"/>
                    <a:gd name="connsiteY11" fmla="*/ 65627 h 180975"/>
                    <a:gd name="connsiteX12" fmla="*/ 43400 w 304800"/>
                    <a:gd name="connsiteY12" fmla="*/ 77819 h 180975"/>
                    <a:gd name="connsiteX13" fmla="*/ 54735 w 304800"/>
                    <a:gd name="connsiteY13" fmla="*/ 75819 h 180975"/>
                    <a:gd name="connsiteX14" fmla="*/ 55592 w 304800"/>
                    <a:gd name="connsiteY14" fmla="*/ 76105 h 180975"/>
                    <a:gd name="connsiteX15" fmla="*/ 56640 w 304800"/>
                    <a:gd name="connsiteY15" fmla="*/ 76486 h 180975"/>
                    <a:gd name="connsiteX16" fmla="*/ 57688 w 304800"/>
                    <a:gd name="connsiteY16" fmla="*/ 76867 h 180975"/>
                    <a:gd name="connsiteX17" fmla="*/ 58735 w 304800"/>
                    <a:gd name="connsiteY17" fmla="*/ 77248 h 180975"/>
                    <a:gd name="connsiteX18" fmla="*/ 59688 w 304800"/>
                    <a:gd name="connsiteY18" fmla="*/ 77533 h 180975"/>
                    <a:gd name="connsiteX19" fmla="*/ 60545 w 304800"/>
                    <a:gd name="connsiteY19" fmla="*/ 77819 h 180975"/>
                    <a:gd name="connsiteX20" fmla="*/ 61212 w 304800"/>
                    <a:gd name="connsiteY20" fmla="*/ 78010 h 180975"/>
                    <a:gd name="connsiteX21" fmla="*/ 61593 w 304800"/>
                    <a:gd name="connsiteY21" fmla="*/ 78105 h 180975"/>
                    <a:gd name="connsiteX22" fmla="*/ 81881 w 304800"/>
                    <a:gd name="connsiteY22" fmla="*/ 79057 h 180975"/>
                    <a:gd name="connsiteX23" fmla="*/ 96264 w 304800"/>
                    <a:gd name="connsiteY23" fmla="*/ 91345 h 180975"/>
                    <a:gd name="connsiteX24" fmla="*/ 96931 w 304800"/>
                    <a:gd name="connsiteY24" fmla="*/ 95155 h 180975"/>
                    <a:gd name="connsiteX25" fmla="*/ 51877 w 304800"/>
                    <a:gd name="connsiteY25" fmla="*/ 88106 h 180975"/>
                    <a:gd name="connsiteX26" fmla="*/ 14920 w 304800"/>
                    <a:gd name="connsiteY26" fmla="*/ 85153 h 180975"/>
                    <a:gd name="connsiteX27" fmla="*/ 10539 w 304800"/>
                    <a:gd name="connsiteY27" fmla="*/ 84296 h 180975"/>
                    <a:gd name="connsiteX28" fmla="*/ 4062 w 304800"/>
                    <a:gd name="connsiteY28" fmla="*/ 113252 h 180975"/>
                    <a:gd name="connsiteX29" fmla="*/ 7586 w 304800"/>
                    <a:gd name="connsiteY29" fmla="*/ 113252 h 180975"/>
                    <a:gd name="connsiteX30" fmla="*/ 13015 w 304800"/>
                    <a:gd name="connsiteY30" fmla="*/ 116205 h 180975"/>
                    <a:gd name="connsiteX31" fmla="*/ 32827 w 304800"/>
                    <a:gd name="connsiteY31" fmla="*/ 122015 h 180975"/>
                    <a:gd name="connsiteX32" fmla="*/ 16444 w 304800"/>
                    <a:gd name="connsiteY32" fmla="*/ 143637 h 180975"/>
                    <a:gd name="connsiteX33" fmla="*/ 16921 w 304800"/>
                    <a:gd name="connsiteY33" fmla="*/ 153829 h 180975"/>
                    <a:gd name="connsiteX34" fmla="*/ 25207 w 304800"/>
                    <a:gd name="connsiteY34" fmla="*/ 152876 h 180975"/>
                    <a:gd name="connsiteX35" fmla="*/ 26446 w 304800"/>
                    <a:gd name="connsiteY35" fmla="*/ 153257 h 180975"/>
                    <a:gd name="connsiteX36" fmla="*/ 27684 w 304800"/>
                    <a:gd name="connsiteY36" fmla="*/ 153638 h 180975"/>
                    <a:gd name="connsiteX37" fmla="*/ 28827 w 304800"/>
                    <a:gd name="connsiteY37" fmla="*/ 154019 h 180975"/>
                    <a:gd name="connsiteX38" fmla="*/ 29970 w 304800"/>
                    <a:gd name="connsiteY38" fmla="*/ 154400 h 180975"/>
                    <a:gd name="connsiteX39" fmla="*/ 31018 w 304800"/>
                    <a:gd name="connsiteY39" fmla="*/ 154686 h 180975"/>
                    <a:gd name="connsiteX40" fmla="*/ 32065 w 304800"/>
                    <a:gd name="connsiteY40" fmla="*/ 154972 h 180975"/>
                    <a:gd name="connsiteX41" fmla="*/ 33018 w 304800"/>
                    <a:gd name="connsiteY41" fmla="*/ 155258 h 180975"/>
                    <a:gd name="connsiteX42" fmla="*/ 35018 w 304800"/>
                    <a:gd name="connsiteY42" fmla="*/ 155829 h 180975"/>
                    <a:gd name="connsiteX43" fmla="*/ 47782 w 304800"/>
                    <a:gd name="connsiteY43" fmla="*/ 163449 h 180975"/>
                    <a:gd name="connsiteX44" fmla="*/ 56926 w 304800"/>
                    <a:gd name="connsiteY44" fmla="*/ 159449 h 180975"/>
                    <a:gd name="connsiteX45" fmla="*/ 79214 w 304800"/>
                    <a:gd name="connsiteY45" fmla="*/ 164306 h 180975"/>
                    <a:gd name="connsiteX46" fmla="*/ 107884 w 304800"/>
                    <a:gd name="connsiteY46" fmla="*/ 159639 h 180975"/>
                    <a:gd name="connsiteX47" fmla="*/ 151128 w 304800"/>
                    <a:gd name="connsiteY47" fmla="*/ 150305 h 180975"/>
                    <a:gd name="connsiteX48" fmla="*/ 148080 w 304800"/>
                    <a:gd name="connsiteY48" fmla="*/ 161163 h 180975"/>
                    <a:gd name="connsiteX49" fmla="*/ 159415 w 304800"/>
                    <a:gd name="connsiteY49" fmla="*/ 168402 h 180975"/>
                    <a:gd name="connsiteX50" fmla="*/ 159510 w 304800"/>
                    <a:gd name="connsiteY50" fmla="*/ 168402 h 180975"/>
                    <a:gd name="connsiteX51" fmla="*/ 159605 w 304800"/>
                    <a:gd name="connsiteY51" fmla="*/ 168402 h 180975"/>
                    <a:gd name="connsiteX52" fmla="*/ 159700 w 304800"/>
                    <a:gd name="connsiteY52" fmla="*/ 168402 h 180975"/>
                    <a:gd name="connsiteX53" fmla="*/ 159796 w 304800"/>
                    <a:gd name="connsiteY53" fmla="*/ 168402 h 180975"/>
                    <a:gd name="connsiteX54" fmla="*/ 159891 w 304800"/>
                    <a:gd name="connsiteY54" fmla="*/ 168402 h 180975"/>
                    <a:gd name="connsiteX55" fmla="*/ 159986 w 304800"/>
                    <a:gd name="connsiteY55" fmla="*/ 168402 h 180975"/>
                    <a:gd name="connsiteX56" fmla="*/ 160081 w 304800"/>
                    <a:gd name="connsiteY56" fmla="*/ 168402 h 180975"/>
                    <a:gd name="connsiteX57" fmla="*/ 160462 w 304800"/>
                    <a:gd name="connsiteY57" fmla="*/ 168497 h 180975"/>
                    <a:gd name="connsiteX58" fmla="*/ 226852 w 304800"/>
                    <a:gd name="connsiteY58" fmla="*/ 182975 h 180975"/>
                    <a:gd name="connsiteX59" fmla="*/ 227709 w 304800"/>
                    <a:gd name="connsiteY59" fmla="*/ 168307 h 180975"/>
                    <a:gd name="connsiteX60" fmla="*/ 220756 w 304800"/>
                    <a:gd name="connsiteY60" fmla="*/ 164020 h 180975"/>
                    <a:gd name="connsiteX61" fmla="*/ 256189 w 304800"/>
                    <a:gd name="connsiteY61" fmla="*/ 162878 h 180975"/>
                    <a:gd name="connsiteX62" fmla="*/ 263713 w 304800"/>
                    <a:gd name="connsiteY62" fmla="*/ 153734 h 180975"/>
                    <a:gd name="connsiteX63" fmla="*/ 258570 w 304800"/>
                    <a:gd name="connsiteY63" fmla="*/ 142113 h 180975"/>
                    <a:gd name="connsiteX64" fmla="*/ 255998 w 304800"/>
                    <a:gd name="connsiteY64" fmla="*/ 140018 h 180975"/>
                    <a:gd name="connsiteX65" fmla="*/ 247902 w 304800"/>
                    <a:gd name="connsiteY65" fmla="*/ 124778 h 180975"/>
                    <a:gd name="connsiteX66" fmla="*/ 235138 w 304800"/>
                    <a:gd name="connsiteY66" fmla="*/ 114872 h 180975"/>
                    <a:gd name="connsiteX67" fmla="*/ 235329 w 304800"/>
                    <a:gd name="connsiteY67" fmla="*/ 107537 h 180975"/>
                    <a:gd name="connsiteX68" fmla="*/ 248188 w 304800"/>
                    <a:gd name="connsiteY68" fmla="*/ 96203 h 180975"/>
                    <a:gd name="connsiteX69" fmla="*/ 260284 w 304800"/>
                    <a:gd name="connsiteY69" fmla="*/ 72009 h 180975"/>
                    <a:gd name="connsiteX70" fmla="*/ 268095 w 304800"/>
                    <a:gd name="connsiteY70" fmla="*/ 60674 h 180975"/>
                    <a:gd name="connsiteX71" fmla="*/ 304099 w 304800"/>
                    <a:gd name="connsiteY71" fmla="*/ 39053 h 180975"/>
                    <a:gd name="connsiteX72" fmla="*/ 310100 w 304800"/>
                    <a:gd name="connsiteY72" fmla="*/ 34766 h 180975"/>
                    <a:gd name="connsiteX73" fmla="*/ 288478 w 304800"/>
                    <a:gd name="connsiteY73" fmla="*/ 20669 h 180975"/>
                    <a:gd name="connsiteX74" fmla="*/ 285145 w 304800"/>
                    <a:gd name="connsiteY74" fmla="*/ 20193 h 180975"/>
                    <a:gd name="connsiteX75" fmla="*/ 275524 w 304800"/>
                    <a:gd name="connsiteY75" fmla="*/ 24194 h 180975"/>
                    <a:gd name="connsiteX76" fmla="*/ 277334 w 304800"/>
                    <a:gd name="connsiteY76" fmla="*/ 35433 h 180975"/>
                    <a:gd name="connsiteX77" fmla="*/ 272572 w 304800"/>
                    <a:gd name="connsiteY77" fmla="*/ 37148 h 180975"/>
                    <a:gd name="connsiteX78" fmla="*/ 272286 w 304800"/>
                    <a:gd name="connsiteY78" fmla="*/ 31623 h 180975"/>
                    <a:gd name="connsiteX79" fmla="*/ 266380 w 304800"/>
                    <a:gd name="connsiteY79" fmla="*/ 32004 h 180975"/>
                    <a:gd name="connsiteX80" fmla="*/ 261713 w 304800"/>
                    <a:gd name="connsiteY80" fmla="*/ 32576 h 180975"/>
                    <a:gd name="connsiteX81" fmla="*/ 260665 w 304800"/>
                    <a:gd name="connsiteY81" fmla="*/ 27432 h 180975"/>
                    <a:gd name="connsiteX82" fmla="*/ 215898 w 304800"/>
                    <a:gd name="connsiteY82" fmla="*/ 68104 h 180975"/>
                    <a:gd name="connsiteX83" fmla="*/ 207611 w 304800"/>
                    <a:gd name="connsiteY83" fmla="*/ 75724 h 180975"/>
                    <a:gd name="connsiteX84" fmla="*/ 211421 w 304800"/>
                    <a:gd name="connsiteY84" fmla="*/ 59436 h 180975"/>
                    <a:gd name="connsiteX85" fmla="*/ 216755 w 304800"/>
                    <a:gd name="connsiteY85" fmla="*/ 51530 h 180975"/>
                    <a:gd name="connsiteX86" fmla="*/ 223804 w 304800"/>
                    <a:gd name="connsiteY86" fmla="*/ 46101 h 180975"/>
                    <a:gd name="connsiteX87" fmla="*/ 222470 w 304800"/>
                    <a:gd name="connsiteY87" fmla="*/ 42386 h 180975"/>
                    <a:gd name="connsiteX88" fmla="*/ 220089 w 304800"/>
                    <a:gd name="connsiteY88" fmla="*/ 38576 h 180975"/>
                    <a:gd name="connsiteX89" fmla="*/ 210564 w 304800"/>
                    <a:gd name="connsiteY89" fmla="*/ 27146 h 180975"/>
                    <a:gd name="connsiteX90" fmla="*/ 205992 w 304800"/>
                    <a:gd name="connsiteY90" fmla="*/ 27242 h 180975"/>
                    <a:gd name="connsiteX91" fmla="*/ 204944 w 304800"/>
                    <a:gd name="connsiteY91" fmla="*/ 30671 h 180975"/>
                    <a:gd name="connsiteX92" fmla="*/ 207421 w 304800"/>
                    <a:gd name="connsiteY92" fmla="*/ 33338 h 180975"/>
                    <a:gd name="connsiteX93" fmla="*/ 180655 w 304800"/>
                    <a:gd name="connsiteY93" fmla="*/ 39053 h 180975"/>
                    <a:gd name="connsiteX94" fmla="*/ 190371 w 304800"/>
                    <a:gd name="connsiteY94" fmla="*/ 33433 h 180975"/>
                    <a:gd name="connsiteX95" fmla="*/ 190466 w 304800"/>
                    <a:gd name="connsiteY95" fmla="*/ 30194 h 180975"/>
                    <a:gd name="connsiteX96" fmla="*/ 182941 w 304800"/>
                    <a:gd name="connsiteY96" fmla="*/ 27623 h 180975"/>
                    <a:gd name="connsiteX97" fmla="*/ 184180 w 304800"/>
                    <a:gd name="connsiteY97" fmla="*/ 22098 h 180975"/>
                    <a:gd name="connsiteX98" fmla="*/ 173035 w 304800"/>
                    <a:gd name="connsiteY98" fmla="*/ 16669 h 180975"/>
                    <a:gd name="connsiteX99" fmla="*/ 158367 w 304800"/>
                    <a:gd name="connsiteY99" fmla="*/ 18764 h 180975"/>
                    <a:gd name="connsiteX100" fmla="*/ 173035 w 304800"/>
                    <a:gd name="connsiteY100" fmla="*/ 6286 h 180975"/>
                    <a:gd name="connsiteX101" fmla="*/ 167987 w 304800"/>
                    <a:gd name="connsiteY101" fmla="*/ 953 h 180975"/>
                    <a:gd name="connsiteX102" fmla="*/ 124839 w 304800"/>
                    <a:gd name="connsiteY102" fmla="*/ 2572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</a:cxnLst>
                  <a:rect l="l" t="t" r="r" b="b"/>
                  <a:pathLst>
                    <a:path w="304800" h="180975">
                      <a:moveTo>
                        <a:pt x="124839" y="2572"/>
                      </a:moveTo>
                      <a:cubicBezTo>
                        <a:pt x="124363" y="1715"/>
                        <a:pt x="123601" y="667"/>
                        <a:pt x="122934" y="0"/>
                      </a:cubicBezTo>
                      <a:lnTo>
                        <a:pt x="85310" y="8668"/>
                      </a:lnTo>
                      <a:cubicBezTo>
                        <a:pt x="82834" y="9716"/>
                        <a:pt x="83881" y="14383"/>
                        <a:pt x="84262" y="15907"/>
                      </a:cubicBezTo>
                      <a:lnTo>
                        <a:pt x="78452" y="17050"/>
                      </a:lnTo>
                      <a:cubicBezTo>
                        <a:pt x="53497" y="24289"/>
                        <a:pt x="47591" y="26003"/>
                        <a:pt x="47210" y="33433"/>
                      </a:cubicBezTo>
                      <a:cubicBezTo>
                        <a:pt x="50353" y="33338"/>
                        <a:pt x="53497" y="31718"/>
                        <a:pt x="56735" y="32671"/>
                      </a:cubicBezTo>
                      <a:cubicBezTo>
                        <a:pt x="56926" y="34385"/>
                        <a:pt x="58069" y="35814"/>
                        <a:pt x="58735" y="37338"/>
                      </a:cubicBezTo>
                      <a:quadBezTo>
                        <a:pt x="52354" y="38005"/>
                        <a:pt x="51592" y="38386"/>
                      </a:quadBezTo>
                      <a:quadBezTo>
                        <a:pt x="51496" y="41243"/>
                        <a:pt x="75785" y="46196"/>
                      </a:quadBezTo>
                      <a:cubicBezTo>
                        <a:pt x="74356" y="49149"/>
                        <a:pt x="72928" y="52197"/>
                        <a:pt x="32732" y="50482"/>
                      </a:cubicBezTo>
                      <a:cubicBezTo>
                        <a:pt x="32732" y="50482"/>
                        <a:pt x="27684" y="61341"/>
                        <a:pt x="26446" y="65627"/>
                      </a:cubicBezTo>
                      <a:lnTo>
                        <a:pt x="43400" y="77819"/>
                      </a:lnTo>
                      <a:cubicBezTo>
                        <a:pt x="47591" y="79343"/>
                        <a:pt x="50830" y="75438"/>
                        <a:pt x="54735" y="75819"/>
                      </a:cubicBezTo>
                      <a:cubicBezTo>
                        <a:pt x="55021" y="75914"/>
                        <a:pt x="55306" y="76009"/>
                        <a:pt x="55592" y="76105"/>
                      </a:cubicBezTo>
                      <a:cubicBezTo>
                        <a:pt x="55973" y="76200"/>
                        <a:pt x="56259" y="76295"/>
                        <a:pt x="56640" y="76486"/>
                      </a:cubicBezTo>
                      <a:cubicBezTo>
                        <a:pt x="57021" y="76581"/>
                        <a:pt x="57307" y="76676"/>
                        <a:pt x="57688" y="76867"/>
                      </a:cubicBezTo>
                      <a:cubicBezTo>
                        <a:pt x="58069" y="76962"/>
                        <a:pt x="58354" y="77057"/>
                        <a:pt x="58735" y="77248"/>
                      </a:cubicBezTo>
                      <a:cubicBezTo>
                        <a:pt x="59021" y="77343"/>
                        <a:pt x="59402" y="77438"/>
                        <a:pt x="59688" y="77533"/>
                      </a:cubicBezTo>
                      <a:cubicBezTo>
                        <a:pt x="59974" y="77629"/>
                        <a:pt x="60259" y="77724"/>
                        <a:pt x="60545" y="77819"/>
                      </a:cubicBezTo>
                      <a:cubicBezTo>
                        <a:pt x="60736" y="77915"/>
                        <a:pt x="61021" y="78010"/>
                        <a:pt x="61212" y="78010"/>
                      </a:cubicBezTo>
                      <a:cubicBezTo>
                        <a:pt x="61307" y="78010"/>
                        <a:pt x="61498" y="78105"/>
                        <a:pt x="61593" y="78105"/>
                      </a:cubicBezTo>
                      <a:cubicBezTo>
                        <a:pt x="68260" y="79534"/>
                        <a:pt x="75214" y="76486"/>
                        <a:pt x="81881" y="79057"/>
                      </a:cubicBezTo>
                      <a:cubicBezTo>
                        <a:pt x="88168" y="81439"/>
                        <a:pt x="90263" y="88582"/>
                        <a:pt x="96264" y="91345"/>
                      </a:cubicBezTo>
                      <a:cubicBezTo>
                        <a:pt x="96645" y="92488"/>
                        <a:pt x="96931" y="94012"/>
                        <a:pt x="96931" y="95155"/>
                      </a:cubicBezTo>
                      <a:cubicBezTo>
                        <a:pt x="80071" y="104394"/>
                        <a:pt x="67308" y="87725"/>
                        <a:pt x="51877" y="88106"/>
                      </a:cubicBezTo>
                      <a:lnTo>
                        <a:pt x="14920" y="85153"/>
                      </a:lnTo>
                      <a:cubicBezTo>
                        <a:pt x="13587" y="84963"/>
                        <a:pt x="11872" y="84487"/>
                        <a:pt x="10539" y="84296"/>
                      </a:cubicBezTo>
                      <a:cubicBezTo>
                        <a:pt x="-415" y="82868"/>
                        <a:pt x="-3272" y="104203"/>
                        <a:pt x="4062" y="113252"/>
                      </a:cubicBezTo>
                      <a:cubicBezTo>
                        <a:pt x="5110" y="113157"/>
                        <a:pt x="6538" y="113252"/>
                        <a:pt x="7586" y="113252"/>
                      </a:cubicBezTo>
                      <a:quadBezTo>
                        <a:pt x="9301" y="115729"/>
                        <a:pt x="13015" y="116205"/>
                      </a:quadBezTo>
                      <a:cubicBezTo>
                        <a:pt x="18064" y="123253"/>
                        <a:pt x="26350" y="119539"/>
                        <a:pt x="32827" y="122015"/>
                      </a:cubicBezTo>
                      <a:cubicBezTo>
                        <a:pt x="27398" y="129254"/>
                        <a:pt x="20826" y="135541"/>
                        <a:pt x="16444" y="143637"/>
                      </a:cubicBezTo>
                      <a:cubicBezTo>
                        <a:pt x="16540" y="146685"/>
                        <a:pt x="16730" y="150781"/>
                        <a:pt x="16921" y="153829"/>
                      </a:cubicBezTo>
                      <a:quadBezTo>
                        <a:pt x="21493" y="152591"/>
                        <a:pt x="25207" y="152876"/>
                      </a:quadBezTo>
                      <a:cubicBezTo>
                        <a:pt x="25588" y="152972"/>
                        <a:pt x="26065" y="153162"/>
                        <a:pt x="26446" y="153257"/>
                      </a:cubicBezTo>
                      <a:cubicBezTo>
                        <a:pt x="26827" y="153353"/>
                        <a:pt x="27303" y="153543"/>
                        <a:pt x="27684" y="153638"/>
                      </a:cubicBezTo>
                      <a:cubicBezTo>
                        <a:pt x="28065" y="153734"/>
                        <a:pt x="28446" y="153924"/>
                        <a:pt x="28827" y="154019"/>
                      </a:cubicBezTo>
                      <a:cubicBezTo>
                        <a:pt x="29208" y="154115"/>
                        <a:pt x="29589" y="154210"/>
                        <a:pt x="29970" y="154400"/>
                      </a:cubicBezTo>
                      <a:cubicBezTo>
                        <a:pt x="30351" y="154495"/>
                        <a:pt x="30637" y="154591"/>
                        <a:pt x="31018" y="154686"/>
                      </a:cubicBezTo>
                      <a:cubicBezTo>
                        <a:pt x="31399" y="154781"/>
                        <a:pt x="31684" y="154876"/>
                        <a:pt x="32065" y="154972"/>
                      </a:cubicBezTo>
                      <a:cubicBezTo>
                        <a:pt x="32351" y="155067"/>
                        <a:pt x="32732" y="155162"/>
                        <a:pt x="33018" y="155258"/>
                      </a:cubicBezTo>
                      <a:cubicBezTo>
                        <a:pt x="33304" y="155353"/>
                        <a:pt x="33685" y="155448"/>
                        <a:pt x="35018" y="155829"/>
                      </a:cubicBezTo>
                      <a:quadBezTo>
                        <a:pt x="43972" y="157829"/>
                        <a:pt x="47782" y="163449"/>
                      </a:quadBezTo>
                      <a:cubicBezTo>
                        <a:pt x="51306" y="160877"/>
                        <a:pt x="53020" y="159925"/>
                        <a:pt x="56926" y="159449"/>
                      </a:cubicBezTo>
                      <a:cubicBezTo>
                        <a:pt x="64927" y="158401"/>
                        <a:pt x="71499" y="164211"/>
                        <a:pt x="79214" y="164306"/>
                      </a:cubicBezTo>
                      <a:cubicBezTo>
                        <a:pt x="89025" y="164497"/>
                        <a:pt x="97502" y="155924"/>
                        <a:pt x="107884" y="159639"/>
                      </a:cubicBezTo>
                      <a:cubicBezTo>
                        <a:pt x="124267" y="165545"/>
                        <a:pt x="135888" y="149447"/>
                        <a:pt x="151128" y="150305"/>
                      </a:cubicBezTo>
                      <a:cubicBezTo>
                        <a:pt x="151414" y="154305"/>
                        <a:pt x="145984" y="156686"/>
                        <a:pt x="148080" y="161163"/>
                      </a:cubicBezTo>
                      <a:cubicBezTo>
                        <a:pt x="148366" y="161830"/>
                        <a:pt x="156557" y="167830"/>
                        <a:pt x="159415" y="168402"/>
                      </a:cubicBezTo>
                      <a:quadBezTo>
                        <a:pt x="159415" y="168402"/>
                        <a:pt x="159510" y="168402"/>
                      </a:quadBezTo>
                      <a:quadBezTo>
                        <a:pt x="159510" y="168402"/>
                        <a:pt x="159605" y="168402"/>
                      </a:quadBezTo>
                      <a:quadBezTo>
                        <a:pt x="159605" y="168402"/>
                        <a:pt x="159700" y="168402"/>
                      </a:quadBezTo>
                      <a:quadBezTo>
                        <a:pt x="159700" y="168402"/>
                        <a:pt x="159796" y="168402"/>
                      </a:quadBezTo>
                      <a:quadBezTo>
                        <a:pt x="159796" y="168402"/>
                        <a:pt x="159891" y="168402"/>
                      </a:quadBezTo>
                      <a:quadBezTo>
                        <a:pt x="159891" y="168402"/>
                        <a:pt x="159986" y="168402"/>
                      </a:quadBezTo>
                      <a:quadBezTo>
                        <a:pt x="159986" y="168402"/>
                        <a:pt x="160081" y="168402"/>
                      </a:quadBezTo>
                      <a:quadBezTo>
                        <a:pt x="160081" y="168402"/>
                        <a:pt x="160462" y="168497"/>
                      </a:quadBezTo>
                      <a:cubicBezTo>
                        <a:pt x="178655" y="200501"/>
                        <a:pt x="226375" y="183261"/>
                        <a:pt x="226852" y="182975"/>
                      </a:cubicBezTo>
                      <a:cubicBezTo>
                        <a:pt x="227233" y="182690"/>
                        <a:pt x="227709" y="168497"/>
                        <a:pt x="227709" y="168307"/>
                      </a:cubicBezTo>
                      <a:quadBezTo>
                        <a:pt x="227137" y="166497"/>
                        <a:pt x="220756" y="164020"/>
                      </a:quadBezTo>
                      <a:cubicBezTo>
                        <a:pt x="230090" y="150114"/>
                        <a:pt x="244568" y="168688"/>
                        <a:pt x="256189" y="162878"/>
                      </a:cubicBezTo>
                      <a:cubicBezTo>
                        <a:pt x="258570" y="160115"/>
                        <a:pt x="260951" y="157258"/>
                        <a:pt x="263713" y="153734"/>
                      </a:cubicBezTo>
                      <a:cubicBezTo>
                        <a:pt x="266095" y="148209"/>
                        <a:pt x="258856" y="146590"/>
                        <a:pt x="258570" y="142113"/>
                      </a:cubicBezTo>
                      <a:cubicBezTo>
                        <a:pt x="257713" y="141541"/>
                        <a:pt x="256665" y="140780"/>
                        <a:pt x="255998" y="140018"/>
                      </a:cubicBezTo>
                      <a:cubicBezTo>
                        <a:pt x="252188" y="135541"/>
                        <a:pt x="250950" y="129730"/>
                        <a:pt x="247902" y="124778"/>
                      </a:cubicBezTo>
                      <a:cubicBezTo>
                        <a:pt x="244854" y="119920"/>
                        <a:pt x="234757" y="122492"/>
                        <a:pt x="235138" y="114872"/>
                      </a:cubicBezTo>
                      <a:lnTo>
                        <a:pt x="235329" y="107537"/>
                      </a:lnTo>
                      <a:quadBezTo>
                        <a:pt x="246759" y="98203"/>
                        <a:pt x="248188" y="96203"/>
                      </a:quadBezTo>
                      <a:cubicBezTo>
                        <a:pt x="253426" y="88773"/>
                        <a:pt x="255236" y="79629"/>
                        <a:pt x="260284" y="72009"/>
                      </a:cubicBezTo>
                      <a:lnTo>
                        <a:pt x="268095" y="60674"/>
                      </a:lnTo>
                      <a:quadBezTo>
                        <a:pt x="271429" y="57817"/>
                        <a:pt x="304099" y="39053"/>
                      </a:quadBezTo>
                      <a:cubicBezTo>
                        <a:pt x="305909" y="37814"/>
                        <a:pt x="308290" y="36100"/>
                        <a:pt x="310100" y="34766"/>
                      </a:cubicBezTo>
                      <a:cubicBezTo>
                        <a:pt x="307528" y="27813"/>
                        <a:pt x="303052" y="26099"/>
                        <a:pt x="288478" y="20669"/>
                      </a:cubicBezTo>
                      <a:cubicBezTo>
                        <a:pt x="287431" y="20479"/>
                        <a:pt x="286097" y="20288"/>
                        <a:pt x="285145" y="20193"/>
                      </a:cubicBezTo>
                      <a:lnTo>
                        <a:pt x="275524" y="24194"/>
                      </a:lnTo>
                      <a:cubicBezTo>
                        <a:pt x="276001" y="27908"/>
                        <a:pt x="276953" y="31623"/>
                        <a:pt x="277334" y="35433"/>
                      </a:cubicBezTo>
                      <a:lnTo>
                        <a:pt x="272572" y="37148"/>
                      </a:lnTo>
                      <a:lnTo>
                        <a:pt x="272286" y="31623"/>
                      </a:lnTo>
                      <a:lnTo>
                        <a:pt x="266380" y="32004"/>
                      </a:lnTo>
                      <a:lnTo>
                        <a:pt x="261713" y="32576"/>
                      </a:lnTo>
                      <a:cubicBezTo>
                        <a:pt x="261427" y="31052"/>
                        <a:pt x="260951" y="28956"/>
                        <a:pt x="260665" y="27432"/>
                      </a:cubicBezTo>
                      <a:cubicBezTo>
                        <a:pt x="244092" y="21146"/>
                        <a:pt x="216184" y="67532"/>
                        <a:pt x="215898" y="68104"/>
                      </a:cubicBezTo>
                      <a:cubicBezTo>
                        <a:pt x="214279" y="71056"/>
                        <a:pt x="212469" y="74390"/>
                        <a:pt x="207611" y="75724"/>
                      </a:cubicBezTo>
                      <a:quadBezTo>
                        <a:pt x="202087" y="77248"/>
                        <a:pt x="211421" y="59436"/>
                      </a:quadBezTo>
                      <a:lnTo>
                        <a:pt x="216755" y="51530"/>
                      </a:lnTo>
                      <a:lnTo>
                        <a:pt x="223804" y="46101"/>
                      </a:lnTo>
                      <a:lnTo>
                        <a:pt x="222470" y="42386"/>
                      </a:lnTo>
                      <a:lnTo>
                        <a:pt x="220089" y="38576"/>
                      </a:lnTo>
                      <a:quadBezTo>
                        <a:pt x="219803" y="28956"/>
                        <a:pt x="210564" y="27146"/>
                      </a:quadBezTo>
                      <a:cubicBezTo>
                        <a:pt x="209230" y="27146"/>
                        <a:pt x="207421" y="27242"/>
                        <a:pt x="205992" y="27242"/>
                      </a:cubicBezTo>
                      <a:cubicBezTo>
                        <a:pt x="205611" y="28194"/>
                        <a:pt x="205230" y="29623"/>
                        <a:pt x="204944" y="30671"/>
                      </a:cubicBezTo>
                      <a:cubicBezTo>
                        <a:pt x="205516" y="31528"/>
                        <a:pt x="206563" y="32671"/>
                        <a:pt x="207421" y="33338"/>
                      </a:cubicBezTo>
                      <a:cubicBezTo>
                        <a:pt x="204563" y="36576"/>
                        <a:pt x="189228" y="44863"/>
                        <a:pt x="180655" y="39053"/>
                      </a:cubicBezTo>
                      <a:lnTo>
                        <a:pt x="190371" y="33433"/>
                      </a:lnTo>
                      <a:lnTo>
                        <a:pt x="190466" y="30194"/>
                      </a:lnTo>
                      <a:cubicBezTo>
                        <a:pt x="187894" y="29432"/>
                        <a:pt x="185418" y="28670"/>
                        <a:pt x="182941" y="27623"/>
                      </a:cubicBezTo>
                      <a:quadBezTo>
                        <a:pt x="184084" y="24384"/>
                        <a:pt x="184180" y="22098"/>
                      </a:quadBezTo>
                      <a:quadBezTo>
                        <a:pt x="174083" y="16193"/>
                        <a:pt x="173035" y="16669"/>
                      </a:quadBezTo>
                      <a:cubicBezTo>
                        <a:pt x="163415" y="20193"/>
                        <a:pt x="159319" y="19145"/>
                        <a:pt x="158367" y="18764"/>
                      </a:cubicBezTo>
                      <a:cubicBezTo>
                        <a:pt x="162844" y="14192"/>
                        <a:pt x="168559" y="11049"/>
                        <a:pt x="173035" y="6286"/>
                      </a:cubicBezTo>
                      <a:quadBezTo>
                        <a:pt x="172464" y="4572"/>
                        <a:pt x="167987" y="953"/>
                      </a:quadBezTo>
                      <a:cubicBezTo>
                        <a:pt x="148747" y="2857"/>
                        <a:pt x="125029" y="2572"/>
                        <a:pt x="124839" y="257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19" name="Freeform: Shape 290"/>
                <p:cNvSpPr/>
                <p:nvPr/>
              </p:nvSpPr>
              <p:spPr>
                <a:xfrm>
                  <a:off x="4975326" y="980130"/>
                  <a:ext cx="161925" cy="66675"/>
                </a:xfrm>
                <a:custGeom>
                  <a:avLst/>
                  <a:gdLst>
                    <a:gd name="connsiteX0" fmla="*/ 107309 w 161925"/>
                    <a:gd name="connsiteY0" fmla="*/ 49999 h 66675"/>
                    <a:gd name="connsiteX1" fmla="*/ 100356 w 161925"/>
                    <a:gd name="connsiteY1" fmla="*/ 47427 h 66675"/>
                    <a:gd name="connsiteX2" fmla="*/ 98546 w 161925"/>
                    <a:gd name="connsiteY2" fmla="*/ 43712 h 66675"/>
                    <a:gd name="connsiteX3" fmla="*/ 97213 w 161925"/>
                    <a:gd name="connsiteY3" fmla="*/ 43331 h 66675"/>
                    <a:gd name="connsiteX4" fmla="*/ 95879 w 161925"/>
                    <a:gd name="connsiteY4" fmla="*/ 42950 h 66675"/>
                    <a:gd name="connsiteX5" fmla="*/ 94641 w 161925"/>
                    <a:gd name="connsiteY5" fmla="*/ 42569 h 66675"/>
                    <a:gd name="connsiteX6" fmla="*/ 93403 w 161925"/>
                    <a:gd name="connsiteY6" fmla="*/ 42188 h 66675"/>
                    <a:gd name="connsiteX7" fmla="*/ 92260 w 161925"/>
                    <a:gd name="connsiteY7" fmla="*/ 41903 h 66675"/>
                    <a:gd name="connsiteX8" fmla="*/ 91212 w 161925"/>
                    <a:gd name="connsiteY8" fmla="*/ 41617 h 66675"/>
                    <a:gd name="connsiteX9" fmla="*/ 90260 w 161925"/>
                    <a:gd name="connsiteY9" fmla="*/ 41331 h 66675"/>
                    <a:gd name="connsiteX10" fmla="*/ 88831 w 161925"/>
                    <a:gd name="connsiteY10" fmla="*/ 40760 h 66675"/>
                    <a:gd name="connsiteX11" fmla="*/ 90355 w 161925"/>
                    <a:gd name="connsiteY11" fmla="*/ 32663 h 66675"/>
                    <a:gd name="connsiteX12" fmla="*/ 92641 w 161925"/>
                    <a:gd name="connsiteY12" fmla="*/ 16280 h 66675"/>
                    <a:gd name="connsiteX13" fmla="*/ 81306 w 161925"/>
                    <a:gd name="connsiteY13" fmla="*/ 13137 h 66675"/>
                    <a:gd name="connsiteX14" fmla="*/ 80735 w 161925"/>
                    <a:gd name="connsiteY14" fmla="*/ 12375 h 66675"/>
                    <a:gd name="connsiteX15" fmla="*/ 86259 w 161925"/>
                    <a:gd name="connsiteY15" fmla="*/ 5898 h 66675"/>
                    <a:gd name="connsiteX16" fmla="*/ 66638 w 161925"/>
                    <a:gd name="connsiteY16" fmla="*/ 1040 h 66675"/>
                    <a:gd name="connsiteX17" fmla="*/ 62447 w 161925"/>
                    <a:gd name="connsiteY17" fmla="*/ 3803 h 66675"/>
                    <a:gd name="connsiteX18" fmla="*/ 61208 w 161925"/>
                    <a:gd name="connsiteY18" fmla="*/ 5708 h 66675"/>
                    <a:gd name="connsiteX19" fmla="*/ 39492 w 161925"/>
                    <a:gd name="connsiteY19" fmla="*/ 10756 h 66675"/>
                    <a:gd name="connsiteX20" fmla="*/ 47111 w 161925"/>
                    <a:gd name="connsiteY20" fmla="*/ 13042 h 66675"/>
                    <a:gd name="connsiteX21" fmla="*/ 33300 w 161925"/>
                    <a:gd name="connsiteY21" fmla="*/ 12661 h 66675"/>
                    <a:gd name="connsiteX22" fmla="*/ 19298 w 161925"/>
                    <a:gd name="connsiteY22" fmla="*/ 18947 h 66675"/>
                    <a:gd name="connsiteX23" fmla="*/ 29204 w 161925"/>
                    <a:gd name="connsiteY23" fmla="*/ 20186 h 66675"/>
                    <a:gd name="connsiteX24" fmla="*/ 25299 w 161925"/>
                    <a:gd name="connsiteY24" fmla="*/ 24853 h 66675"/>
                    <a:gd name="connsiteX25" fmla="*/ 17965 w 161925"/>
                    <a:gd name="connsiteY25" fmla="*/ 23710 h 66675"/>
                    <a:gd name="connsiteX26" fmla="*/ 17489 w 161925"/>
                    <a:gd name="connsiteY26" fmla="*/ 22948 h 66675"/>
                    <a:gd name="connsiteX27" fmla="*/ 18060 w 161925"/>
                    <a:gd name="connsiteY27" fmla="*/ 20948 h 66675"/>
                    <a:gd name="connsiteX28" fmla="*/ 915 w 161925"/>
                    <a:gd name="connsiteY28" fmla="*/ 24567 h 66675"/>
                    <a:gd name="connsiteX29" fmla="*/ 11964 w 161925"/>
                    <a:gd name="connsiteY29" fmla="*/ 31139 h 66675"/>
                    <a:gd name="connsiteX30" fmla="*/ 12440 w 161925"/>
                    <a:gd name="connsiteY30" fmla="*/ 31901 h 66675"/>
                    <a:gd name="connsiteX31" fmla="*/ 9202 w 161925"/>
                    <a:gd name="connsiteY31" fmla="*/ 36378 h 66675"/>
                    <a:gd name="connsiteX32" fmla="*/ 15107 w 161925"/>
                    <a:gd name="connsiteY32" fmla="*/ 39902 h 66675"/>
                    <a:gd name="connsiteX33" fmla="*/ 22823 w 161925"/>
                    <a:gd name="connsiteY33" fmla="*/ 34664 h 66675"/>
                    <a:gd name="connsiteX34" fmla="*/ 18822 w 161925"/>
                    <a:gd name="connsiteY34" fmla="*/ 41522 h 66675"/>
                    <a:gd name="connsiteX35" fmla="*/ 44635 w 161925"/>
                    <a:gd name="connsiteY35" fmla="*/ 36854 h 66675"/>
                    <a:gd name="connsiteX36" fmla="*/ 40920 w 161925"/>
                    <a:gd name="connsiteY36" fmla="*/ 39236 h 66675"/>
                    <a:gd name="connsiteX37" fmla="*/ 40349 w 161925"/>
                    <a:gd name="connsiteY37" fmla="*/ 43617 h 66675"/>
                    <a:gd name="connsiteX38" fmla="*/ 68543 w 161925"/>
                    <a:gd name="connsiteY38" fmla="*/ 48570 h 66675"/>
                    <a:gd name="connsiteX39" fmla="*/ 69019 w 161925"/>
                    <a:gd name="connsiteY39" fmla="*/ 49427 h 66675"/>
                    <a:gd name="connsiteX40" fmla="*/ 58351 w 161925"/>
                    <a:gd name="connsiteY40" fmla="*/ 54190 h 66675"/>
                    <a:gd name="connsiteX41" fmla="*/ 42063 w 161925"/>
                    <a:gd name="connsiteY41" fmla="*/ 48856 h 66675"/>
                    <a:gd name="connsiteX42" fmla="*/ 29871 w 161925"/>
                    <a:gd name="connsiteY42" fmla="*/ 49046 h 66675"/>
                    <a:gd name="connsiteX43" fmla="*/ 14631 w 161925"/>
                    <a:gd name="connsiteY43" fmla="*/ 51999 h 66675"/>
                    <a:gd name="connsiteX44" fmla="*/ 18441 w 161925"/>
                    <a:gd name="connsiteY44" fmla="*/ 57238 h 66675"/>
                    <a:gd name="connsiteX45" fmla="*/ 16917 w 161925"/>
                    <a:gd name="connsiteY45" fmla="*/ 64477 h 66675"/>
                    <a:gd name="connsiteX46" fmla="*/ 17679 w 161925"/>
                    <a:gd name="connsiteY46" fmla="*/ 65429 h 66675"/>
                    <a:gd name="connsiteX47" fmla="*/ 27680 w 161925"/>
                    <a:gd name="connsiteY47" fmla="*/ 66572 h 66675"/>
                    <a:gd name="connsiteX48" fmla="*/ 37110 w 161925"/>
                    <a:gd name="connsiteY48" fmla="*/ 64572 h 66675"/>
                    <a:gd name="connsiteX49" fmla="*/ 47397 w 161925"/>
                    <a:gd name="connsiteY49" fmla="*/ 66096 h 66675"/>
                    <a:gd name="connsiteX50" fmla="*/ 53969 w 161925"/>
                    <a:gd name="connsiteY50" fmla="*/ 65525 h 66675"/>
                    <a:gd name="connsiteX51" fmla="*/ 96832 w 161925"/>
                    <a:gd name="connsiteY51" fmla="*/ 65239 h 66675"/>
                    <a:gd name="connsiteX52" fmla="*/ 97594 w 161925"/>
                    <a:gd name="connsiteY52" fmla="*/ 65429 h 66675"/>
                    <a:gd name="connsiteX53" fmla="*/ 98261 w 161925"/>
                    <a:gd name="connsiteY53" fmla="*/ 65620 h 66675"/>
                    <a:gd name="connsiteX54" fmla="*/ 98832 w 161925"/>
                    <a:gd name="connsiteY54" fmla="*/ 65810 h 66675"/>
                    <a:gd name="connsiteX55" fmla="*/ 99404 w 161925"/>
                    <a:gd name="connsiteY55" fmla="*/ 66001 h 66675"/>
                    <a:gd name="connsiteX56" fmla="*/ 99975 w 161925"/>
                    <a:gd name="connsiteY56" fmla="*/ 66191 h 66675"/>
                    <a:gd name="connsiteX57" fmla="*/ 100451 w 161925"/>
                    <a:gd name="connsiteY57" fmla="*/ 66287 h 66675"/>
                    <a:gd name="connsiteX58" fmla="*/ 100928 w 161925"/>
                    <a:gd name="connsiteY58" fmla="*/ 66382 h 66675"/>
                    <a:gd name="connsiteX59" fmla="*/ 101785 w 161925"/>
                    <a:gd name="connsiteY59" fmla="*/ 66668 h 66675"/>
                    <a:gd name="connsiteX60" fmla="*/ 105500 w 161925"/>
                    <a:gd name="connsiteY60" fmla="*/ 67620 h 66675"/>
                    <a:gd name="connsiteX61" fmla="*/ 109691 w 161925"/>
                    <a:gd name="connsiteY61" fmla="*/ 68763 h 66675"/>
                    <a:gd name="connsiteX62" fmla="*/ 114644 w 161925"/>
                    <a:gd name="connsiteY62" fmla="*/ 69144 h 66675"/>
                    <a:gd name="connsiteX63" fmla="*/ 115120 w 161925"/>
                    <a:gd name="connsiteY63" fmla="*/ 70954 h 66675"/>
                    <a:gd name="connsiteX64" fmla="*/ 120835 w 161925"/>
                    <a:gd name="connsiteY64" fmla="*/ 71621 h 66675"/>
                    <a:gd name="connsiteX65" fmla="*/ 121121 w 161925"/>
                    <a:gd name="connsiteY65" fmla="*/ 72383 h 66675"/>
                    <a:gd name="connsiteX66" fmla="*/ 162840 w 161925"/>
                    <a:gd name="connsiteY66" fmla="*/ 55238 h 66675"/>
                    <a:gd name="connsiteX67" fmla="*/ 168174 w 161925"/>
                    <a:gd name="connsiteY67" fmla="*/ 48570 h 66675"/>
                    <a:gd name="connsiteX68" fmla="*/ 159888 w 161925"/>
                    <a:gd name="connsiteY68" fmla="*/ 38759 h 66675"/>
                    <a:gd name="connsiteX69" fmla="*/ 149029 w 161925"/>
                    <a:gd name="connsiteY69" fmla="*/ 43808 h 66675"/>
                    <a:gd name="connsiteX70" fmla="*/ 145314 w 161925"/>
                    <a:gd name="connsiteY70" fmla="*/ 41712 h 66675"/>
                    <a:gd name="connsiteX71" fmla="*/ 143790 w 161925"/>
                    <a:gd name="connsiteY71" fmla="*/ 35140 h 66675"/>
                    <a:gd name="connsiteX72" fmla="*/ 138171 w 161925"/>
                    <a:gd name="connsiteY72" fmla="*/ 34854 h 66675"/>
                    <a:gd name="connsiteX73" fmla="*/ 147314 w 161925"/>
                    <a:gd name="connsiteY73" fmla="*/ 30758 h 66675"/>
                    <a:gd name="connsiteX74" fmla="*/ 148648 w 161925"/>
                    <a:gd name="connsiteY74" fmla="*/ 25424 h 66675"/>
                    <a:gd name="connsiteX75" fmla="*/ 156458 w 161925"/>
                    <a:gd name="connsiteY75" fmla="*/ 19424 h 66675"/>
                    <a:gd name="connsiteX76" fmla="*/ 159888 w 161925"/>
                    <a:gd name="connsiteY76" fmla="*/ 13328 h 66675"/>
                    <a:gd name="connsiteX77" fmla="*/ 157030 w 161925"/>
                    <a:gd name="connsiteY77" fmla="*/ 11613 h 66675"/>
                    <a:gd name="connsiteX78" fmla="*/ 146933 w 161925"/>
                    <a:gd name="connsiteY78" fmla="*/ 14852 h 66675"/>
                    <a:gd name="connsiteX79" fmla="*/ 134360 w 161925"/>
                    <a:gd name="connsiteY79" fmla="*/ 19138 h 66675"/>
                    <a:gd name="connsiteX80" fmla="*/ 133979 w 161925"/>
                    <a:gd name="connsiteY80" fmla="*/ 19043 h 66675"/>
                    <a:gd name="connsiteX81" fmla="*/ 133408 w 161925"/>
                    <a:gd name="connsiteY81" fmla="*/ 18852 h 66675"/>
                    <a:gd name="connsiteX82" fmla="*/ 132741 w 161925"/>
                    <a:gd name="connsiteY82" fmla="*/ 18662 h 66675"/>
                    <a:gd name="connsiteX83" fmla="*/ 131979 w 161925"/>
                    <a:gd name="connsiteY83" fmla="*/ 18471 h 66675"/>
                    <a:gd name="connsiteX84" fmla="*/ 131313 w 161925"/>
                    <a:gd name="connsiteY84" fmla="*/ 18281 h 66675"/>
                    <a:gd name="connsiteX85" fmla="*/ 130646 w 161925"/>
                    <a:gd name="connsiteY85" fmla="*/ 18090 h 66675"/>
                    <a:gd name="connsiteX86" fmla="*/ 130169 w 161925"/>
                    <a:gd name="connsiteY86" fmla="*/ 17900 h 66675"/>
                    <a:gd name="connsiteX87" fmla="*/ 129884 w 161925"/>
                    <a:gd name="connsiteY87" fmla="*/ 17804 h 66675"/>
                    <a:gd name="connsiteX88" fmla="*/ 127121 w 161925"/>
                    <a:gd name="connsiteY88" fmla="*/ 17614 h 66675"/>
                    <a:gd name="connsiteX89" fmla="*/ 122645 w 161925"/>
                    <a:gd name="connsiteY89" fmla="*/ 21805 h 66675"/>
                    <a:gd name="connsiteX90" fmla="*/ 122930 w 161925"/>
                    <a:gd name="connsiteY90" fmla="*/ 29139 h 66675"/>
                    <a:gd name="connsiteX91" fmla="*/ 123788 w 161925"/>
                    <a:gd name="connsiteY91" fmla="*/ 32949 h 66675"/>
                    <a:gd name="connsiteX92" fmla="*/ 121025 w 161925"/>
                    <a:gd name="connsiteY92" fmla="*/ 33330 h 66675"/>
                    <a:gd name="connsiteX93" fmla="*/ 113691 w 161925"/>
                    <a:gd name="connsiteY93" fmla="*/ 34664 h 66675"/>
                    <a:gd name="connsiteX94" fmla="*/ 112358 w 161925"/>
                    <a:gd name="connsiteY94" fmla="*/ 37997 h 66675"/>
                    <a:gd name="connsiteX95" fmla="*/ 117596 w 161925"/>
                    <a:gd name="connsiteY95" fmla="*/ 42284 h 66675"/>
                    <a:gd name="connsiteX96" fmla="*/ 107309 w 161925"/>
                    <a:gd name="connsiteY96" fmla="*/ 49999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</a:cxnLst>
                  <a:rect l="l" t="t" r="r" b="b"/>
                  <a:pathLst>
                    <a:path w="161925" h="66675">
                      <a:moveTo>
                        <a:pt x="107309" y="49999"/>
                      </a:moveTo>
                      <a:cubicBezTo>
                        <a:pt x="104928" y="49332"/>
                        <a:pt x="102547" y="48665"/>
                        <a:pt x="100356" y="47427"/>
                      </a:cubicBezTo>
                      <a:cubicBezTo>
                        <a:pt x="100928" y="44760"/>
                        <a:pt x="100071" y="44379"/>
                        <a:pt x="98546" y="43712"/>
                      </a:cubicBezTo>
                      <a:cubicBezTo>
                        <a:pt x="98070" y="43617"/>
                        <a:pt x="97689" y="43427"/>
                        <a:pt x="97213" y="43331"/>
                      </a:cubicBezTo>
                      <a:cubicBezTo>
                        <a:pt x="96737" y="43236"/>
                        <a:pt x="96356" y="43046"/>
                        <a:pt x="95879" y="42950"/>
                      </a:cubicBezTo>
                      <a:cubicBezTo>
                        <a:pt x="95498" y="42855"/>
                        <a:pt x="95022" y="42665"/>
                        <a:pt x="94641" y="42569"/>
                      </a:cubicBezTo>
                      <a:cubicBezTo>
                        <a:pt x="94260" y="42474"/>
                        <a:pt x="93784" y="42379"/>
                        <a:pt x="93403" y="42188"/>
                      </a:cubicBezTo>
                      <a:cubicBezTo>
                        <a:pt x="93022" y="42093"/>
                        <a:pt x="92641" y="41998"/>
                        <a:pt x="92260" y="41903"/>
                      </a:cubicBezTo>
                      <a:cubicBezTo>
                        <a:pt x="91879" y="41807"/>
                        <a:pt x="91593" y="41712"/>
                        <a:pt x="91212" y="41617"/>
                      </a:cubicBezTo>
                      <a:cubicBezTo>
                        <a:pt x="90926" y="41522"/>
                        <a:pt x="90641" y="41426"/>
                        <a:pt x="90260" y="41331"/>
                      </a:cubicBezTo>
                      <a:cubicBezTo>
                        <a:pt x="89974" y="41236"/>
                        <a:pt x="89783" y="41141"/>
                        <a:pt x="88831" y="40760"/>
                      </a:cubicBezTo>
                      <a:cubicBezTo>
                        <a:pt x="86450" y="37902"/>
                        <a:pt x="86926" y="37140"/>
                        <a:pt x="90355" y="32663"/>
                      </a:cubicBezTo>
                      <a:cubicBezTo>
                        <a:pt x="91593" y="31044"/>
                        <a:pt x="93879" y="18757"/>
                        <a:pt x="92641" y="16280"/>
                      </a:cubicBezTo>
                      <a:quadBezTo>
                        <a:pt x="83783" y="13328"/>
                        <a:pt x="81306" y="13137"/>
                      </a:quadBezTo>
                      <a:cubicBezTo>
                        <a:pt x="81116" y="12947"/>
                        <a:pt x="80925" y="12661"/>
                        <a:pt x="80735" y="12375"/>
                      </a:cubicBezTo>
                      <a:cubicBezTo>
                        <a:pt x="82354" y="10470"/>
                        <a:pt x="84640" y="7898"/>
                        <a:pt x="86259" y="5898"/>
                      </a:cubicBezTo>
                      <a:cubicBezTo>
                        <a:pt x="82925" y="-3246"/>
                        <a:pt x="66733" y="945"/>
                        <a:pt x="66638" y="1040"/>
                      </a:cubicBezTo>
                      <a:cubicBezTo>
                        <a:pt x="65209" y="1993"/>
                        <a:pt x="63780" y="2850"/>
                        <a:pt x="62447" y="3803"/>
                      </a:cubicBezTo>
                      <a:cubicBezTo>
                        <a:pt x="62066" y="4374"/>
                        <a:pt x="61589" y="5136"/>
                        <a:pt x="61208" y="5708"/>
                      </a:cubicBezTo>
                      <a:quadBezTo>
                        <a:pt x="42254" y="6089"/>
                        <a:pt x="39492" y="10756"/>
                      </a:quadBezTo>
                      <a:quadBezTo>
                        <a:pt x="45302" y="13613"/>
                        <a:pt x="47111" y="13042"/>
                      </a:quadBezTo>
                      <a:cubicBezTo>
                        <a:pt x="42444" y="15137"/>
                        <a:pt x="36062" y="17900"/>
                        <a:pt x="33300" y="12661"/>
                      </a:cubicBezTo>
                      <a:cubicBezTo>
                        <a:pt x="33110" y="12661"/>
                        <a:pt x="18632" y="13232"/>
                        <a:pt x="19298" y="18947"/>
                      </a:cubicBezTo>
                      <a:cubicBezTo>
                        <a:pt x="22537" y="20186"/>
                        <a:pt x="25871" y="19709"/>
                        <a:pt x="29204" y="20186"/>
                      </a:cubicBezTo>
                      <a:quadBezTo>
                        <a:pt x="29014" y="21138"/>
                        <a:pt x="25299" y="24853"/>
                      </a:quadBezTo>
                      <a:quadBezTo>
                        <a:pt x="24537" y="24567"/>
                        <a:pt x="17965" y="23710"/>
                      </a:quadBezTo>
                      <a:cubicBezTo>
                        <a:pt x="17870" y="23519"/>
                        <a:pt x="17679" y="23234"/>
                        <a:pt x="17489" y="22948"/>
                      </a:cubicBezTo>
                      <a:cubicBezTo>
                        <a:pt x="17775" y="22376"/>
                        <a:pt x="17965" y="21614"/>
                        <a:pt x="18060" y="20948"/>
                      </a:cubicBezTo>
                      <a:cubicBezTo>
                        <a:pt x="16536" y="20090"/>
                        <a:pt x="6249" y="18947"/>
                        <a:pt x="915" y="24567"/>
                      </a:cubicBezTo>
                      <a:cubicBezTo>
                        <a:pt x="-2514" y="28187"/>
                        <a:pt x="4249" y="31235"/>
                        <a:pt x="11964" y="31139"/>
                      </a:cubicBezTo>
                      <a:cubicBezTo>
                        <a:pt x="12155" y="31330"/>
                        <a:pt x="12345" y="31616"/>
                        <a:pt x="12440" y="31901"/>
                      </a:cubicBezTo>
                      <a:cubicBezTo>
                        <a:pt x="11488" y="33425"/>
                        <a:pt x="9964" y="34664"/>
                        <a:pt x="9202" y="36378"/>
                      </a:cubicBezTo>
                      <a:cubicBezTo>
                        <a:pt x="7202" y="40855"/>
                        <a:pt x="15012" y="39902"/>
                        <a:pt x="15107" y="39902"/>
                      </a:cubicBezTo>
                      <a:cubicBezTo>
                        <a:pt x="18536" y="39426"/>
                        <a:pt x="19775" y="35616"/>
                        <a:pt x="22823" y="34664"/>
                      </a:cubicBezTo>
                      <a:cubicBezTo>
                        <a:pt x="21584" y="37045"/>
                        <a:pt x="19489" y="38855"/>
                        <a:pt x="18822" y="41522"/>
                      </a:cubicBezTo>
                      <a:cubicBezTo>
                        <a:pt x="28252" y="44474"/>
                        <a:pt x="35681" y="36283"/>
                        <a:pt x="44635" y="36854"/>
                      </a:cubicBezTo>
                      <a:cubicBezTo>
                        <a:pt x="43492" y="37712"/>
                        <a:pt x="41968" y="38283"/>
                        <a:pt x="40920" y="39236"/>
                      </a:cubicBezTo>
                      <a:cubicBezTo>
                        <a:pt x="39872" y="40188"/>
                        <a:pt x="37777" y="42760"/>
                        <a:pt x="40349" y="43617"/>
                      </a:cubicBezTo>
                      <a:cubicBezTo>
                        <a:pt x="41396" y="43998"/>
                        <a:pt x="68352" y="48475"/>
                        <a:pt x="68543" y="48570"/>
                      </a:cubicBezTo>
                      <a:cubicBezTo>
                        <a:pt x="68733" y="48856"/>
                        <a:pt x="68924" y="49142"/>
                        <a:pt x="69019" y="49427"/>
                      </a:cubicBezTo>
                      <a:cubicBezTo>
                        <a:pt x="67876" y="50189"/>
                        <a:pt x="62256" y="54095"/>
                        <a:pt x="58351" y="54190"/>
                      </a:cubicBezTo>
                      <a:cubicBezTo>
                        <a:pt x="59304" y="51237"/>
                        <a:pt x="53874" y="49427"/>
                        <a:pt x="42063" y="48856"/>
                      </a:cubicBezTo>
                      <a:cubicBezTo>
                        <a:pt x="37967" y="48665"/>
                        <a:pt x="33967" y="52475"/>
                        <a:pt x="29871" y="49046"/>
                      </a:cubicBezTo>
                      <a:cubicBezTo>
                        <a:pt x="26918" y="46570"/>
                        <a:pt x="26347" y="46094"/>
                        <a:pt x="14631" y="51999"/>
                      </a:cubicBezTo>
                      <a:cubicBezTo>
                        <a:pt x="15869" y="53714"/>
                        <a:pt x="18060" y="54857"/>
                        <a:pt x="18441" y="57238"/>
                      </a:cubicBezTo>
                      <a:cubicBezTo>
                        <a:pt x="18917" y="59905"/>
                        <a:pt x="16250" y="61810"/>
                        <a:pt x="16917" y="64477"/>
                      </a:cubicBezTo>
                      <a:cubicBezTo>
                        <a:pt x="17012" y="64858"/>
                        <a:pt x="17298" y="65334"/>
                        <a:pt x="17679" y="65429"/>
                      </a:cubicBezTo>
                      <a:cubicBezTo>
                        <a:pt x="19203" y="66001"/>
                        <a:pt x="25109" y="66572"/>
                        <a:pt x="27680" y="66572"/>
                      </a:cubicBezTo>
                      <a:cubicBezTo>
                        <a:pt x="31014" y="66572"/>
                        <a:pt x="33967" y="64953"/>
                        <a:pt x="37110" y="64572"/>
                      </a:cubicBezTo>
                      <a:cubicBezTo>
                        <a:pt x="40730" y="64096"/>
                        <a:pt x="43873" y="66191"/>
                        <a:pt x="47397" y="66096"/>
                      </a:cubicBezTo>
                      <a:cubicBezTo>
                        <a:pt x="49493" y="66001"/>
                        <a:pt x="51493" y="65810"/>
                        <a:pt x="53969" y="65525"/>
                      </a:cubicBezTo>
                      <a:cubicBezTo>
                        <a:pt x="82925" y="62191"/>
                        <a:pt x="93593" y="64286"/>
                        <a:pt x="96832" y="65239"/>
                      </a:cubicBezTo>
                      <a:cubicBezTo>
                        <a:pt x="97118" y="65334"/>
                        <a:pt x="97308" y="65334"/>
                        <a:pt x="97594" y="65429"/>
                      </a:cubicBezTo>
                      <a:cubicBezTo>
                        <a:pt x="97784" y="65525"/>
                        <a:pt x="98070" y="65525"/>
                        <a:pt x="98261" y="65620"/>
                      </a:cubicBezTo>
                      <a:cubicBezTo>
                        <a:pt x="98451" y="65715"/>
                        <a:pt x="98642" y="65715"/>
                        <a:pt x="98832" y="65810"/>
                      </a:cubicBezTo>
                      <a:cubicBezTo>
                        <a:pt x="99023" y="65906"/>
                        <a:pt x="99213" y="65906"/>
                        <a:pt x="99404" y="66001"/>
                      </a:cubicBezTo>
                      <a:cubicBezTo>
                        <a:pt x="99594" y="66096"/>
                        <a:pt x="99785" y="66096"/>
                        <a:pt x="99975" y="66191"/>
                      </a:cubicBezTo>
                      <a:cubicBezTo>
                        <a:pt x="100166" y="66191"/>
                        <a:pt x="100356" y="66287"/>
                        <a:pt x="100451" y="66287"/>
                      </a:cubicBezTo>
                      <a:cubicBezTo>
                        <a:pt x="100642" y="66287"/>
                        <a:pt x="100832" y="66382"/>
                        <a:pt x="100928" y="66382"/>
                      </a:cubicBezTo>
                      <a:cubicBezTo>
                        <a:pt x="101118" y="66477"/>
                        <a:pt x="101309" y="66477"/>
                        <a:pt x="101785" y="66668"/>
                      </a:cubicBezTo>
                      <a:quadBezTo>
                        <a:pt x="104166" y="67906"/>
                        <a:pt x="105500" y="67620"/>
                      </a:quadBezTo>
                      <a:cubicBezTo>
                        <a:pt x="106929" y="68001"/>
                        <a:pt x="108357" y="68382"/>
                        <a:pt x="109691" y="68763"/>
                      </a:cubicBezTo>
                      <a:cubicBezTo>
                        <a:pt x="112548" y="68573"/>
                        <a:pt x="113025" y="68668"/>
                        <a:pt x="114644" y="69144"/>
                      </a:cubicBezTo>
                      <a:cubicBezTo>
                        <a:pt x="114834" y="69716"/>
                        <a:pt x="115025" y="70382"/>
                        <a:pt x="115120" y="70954"/>
                      </a:cubicBezTo>
                      <a:cubicBezTo>
                        <a:pt x="117025" y="71430"/>
                        <a:pt x="119025" y="70954"/>
                        <a:pt x="120835" y="71621"/>
                      </a:cubicBezTo>
                      <a:cubicBezTo>
                        <a:pt x="120930" y="71906"/>
                        <a:pt x="121025" y="72192"/>
                        <a:pt x="121121" y="72383"/>
                      </a:cubicBezTo>
                      <a:cubicBezTo>
                        <a:pt x="132646" y="76669"/>
                        <a:pt x="162554" y="55428"/>
                        <a:pt x="162840" y="55238"/>
                      </a:cubicBezTo>
                      <a:cubicBezTo>
                        <a:pt x="165126" y="53523"/>
                        <a:pt x="168174" y="48570"/>
                        <a:pt x="168174" y="48570"/>
                      </a:cubicBezTo>
                      <a:cubicBezTo>
                        <a:pt x="168460" y="47427"/>
                        <a:pt x="161507" y="39140"/>
                        <a:pt x="159888" y="38759"/>
                      </a:cubicBezTo>
                      <a:cubicBezTo>
                        <a:pt x="154934" y="37521"/>
                        <a:pt x="152744" y="42379"/>
                        <a:pt x="149029" y="43808"/>
                      </a:cubicBezTo>
                      <a:lnTo>
                        <a:pt x="145314" y="41712"/>
                      </a:lnTo>
                      <a:cubicBezTo>
                        <a:pt x="144267" y="39712"/>
                        <a:pt x="144457" y="37331"/>
                        <a:pt x="143790" y="35140"/>
                      </a:cubicBezTo>
                      <a:cubicBezTo>
                        <a:pt x="141980" y="34283"/>
                        <a:pt x="140075" y="34949"/>
                        <a:pt x="138171" y="34854"/>
                      </a:cubicBezTo>
                      <a:cubicBezTo>
                        <a:pt x="140933" y="32854"/>
                        <a:pt x="144743" y="33140"/>
                        <a:pt x="147314" y="30758"/>
                      </a:cubicBezTo>
                      <a:cubicBezTo>
                        <a:pt x="148934" y="29234"/>
                        <a:pt x="147219" y="26948"/>
                        <a:pt x="148648" y="25424"/>
                      </a:cubicBezTo>
                      <a:cubicBezTo>
                        <a:pt x="151220" y="23424"/>
                        <a:pt x="153887" y="21424"/>
                        <a:pt x="156458" y="19424"/>
                      </a:cubicBezTo>
                      <a:cubicBezTo>
                        <a:pt x="159983" y="15899"/>
                        <a:pt x="160268" y="15709"/>
                        <a:pt x="159888" y="13328"/>
                      </a:cubicBezTo>
                      <a:cubicBezTo>
                        <a:pt x="158935" y="12851"/>
                        <a:pt x="157982" y="12185"/>
                        <a:pt x="157030" y="11613"/>
                      </a:cubicBezTo>
                      <a:cubicBezTo>
                        <a:pt x="155982" y="11327"/>
                        <a:pt x="155887" y="11327"/>
                        <a:pt x="146933" y="14852"/>
                      </a:cubicBezTo>
                      <a:cubicBezTo>
                        <a:pt x="138551" y="18185"/>
                        <a:pt x="135504" y="18852"/>
                        <a:pt x="134360" y="19138"/>
                      </a:cubicBezTo>
                      <a:cubicBezTo>
                        <a:pt x="134265" y="19138"/>
                        <a:pt x="134075" y="19043"/>
                        <a:pt x="133979" y="19043"/>
                      </a:cubicBezTo>
                      <a:cubicBezTo>
                        <a:pt x="133789" y="18947"/>
                        <a:pt x="133598" y="18947"/>
                        <a:pt x="133408" y="18852"/>
                      </a:cubicBezTo>
                      <a:cubicBezTo>
                        <a:pt x="133217" y="18757"/>
                        <a:pt x="132932" y="18757"/>
                        <a:pt x="132741" y="18662"/>
                      </a:cubicBezTo>
                      <a:cubicBezTo>
                        <a:pt x="132455" y="18566"/>
                        <a:pt x="132265" y="18566"/>
                        <a:pt x="131979" y="18471"/>
                      </a:cubicBezTo>
                      <a:cubicBezTo>
                        <a:pt x="131693" y="18376"/>
                        <a:pt x="131503" y="18376"/>
                        <a:pt x="131313" y="18281"/>
                      </a:cubicBezTo>
                      <a:cubicBezTo>
                        <a:pt x="131122" y="18185"/>
                        <a:pt x="130931" y="18185"/>
                        <a:pt x="130646" y="18090"/>
                      </a:cubicBezTo>
                      <a:cubicBezTo>
                        <a:pt x="130455" y="18090"/>
                        <a:pt x="130265" y="17995"/>
                        <a:pt x="130169" y="17900"/>
                      </a:cubicBezTo>
                      <a:cubicBezTo>
                        <a:pt x="130074" y="17900"/>
                        <a:pt x="129979" y="17804"/>
                        <a:pt x="129884" y="17804"/>
                      </a:cubicBezTo>
                      <a:lnTo>
                        <a:pt x="127121" y="17614"/>
                      </a:lnTo>
                      <a:cubicBezTo>
                        <a:pt x="125788" y="18852"/>
                        <a:pt x="123978" y="20567"/>
                        <a:pt x="122645" y="21805"/>
                      </a:cubicBezTo>
                      <a:cubicBezTo>
                        <a:pt x="123216" y="24281"/>
                        <a:pt x="122740" y="26758"/>
                        <a:pt x="122930" y="29139"/>
                      </a:cubicBezTo>
                      <a:lnTo>
                        <a:pt x="123788" y="32949"/>
                      </a:lnTo>
                      <a:lnTo>
                        <a:pt x="121025" y="33330"/>
                      </a:lnTo>
                      <a:cubicBezTo>
                        <a:pt x="118835" y="33711"/>
                        <a:pt x="115882" y="34283"/>
                        <a:pt x="113691" y="34664"/>
                      </a:cubicBezTo>
                      <a:cubicBezTo>
                        <a:pt x="112453" y="36759"/>
                        <a:pt x="112453" y="36854"/>
                        <a:pt x="112358" y="37997"/>
                      </a:cubicBezTo>
                      <a:cubicBezTo>
                        <a:pt x="114548" y="38950"/>
                        <a:pt x="115787" y="40855"/>
                        <a:pt x="117596" y="42284"/>
                      </a:cubicBezTo>
                      <a:cubicBezTo>
                        <a:pt x="117692" y="44855"/>
                        <a:pt x="109596" y="49808"/>
                        <a:pt x="107309" y="4999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0" name="Freeform: Shape 291"/>
                <p:cNvSpPr/>
                <p:nvPr/>
              </p:nvSpPr>
              <p:spPr>
                <a:xfrm>
                  <a:off x="5063933" y="973423"/>
                  <a:ext cx="9525" cy="9525"/>
                </a:xfrm>
                <a:custGeom>
                  <a:avLst/>
                  <a:gdLst>
                    <a:gd name="connsiteX0" fmla="*/ 14797 w 9525"/>
                    <a:gd name="connsiteY0" fmla="*/ 2508 h 0"/>
                    <a:gd name="connsiteX1" fmla="*/ 13845 w 9525"/>
                    <a:gd name="connsiteY1" fmla="*/ 1841 h 0"/>
                    <a:gd name="connsiteX2" fmla="*/ 12130 w 9525"/>
                    <a:gd name="connsiteY2" fmla="*/ 1651 h 0"/>
                    <a:gd name="connsiteX3" fmla="*/ 9558 w 9525"/>
                    <a:gd name="connsiteY3" fmla="*/ 32 h 0"/>
                    <a:gd name="connsiteX4" fmla="*/ 224 w 9525"/>
                    <a:gd name="connsiteY4" fmla="*/ 2794 h 0"/>
                    <a:gd name="connsiteX5" fmla="*/ 891 w 9525"/>
                    <a:gd name="connsiteY5" fmla="*/ 6223 h 0"/>
                    <a:gd name="connsiteX6" fmla="*/ 1176 w 9525"/>
                    <a:gd name="connsiteY6" fmla="*/ 6413 h 0"/>
                    <a:gd name="connsiteX7" fmla="*/ 3653 w 9525"/>
                    <a:gd name="connsiteY7" fmla="*/ 6890 h 0"/>
                    <a:gd name="connsiteX8" fmla="*/ 7653 w 9525"/>
                    <a:gd name="connsiteY8" fmla="*/ 8795 h 0"/>
                    <a:gd name="connsiteX9" fmla="*/ 17274 w 9525"/>
                    <a:gd name="connsiteY9" fmla="*/ 7080 h 0"/>
                    <a:gd name="connsiteX10" fmla="*/ 17464 w 9525"/>
                    <a:gd name="connsiteY10" fmla="*/ 6985 h 0"/>
                    <a:gd name="connsiteX11" fmla="*/ 15083 w 9525"/>
                    <a:gd name="connsiteY11" fmla="*/ 6223 h 0"/>
                    <a:gd name="connsiteX12" fmla="*/ 14797 w 9525"/>
                    <a:gd name="connsiteY12" fmla="*/ 2508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525">
                      <a:moveTo>
                        <a:pt x="14797" y="2508"/>
                      </a:moveTo>
                      <a:cubicBezTo>
                        <a:pt x="14606" y="2222"/>
                        <a:pt x="14130" y="1937"/>
                        <a:pt x="13845" y="1841"/>
                      </a:cubicBezTo>
                      <a:cubicBezTo>
                        <a:pt x="13273" y="1556"/>
                        <a:pt x="12701" y="1841"/>
                        <a:pt x="12130" y="1651"/>
                      </a:cubicBezTo>
                      <a:cubicBezTo>
                        <a:pt x="11178" y="1175"/>
                        <a:pt x="10511" y="413"/>
                        <a:pt x="9558" y="32"/>
                      </a:cubicBezTo>
                      <a:cubicBezTo>
                        <a:pt x="8701" y="-254"/>
                        <a:pt x="986" y="1460"/>
                        <a:pt x="224" y="2794"/>
                      </a:cubicBezTo>
                      <a:cubicBezTo>
                        <a:pt x="-538" y="4223"/>
                        <a:pt x="891" y="6223"/>
                        <a:pt x="891" y="6223"/>
                      </a:cubicBezTo>
                      <a:cubicBezTo>
                        <a:pt x="986" y="6318"/>
                        <a:pt x="1081" y="6318"/>
                        <a:pt x="1176" y="6413"/>
                      </a:cubicBezTo>
                      <a:cubicBezTo>
                        <a:pt x="1938" y="6699"/>
                        <a:pt x="2796" y="6604"/>
                        <a:pt x="3653" y="6890"/>
                      </a:cubicBezTo>
                      <a:cubicBezTo>
                        <a:pt x="5081" y="7366"/>
                        <a:pt x="6225" y="8414"/>
                        <a:pt x="7653" y="8795"/>
                      </a:cubicBezTo>
                      <a:cubicBezTo>
                        <a:pt x="9844" y="9366"/>
                        <a:pt x="10797" y="9557"/>
                        <a:pt x="17274" y="7080"/>
                      </a:cubicBezTo>
                      <a:cubicBezTo>
                        <a:pt x="17369" y="7080"/>
                        <a:pt x="17464" y="6985"/>
                        <a:pt x="17464" y="6985"/>
                      </a:cubicBezTo>
                      <a:cubicBezTo>
                        <a:pt x="16702" y="6699"/>
                        <a:pt x="15845" y="6509"/>
                        <a:pt x="15083" y="6223"/>
                      </a:cubicBezTo>
                      <a:cubicBezTo>
                        <a:pt x="16226" y="4508"/>
                        <a:pt x="15273" y="3080"/>
                        <a:pt x="14797" y="250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1" name="Freeform: Shape 292"/>
                <p:cNvSpPr/>
                <p:nvPr/>
              </p:nvSpPr>
              <p:spPr>
                <a:xfrm>
                  <a:off x="5124736" y="1045320"/>
                  <a:ext cx="19050" cy="9525"/>
                </a:xfrm>
                <a:custGeom>
                  <a:avLst/>
                  <a:gdLst>
                    <a:gd name="connsiteX0" fmla="*/ 2000 w 19050"/>
                    <a:gd name="connsiteY0" fmla="*/ 13765 h 9525"/>
                    <a:gd name="connsiteX1" fmla="*/ 14669 w 19050"/>
                    <a:gd name="connsiteY1" fmla="*/ 11669 h 9525"/>
                    <a:gd name="connsiteX2" fmla="*/ 19336 w 19050"/>
                    <a:gd name="connsiteY2" fmla="*/ 9097 h 9525"/>
                    <a:gd name="connsiteX3" fmla="*/ 24289 w 19050"/>
                    <a:gd name="connsiteY3" fmla="*/ 1668 h 9525"/>
                    <a:gd name="connsiteX4" fmla="*/ 18479 w 19050"/>
                    <a:gd name="connsiteY4" fmla="*/ 49 h 9525"/>
                    <a:gd name="connsiteX5" fmla="*/ 14573 w 19050"/>
                    <a:gd name="connsiteY5" fmla="*/ 1192 h 9525"/>
                    <a:gd name="connsiteX6" fmla="*/ 5810 w 19050"/>
                    <a:gd name="connsiteY6" fmla="*/ 3478 h 9525"/>
                    <a:gd name="connsiteX7" fmla="*/ 4953 w 19050"/>
                    <a:gd name="connsiteY7" fmla="*/ 3668 h 9525"/>
                    <a:gd name="connsiteX8" fmla="*/ 1524 w 19050"/>
                    <a:gd name="connsiteY8" fmla="*/ 6240 h 9525"/>
                    <a:gd name="connsiteX9" fmla="*/ 1143 w 19050"/>
                    <a:gd name="connsiteY9" fmla="*/ 9097 h 9525"/>
                    <a:gd name="connsiteX10" fmla="*/ 95 w 19050"/>
                    <a:gd name="connsiteY10" fmla="*/ 12336 h 9525"/>
                    <a:gd name="connsiteX11" fmla="*/ 0 w 19050"/>
                    <a:gd name="connsiteY11" fmla="*/ 13003 h 9525"/>
                    <a:gd name="connsiteX12" fmla="*/ 667 w 19050"/>
                    <a:gd name="connsiteY12" fmla="*/ 13860 h 9525"/>
                    <a:gd name="connsiteX13" fmla="*/ 2000 w 19050"/>
                    <a:gd name="connsiteY13" fmla="*/ 1376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9050" h="9525">
                      <a:moveTo>
                        <a:pt x="2000" y="13765"/>
                      </a:moveTo>
                      <a:cubicBezTo>
                        <a:pt x="6287" y="13098"/>
                        <a:pt x="10478" y="12336"/>
                        <a:pt x="14669" y="11669"/>
                      </a:cubicBezTo>
                      <a:lnTo>
                        <a:pt x="19336" y="9097"/>
                      </a:lnTo>
                      <a:cubicBezTo>
                        <a:pt x="20860" y="6907"/>
                        <a:pt x="22860" y="3954"/>
                        <a:pt x="24289" y="1668"/>
                      </a:cubicBezTo>
                      <a:cubicBezTo>
                        <a:pt x="22098" y="2144"/>
                        <a:pt x="20383" y="620"/>
                        <a:pt x="18479" y="49"/>
                      </a:cubicBezTo>
                      <a:cubicBezTo>
                        <a:pt x="16954" y="-237"/>
                        <a:pt x="15907" y="811"/>
                        <a:pt x="14573" y="1192"/>
                      </a:cubicBezTo>
                      <a:cubicBezTo>
                        <a:pt x="11621" y="1954"/>
                        <a:pt x="8763" y="2716"/>
                        <a:pt x="5810" y="3478"/>
                      </a:cubicBezTo>
                      <a:cubicBezTo>
                        <a:pt x="5525" y="3573"/>
                        <a:pt x="5144" y="3573"/>
                        <a:pt x="4953" y="3668"/>
                      </a:cubicBezTo>
                      <a:cubicBezTo>
                        <a:pt x="2762" y="4525"/>
                        <a:pt x="1524" y="6145"/>
                        <a:pt x="1524" y="6240"/>
                      </a:cubicBezTo>
                      <a:cubicBezTo>
                        <a:pt x="953" y="7097"/>
                        <a:pt x="1333" y="8145"/>
                        <a:pt x="1143" y="9097"/>
                      </a:cubicBezTo>
                      <a:cubicBezTo>
                        <a:pt x="857" y="10240"/>
                        <a:pt x="286" y="11193"/>
                        <a:pt x="95" y="12336"/>
                      </a:cubicBezTo>
                      <a:cubicBezTo>
                        <a:pt x="95" y="12526"/>
                        <a:pt x="0" y="12812"/>
                        <a:pt x="0" y="13003"/>
                      </a:cubicBezTo>
                      <a:cubicBezTo>
                        <a:pt x="0" y="13288"/>
                        <a:pt x="381" y="13669"/>
                        <a:pt x="667" y="13860"/>
                      </a:cubicBezTo>
                      <a:cubicBezTo>
                        <a:pt x="762" y="13860"/>
                        <a:pt x="1143" y="13955"/>
                        <a:pt x="2000" y="137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2" name="Freeform: Shape 293"/>
                <p:cNvSpPr/>
                <p:nvPr/>
              </p:nvSpPr>
              <p:spPr>
                <a:xfrm>
                  <a:off x="5762720" y="2138934"/>
                  <a:ext cx="9525" cy="9525"/>
                </a:xfrm>
                <a:custGeom>
                  <a:avLst/>
                  <a:gdLst>
                    <a:gd name="connsiteX0" fmla="*/ 95 w 0"/>
                    <a:gd name="connsiteY0" fmla="*/ 95 h 0"/>
                    <a:gd name="connsiteX1" fmla="*/ 95 w 0"/>
                    <a:gd name="connsiteY1" fmla="*/ 95 h 0"/>
                    <a:gd name="connsiteX2" fmla="*/ 95 w 0"/>
                    <a:gd name="connsiteY2" fmla="*/ 95 h 0"/>
                    <a:gd name="connsiteX3" fmla="*/ 95 w 0"/>
                    <a:gd name="connsiteY3" fmla="*/ 95 h 0"/>
                    <a:gd name="connsiteX4" fmla="*/ 95 w 0"/>
                    <a:gd name="connsiteY4" fmla="*/ 95 h 0"/>
                    <a:gd name="connsiteX5" fmla="*/ 95 w 0"/>
                    <a:gd name="connsiteY5" fmla="*/ 95 h 0"/>
                    <a:gd name="connsiteX6" fmla="*/ 95 w 0"/>
                    <a:gd name="connsiteY6" fmla="*/ 95 h 0"/>
                    <a:gd name="connsiteX7" fmla="*/ 95 w 0"/>
                    <a:gd name="connsiteY7" fmla="*/ 95 h 0"/>
                    <a:gd name="connsiteX8" fmla="*/ 0 w 0"/>
                    <a:gd name="connsiteY8" fmla="*/ 0 h 0"/>
                    <a:gd name="connsiteX9" fmla="*/ 95 w 0"/>
                    <a:gd name="connsiteY9" fmla="*/ 95 h 0"/>
                    <a:gd name="connsiteX10" fmla="*/ 95 w 0"/>
                    <a:gd name="connsiteY10" fmla="*/ 95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>
                      <a:moveTo>
                        <a:pt x="95" y="95"/>
                      </a:moveTo>
                      <a:quadBezTo>
                        <a:pt x="95" y="95"/>
                        <a:pt x="95" y="95"/>
                      </a:quadBezTo>
                      <a:quadBezTo>
                        <a:pt x="95" y="95"/>
                        <a:pt x="95" y="95"/>
                      </a:quadBezTo>
                      <a:quadBezTo>
                        <a:pt x="95" y="95"/>
                        <a:pt x="95" y="95"/>
                      </a:quadBezTo>
                      <a:quadBezTo>
                        <a:pt x="95" y="95"/>
                        <a:pt x="95" y="95"/>
                      </a:quadBezTo>
                      <a:quadBezTo>
                        <a:pt x="95" y="95"/>
                        <a:pt x="95" y="95"/>
                      </a:quadBezTo>
                      <a:quadBezTo>
                        <a:pt x="95" y="95"/>
                        <a:pt x="95" y="95"/>
                      </a:quadBezTo>
                      <a:quadBezTo>
                        <a:pt x="95" y="95"/>
                        <a:pt x="95" y="95"/>
                      </a:quadBezTo>
                      <a:cubicBezTo>
                        <a:pt x="95" y="0"/>
                        <a:pt x="0" y="0"/>
                        <a:pt x="0" y="0"/>
                      </a:cubicBezTo>
                      <a:cubicBezTo>
                        <a:pt x="0" y="0"/>
                        <a:pt x="0" y="95"/>
                        <a:pt x="95" y="95"/>
                      </a:cubicBezTo>
                      <a:quadBezTo>
                        <a:pt x="95" y="95"/>
                        <a:pt x="95" y="95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3" name="Freeform: Shape 294"/>
                <p:cNvSpPr/>
                <p:nvPr/>
              </p:nvSpPr>
              <p:spPr>
                <a:xfrm>
                  <a:off x="5762720" y="2138934"/>
                  <a:ext cx="9525" cy="9525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4" name="Freeform: Shape 295"/>
                <p:cNvSpPr/>
                <p:nvPr/>
              </p:nvSpPr>
              <p:spPr>
                <a:xfrm>
                  <a:off x="5736336" y="2118836"/>
                  <a:ext cx="95250" cy="38100"/>
                </a:xfrm>
                <a:custGeom>
                  <a:avLst/>
                  <a:gdLst>
                    <a:gd name="connsiteX0" fmla="*/ 93440 w 95250"/>
                    <a:gd name="connsiteY0" fmla="*/ 43910 h 38100"/>
                    <a:gd name="connsiteX1" fmla="*/ 96107 w 95250"/>
                    <a:gd name="connsiteY1" fmla="*/ 40291 h 38100"/>
                    <a:gd name="connsiteX2" fmla="*/ 89059 w 95250"/>
                    <a:gd name="connsiteY2" fmla="*/ 31242 h 38100"/>
                    <a:gd name="connsiteX3" fmla="*/ 77533 w 95250"/>
                    <a:gd name="connsiteY3" fmla="*/ 27242 h 38100"/>
                    <a:gd name="connsiteX4" fmla="*/ 70199 w 95250"/>
                    <a:gd name="connsiteY4" fmla="*/ 21812 h 38100"/>
                    <a:gd name="connsiteX5" fmla="*/ 35433 w 95250"/>
                    <a:gd name="connsiteY5" fmla="*/ 6572 h 38100"/>
                    <a:gd name="connsiteX6" fmla="*/ 26003 w 95250"/>
                    <a:gd name="connsiteY6" fmla="*/ 7049 h 38100"/>
                    <a:gd name="connsiteX7" fmla="*/ 9620 w 95250"/>
                    <a:gd name="connsiteY7" fmla="*/ 0 h 38100"/>
                    <a:gd name="connsiteX8" fmla="*/ 0 w 95250"/>
                    <a:gd name="connsiteY8" fmla="*/ 4286 h 38100"/>
                    <a:gd name="connsiteX9" fmla="*/ 5429 w 95250"/>
                    <a:gd name="connsiteY9" fmla="*/ 7429 h 38100"/>
                    <a:gd name="connsiteX10" fmla="*/ 16383 w 95250"/>
                    <a:gd name="connsiteY10" fmla="*/ 15145 h 38100"/>
                    <a:gd name="connsiteX11" fmla="*/ 24765 w 95250"/>
                    <a:gd name="connsiteY11" fmla="*/ 17907 h 38100"/>
                    <a:gd name="connsiteX12" fmla="*/ 34195 w 95250"/>
                    <a:gd name="connsiteY12" fmla="*/ 29813 h 38100"/>
                    <a:gd name="connsiteX13" fmla="*/ 35623 w 95250"/>
                    <a:gd name="connsiteY13" fmla="*/ 30575 h 38100"/>
                    <a:gd name="connsiteX14" fmla="*/ 44291 w 95250"/>
                    <a:gd name="connsiteY14" fmla="*/ 30671 h 38100"/>
                    <a:gd name="connsiteX15" fmla="*/ 50387 w 95250"/>
                    <a:gd name="connsiteY15" fmla="*/ 36195 h 38100"/>
                    <a:gd name="connsiteX16" fmla="*/ 61341 w 95250"/>
                    <a:gd name="connsiteY16" fmla="*/ 35052 h 38100"/>
                    <a:gd name="connsiteX17" fmla="*/ 63532 w 95250"/>
                    <a:gd name="connsiteY17" fmla="*/ 36290 h 38100"/>
                    <a:gd name="connsiteX18" fmla="*/ 80200 w 95250"/>
                    <a:gd name="connsiteY18" fmla="*/ 43720 h 38100"/>
                    <a:gd name="connsiteX19" fmla="*/ 81725 w 95250"/>
                    <a:gd name="connsiteY19" fmla="*/ 43720 h 38100"/>
                    <a:gd name="connsiteX20" fmla="*/ 83629 w 95250"/>
                    <a:gd name="connsiteY20" fmla="*/ 43720 h 38100"/>
                    <a:gd name="connsiteX21" fmla="*/ 85820 w 95250"/>
                    <a:gd name="connsiteY21" fmla="*/ 43720 h 38100"/>
                    <a:gd name="connsiteX22" fmla="*/ 88011 w 95250"/>
                    <a:gd name="connsiteY22" fmla="*/ 43720 h 38100"/>
                    <a:gd name="connsiteX23" fmla="*/ 90106 w 95250"/>
                    <a:gd name="connsiteY23" fmla="*/ 43720 h 38100"/>
                    <a:gd name="connsiteX24" fmla="*/ 91821 w 95250"/>
                    <a:gd name="connsiteY24" fmla="*/ 43720 h 38100"/>
                    <a:gd name="connsiteX25" fmla="*/ 92964 w 95250"/>
                    <a:gd name="connsiteY25" fmla="*/ 43720 h 38100"/>
                    <a:gd name="connsiteX26" fmla="*/ 93440 w 95250"/>
                    <a:gd name="connsiteY26" fmla="*/ 4391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5250" h="38100">
                      <a:moveTo>
                        <a:pt x="93440" y="43910"/>
                      </a:moveTo>
                      <a:lnTo>
                        <a:pt x="96107" y="40291"/>
                      </a:lnTo>
                      <a:lnTo>
                        <a:pt x="89059" y="31242"/>
                      </a:lnTo>
                      <a:lnTo>
                        <a:pt x="77533" y="27242"/>
                      </a:lnTo>
                      <a:cubicBezTo>
                        <a:pt x="74962" y="25622"/>
                        <a:pt x="72961" y="23146"/>
                        <a:pt x="70199" y="21812"/>
                      </a:cubicBezTo>
                      <a:lnTo>
                        <a:pt x="35433" y="6572"/>
                      </a:lnTo>
                      <a:quadBezTo>
                        <a:pt x="27813" y="7525"/>
                        <a:pt x="26003" y="7049"/>
                      </a:quadBezTo>
                      <a:cubicBezTo>
                        <a:pt x="20193" y="5525"/>
                        <a:pt x="16097" y="95"/>
                        <a:pt x="9620" y="0"/>
                      </a:cubicBezTo>
                      <a:cubicBezTo>
                        <a:pt x="7525" y="191"/>
                        <a:pt x="4286" y="1619"/>
                        <a:pt x="0" y="4286"/>
                      </a:cubicBezTo>
                      <a:cubicBezTo>
                        <a:pt x="1619" y="5239"/>
                        <a:pt x="3810" y="6477"/>
                        <a:pt x="5429" y="7429"/>
                      </a:cubicBezTo>
                      <a:cubicBezTo>
                        <a:pt x="12001" y="14954"/>
                        <a:pt x="14288" y="15050"/>
                        <a:pt x="16383" y="15145"/>
                      </a:cubicBezTo>
                      <a:cubicBezTo>
                        <a:pt x="18288" y="15240"/>
                        <a:pt x="22479" y="15907"/>
                        <a:pt x="24765" y="17907"/>
                      </a:cubicBezTo>
                      <a:cubicBezTo>
                        <a:pt x="28670" y="21241"/>
                        <a:pt x="30004" y="26670"/>
                        <a:pt x="34195" y="29813"/>
                      </a:cubicBezTo>
                      <a:cubicBezTo>
                        <a:pt x="34576" y="30099"/>
                        <a:pt x="35147" y="30385"/>
                        <a:pt x="35623" y="30575"/>
                      </a:cubicBezTo>
                      <a:cubicBezTo>
                        <a:pt x="38767" y="30575"/>
                        <a:pt x="41529" y="30575"/>
                        <a:pt x="44291" y="30671"/>
                      </a:cubicBezTo>
                      <a:cubicBezTo>
                        <a:pt x="45815" y="33147"/>
                        <a:pt x="47149" y="35052"/>
                        <a:pt x="50387" y="36195"/>
                      </a:cubicBezTo>
                      <a:cubicBezTo>
                        <a:pt x="54197" y="37624"/>
                        <a:pt x="57531" y="34195"/>
                        <a:pt x="61341" y="35052"/>
                      </a:cubicBezTo>
                      <a:cubicBezTo>
                        <a:pt x="62579" y="35338"/>
                        <a:pt x="63532" y="36195"/>
                        <a:pt x="63532" y="36290"/>
                      </a:cubicBezTo>
                      <a:cubicBezTo>
                        <a:pt x="69247" y="42100"/>
                        <a:pt x="76390" y="43434"/>
                        <a:pt x="80200" y="43720"/>
                      </a:cubicBezTo>
                      <a:cubicBezTo>
                        <a:pt x="80677" y="43720"/>
                        <a:pt x="81248" y="43720"/>
                        <a:pt x="81725" y="43720"/>
                      </a:cubicBezTo>
                      <a:cubicBezTo>
                        <a:pt x="82391" y="43720"/>
                        <a:pt x="83058" y="43720"/>
                        <a:pt x="83629" y="43720"/>
                      </a:cubicBezTo>
                      <a:cubicBezTo>
                        <a:pt x="84392" y="43720"/>
                        <a:pt x="85058" y="43720"/>
                        <a:pt x="85820" y="43720"/>
                      </a:cubicBezTo>
                      <a:cubicBezTo>
                        <a:pt x="86582" y="43720"/>
                        <a:pt x="87249" y="43720"/>
                        <a:pt x="88011" y="43720"/>
                      </a:cubicBezTo>
                      <a:cubicBezTo>
                        <a:pt x="88678" y="43720"/>
                        <a:pt x="89344" y="43720"/>
                        <a:pt x="90106" y="43720"/>
                      </a:cubicBezTo>
                      <a:cubicBezTo>
                        <a:pt x="90678" y="43720"/>
                        <a:pt x="91250" y="43720"/>
                        <a:pt x="91821" y="43720"/>
                      </a:cubicBezTo>
                      <a:cubicBezTo>
                        <a:pt x="92202" y="43720"/>
                        <a:pt x="92583" y="43720"/>
                        <a:pt x="92964" y="43720"/>
                      </a:cubicBezTo>
                      <a:cubicBezTo>
                        <a:pt x="93154" y="43910"/>
                        <a:pt x="93345" y="43910"/>
                        <a:pt x="93440" y="4391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5" name="Freeform: Shape 296"/>
                <p:cNvSpPr/>
                <p:nvPr/>
              </p:nvSpPr>
              <p:spPr>
                <a:xfrm>
                  <a:off x="5738336" y="2257330"/>
                  <a:ext cx="76200" cy="47625"/>
                </a:xfrm>
                <a:custGeom>
                  <a:avLst/>
                  <a:gdLst>
                    <a:gd name="connsiteX0" fmla="*/ 82963 w 76200"/>
                    <a:gd name="connsiteY0" fmla="*/ 34671 h 47625"/>
                    <a:gd name="connsiteX1" fmla="*/ 85249 w 76200"/>
                    <a:gd name="connsiteY1" fmla="*/ 30289 h 47625"/>
                    <a:gd name="connsiteX2" fmla="*/ 85249 w 76200"/>
                    <a:gd name="connsiteY2" fmla="*/ 28765 h 47625"/>
                    <a:gd name="connsiteX3" fmla="*/ 69723 w 76200"/>
                    <a:gd name="connsiteY3" fmla="*/ 28384 h 47625"/>
                    <a:gd name="connsiteX4" fmla="*/ 34576 w 76200"/>
                    <a:gd name="connsiteY4" fmla="*/ 26003 h 47625"/>
                    <a:gd name="connsiteX5" fmla="*/ 13145 w 76200"/>
                    <a:gd name="connsiteY5" fmla="*/ 10573 h 47625"/>
                    <a:gd name="connsiteX6" fmla="*/ 13240 w 76200"/>
                    <a:gd name="connsiteY6" fmla="*/ 4667 h 47625"/>
                    <a:gd name="connsiteX7" fmla="*/ 13240 w 76200"/>
                    <a:gd name="connsiteY7" fmla="*/ 0 h 47625"/>
                    <a:gd name="connsiteX8" fmla="*/ 6096 w 76200"/>
                    <a:gd name="connsiteY8" fmla="*/ 6001 h 47625"/>
                    <a:gd name="connsiteX9" fmla="*/ 0 w 76200"/>
                    <a:gd name="connsiteY9" fmla="*/ 15335 h 47625"/>
                    <a:gd name="connsiteX10" fmla="*/ 5525 w 76200"/>
                    <a:gd name="connsiteY10" fmla="*/ 15716 h 47625"/>
                    <a:gd name="connsiteX11" fmla="*/ 7429 w 76200"/>
                    <a:gd name="connsiteY11" fmla="*/ 28480 h 47625"/>
                    <a:gd name="connsiteX12" fmla="*/ 9239 w 76200"/>
                    <a:gd name="connsiteY12" fmla="*/ 31432 h 47625"/>
                    <a:gd name="connsiteX13" fmla="*/ 10858 w 76200"/>
                    <a:gd name="connsiteY13" fmla="*/ 31432 h 47625"/>
                    <a:gd name="connsiteX14" fmla="*/ 12573 w 76200"/>
                    <a:gd name="connsiteY14" fmla="*/ 31432 h 47625"/>
                    <a:gd name="connsiteX15" fmla="*/ 14288 w 76200"/>
                    <a:gd name="connsiteY15" fmla="*/ 31432 h 47625"/>
                    <a:gd name="connsiteX16" fmla="*/ 15907 w 76200"/>
                    <a:gd name="connsiteY16" fmla="*/ 31432 h 47625"/>
                    <a:gd name="connsiteX17" fmla="*/ 17336 w 76200"/>
                    <a:gd name="connsiteY17" fmla="*/ 31432 h 47625"/>
                    <a:gd name="connsiteX18" fmla="*/ 18479 w 76200"/>
                    <a:gd name="connsiteY18" fmla="*/ 31432 h 47625"/>
                    <a:gd name="connsiteX19" fmla="*/ 19241 w 76200"/>
                    <a:gd name="connsiteY19" fmla="*/ 31432 h 47625"/>
                    <a:gd name="connsiteX20" fmla="*/ 19526 w 76200"/>
                    <a:gd name="connsiteY20" fmla="*/ 31623 h 47625"/>
                    <a:gd name="connsiteX21" fmla="*/ 22384 w 76200"/>
                    <a:gd name="connsiteY21" fmla="*/ 35814 h 47625"/>
                    <a:gd name="connsiteX22" fmla="*/ 38100 w 76200"/>
                    <a:gd name="connsiteY22" fmla="*/ 41719 h 47625"/>
                    <a:gd name="connsiteX23" fmla="*/ 39433 w 76200"/>
                    <a:gd name="connsiteY23" fmla="*/ 41719 h 47625"/>
                    <a:gd name="connsiteX24" fmla="*/ 40767 w 76200"/>
                    <a:gd name="connsiteY24" fmla="*/ 41719 h 47625"/>
                    <a:gd name="connsiteX25" fmla="*/ 42005 w 76200"/>
                    <a:gd name="connsiteY25" fmla="*/ 41719 h 47625"/>
                    <a:gd name="connsiteX26" fmla="*/ 43148 w 76200"/>
                    <a:gd name="connsiteY26" fmla="*/ 41719 h 47625"/>
                    <a:gd name="connsiteX27" fmla="*/ 44196 w 76200"/>
                    <a:gd name="connsiteY27" fmla="*/ 41719 h 47625"/>
                    <a:gd name="connsiteX28" fmla="*/ 45053 w 76200"/>
                    <a:gd name="connsiteY28" fmla="*/ 41719 h 47625"/>
                    <a:gd name="connsiteX29" fmla="*/ 45720 w 76200"/>
                    <a:gd name="connsiteY29" fmla="*/ 41719 h 47625"/>
                    <a:gd name="connsiteX30" fmla="*/ 46101 w 76200"/>
                    <a:gd name="connsiteY30" fmla="*/ 41719 h 47625"/>
                    <a:gd name="connsiteX31" fmla="*/ 51816 w 76200"/>
                    <a:gd name="connsiteY31" fmla="*/ 47720 h 47625"/>
                    <a:gd name="connsiteX32" fmla="*/ 54197 w 76200"/>
                    <a:gd name="connsiteY32" fmla="*/ 46387 h 47625"/>
                    <a:gd name="connsiteX33" fmla="*/ 60579 w 76200"/>
                    <a:gd name="connsiteY33" fmla="*/ 50292 h 47625"/>
                    <a:gd name="connsiteX34" fmla="*/ 70961 w 76200"/>
                    <a:gd name="connsiteY34" fmla="*/ 47530 h 47625"/>
                    <a:gd name="connsiteX35" fmla="*/ 69818 w 76200"/>
                    <a:gd name="connsiteY35" fmla="*/ 48292 h 47625"/>
                    <a:gd name="connsiteX36" fmla="*/ 82963 w 76200"/>
                    <a:gd name="connsiteY36" fmla="*/ 34671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6200" h="47625">
                      <a:moveTo>
                        <a:pt x="82963" y="34671"/>
                      </a:moveTo>
                      <a:cubicBezTo>
                        <a:pt x="84868" y="34004"/>
                        <a:pt x="85154" y="32004"/>
                        <a:pt x="85249" y="30289"/>
                      </a:cubicBezTo>
                      <a:cubicBezTo>
                        <a:pt x="85249" y="29813"/>
                        <a:pt x="85249" y="29242"/>
                        <a:pt x="85249" y="28765"/>
                      </a:cubicBezTo>
                      <a:cubicBezTo>
                        <a:pt x="85154" y="28765"/>
                        <a:pt x="74009" y="26575"/>
                        <a:pt x="69723" y="28384"/>
                      </a:cubicBezTo>
                      <a:quadBezTo>
                        <a:pt x="57912" y="33338"/>
                        <a:pt x="34576" y="26003"/>
                      </a:quadBezTo>
                      <a:cubicBezTo>
                        <a:pt x="25908" y="23241"/>
                        <a:pt x="23908" y="22669"/>
                        <a:pt x="13145" y="10573"/>
                      </a:cubicBezTo>
                      <a:cubicBezTo>
                        <a:pt x="13145" y="8572"/>
                        <a:pt x="13145" y="6572"/>
                        <a:pt x="13240" y="4667"/>
                      </a:cubicBezTo>
                      <a:cubicBezTo>
                        <a:pt x="13240" y="3143"/>
                        <a:pt x="13240" y="1524"/>
                        <a:pt x="13240" y="0"/>
                      </a:cubicBezTo>
                      <a:lnTo>
                        <a:pt x="6096" y="6001"/>
                      </a:lnTo>
                      <a:lnTo>
                        <a:pt x="0" y="15335"/>
                      </a:lnTo>
                      <a:cubicBezTo>
                        <a:pt x="1810" y="15335"/>
                        <a:pt x="3620" y="15430"/>
                        <a:pt x="5525" y="15716"/>
                      </a:cubicBezTo>
                      <a:cubicBezTo>
                        <a:pt x="8858" y="24098"/>
                        <a:pt x="8477" y="25241"/>
                        <a:pt x="7429" y="28480"/>
                      </a:cubicBezTo>
                      <a:cubicBezTo>
                        <a:pt x="6667" y="30956"/>
                        <a:pt x="7334" y="31147"/>
                        <a:pt x="9239" y="31432"/>
                      </a:cubicBezTo>
                      <a:cubicBezTo>
                        <a:pt x="9811" y="31432"/>
                        <a:pt x="10382" y="31432"/>
                        <a:pt x="10858" y="31432"/>
                      </a:cubicBezTo>
                      <a:cubicBezTo>
                        <a:pt x="11430" y="31432"/>
                        <a:pt x="12002" y="31432"/>
                        <a:pt x="12573" y="31432"/>
                      </a:cubicBezTo>
                      <a:cubicBezTo>
                        <a:pt x="13145" y="31432"/>
                        <a:pt x="13716" y="31432"/>
                        <a:pt x="14288" y="31432"/>
                      </a:cubicBezTo>
                      <a:cubicBezTo>
                        <a:pt x="14859" y="31432"/>
                        <a:pt x="15335" y="31432"/>
                        <a:pt x="15907" y="31432"/>
                      </a:cubicBezTo>
                      <a:cubicBezTo>
                        <a:pt x="16383" y="31432"/>
                        <a:pt x="16859" y="31432"/>
                        <a:pt x="17336" y="31432"/>
                      </a:cubicBezTo>
                      <a:cubicBezTo>
                        <a:pt x="17717" y="31432"/>
                        <a:pt x="18098" y="31432"/>
                        <a:pt x="18479" y="31432"/>
                      </a:cubicBezTo>
                      <a:cubicBezTo>
                        <a:pt x="18764" y="31432"/>
                        <a:pt x="18955" y="31432"/>
                        <a:pt x="19241" y="31432"/>
                      </a:cubicBezTo>
                      <a:cubicBezTo>
                        <a:pt x="19336" y="31432"/>
                        <a:pt x="19431" y="31432"/>
                        <a:pt x="19526" y="31623"/>
                      </a:cubicBezTo>
                      <a:cubicBezTo>
                        <a:pt x="20098" y="34385"/>
                        <a:pt x="21146" y="35147"/>
                        <a:pt x="22384" y="35814"/>
                      </a:cubicBezTo>
                      <a:cubicBezTo>
                        <a:pt x="22479" y="35814"/>
                        <a:pt x="34385" y="41148"/>
                        <a:pt x="38100" y="41719"/>
                      </a:cubicBezTo>
                      <a:cubicBezTo>
                        <a:pt x="38576" y="41719"/>
                        <a:pt x="38957" y="41719"/>
                        <a:pt x="39433" y="41719"/>
                      </a:cubicBezTo>
                      <a:cubicBezTo>
                        <a:pt x="39910" y="41719"/>
                        <a:pt x="40291" y="41719"/>
                        <a:pt x="40767" y="41719"/>
                      </a:cubicBezTo>
                      <a:cubicBezTo>
                        <a:pt x="41148" y="41719"/>
                        <a:pt x="41624" y="41719"/>
                        <a:pt x="42005" y="41719"/>
                      </a:cubicBezTo>
                      <a:cubicBezTo>
                        <a:pt x="42386" y="41719"/>
                        <a:pt x="42767" y="41719"/>
                        <a:pt x="43148" y="41719"/>
                      </a:cubicBezTo>
                      <a:cubicBezTo>
                        <a:pt x="43529" y="41719"/>
                        <a:pt x="43815" y="41719"/>
                        <a:pt x="44196" y="41719"/>
                      </a:cubicBezTo>
                      <a:cubicBezTo>
                        <a:pt x="44482" y="41719"/>
                        <a:pt x="44767" y="41719"/>
                        <a:pt x="45053" y="41719"/>
                      </a:cubicBezTo>
                      <a:cubicBezTo>
                        <a:pt x="45244" y="41719"/>
                        <a:pt x="45529" y="41719"/>
                        <a:pt x="45720" y="41719"/>
                      </a:cubicBezTo>
                      <a:cubicBezTo>
                        <a:pt x="45815" y="41719"/>
                        <a:pt x="46006" y="41719"/>
                        <a:pt x="46101" y="41719"/>
                      </a:cubicBezTo>
                      <a:cubicBezTo>
                        <a:pt x="47816" y="43529"/>
                        <a:pt x="50102" y="45910"/>
                        <a:pt x="51816" y="47720"/>
                      </a:cubicBezTo>
                      <a:cubicBezTo>
                        <a:pt x="52102" y="46101"/>
                        <a:pt x="52959" y="46006"/>
                        <a:pt x="54197" y="46387"/>
                      </a:cubicBezTo>
                      <a:cubicBezTo>
                        <a:pt x="56674" y="47053"/>
                        <a:pt x="58293" y="49244"/>
                        <a:pt x="60579" y="50292"/>
                      </a:cubicBezTo>
                      <a:cubicBezTo>
                        <a:pt x="72676" y="55531"/>
                        <a:pt x="70961" y="47625"/>
                        <a:pt x="70961" y="47530"/>
                      </a:cubicBezTo>
                      <a:quadBezTo>
                        <a:pt x="70580" y="47720"/>
                        <a:pt x="69818" y="48292"/>
                      </a:quadBezTo>
                      <a:cubicBezTo>
                        <a:pt x="73724" y="40862"/>
                        <a:pt x="78200" y="36290"/>
                        <a:pt x="82963" y="346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6" name="Freeform: Shape 297"/>
                <p:cNvSpPr/>
                <p:nvPr/>
              </p:nvSpPr>
              <p:spPr>
                <a:xfrm>
                  <a:off x="5920835" y="2046256"/>
                  <a:ext cx="247650" cy="219075"/>
                </a:xfrm>
                <a:custGeom>
                  <a:avLst/>
                  <a:gdLst>
                    <a:gd name="connsiteX0" fmla="*/ 237363 w 247650"/>
                    <a:gd name="connsiteY0" fmla="*/ 225742 h 219075"/>
                    <a:gd name="connsiteX1" fmla="*/ 247269 w 247650"/>
                    <a:gd name="connsiteY1" fmla="*/ 193834 h 219075"/>
                    <a:gd name="connsiteX2" fmla="*/ 248126 w 247650"/>
                    <a:gd name="connsiteY2" fmla="*/ 183737 h 219075"/>
                    <a:gd name="connsiteX3" fmla="*/ 245269 w 247650"/>
                    <a:gd name="connsiteY3" fmla="*/ 174498 h 219075"/>
                    <a:gd name="connsiteX4" fmla="*/ 229076 w 247650"/>
                    <a:gd name="connsiteY4" fmla="*/ 186785 h 219075"/>
                    <a:gd name="connsiteX5" fmla="*/ 231267 w 247650"/>
                    <a:gd name="connsiteY5" fmla="*/ 163735 h 219075"/>
                    <a:gd name="connsiteX6" fmla="*/ 234315 w 247650"/>
                    <a:gd name="connsiteY6" fmla="*/ 156686 h 219075"/>
                    <a:gd name="connsiteX7" fmla="*/ 215551 w 247650"/>
                    <a:gd name="connsiteY7" fmla="*/ 182880 h 219075"/>
                    <a:gd name="connsiteX8" fmla="*/ 210217 w 247650"/>
                    <a:gd name="connsiteY8" fmla="*/ 154591 h 219075"/>
                    <a:gd name="connsiteX9" fmla="*/ 226981 w 247650"/>
                    <a:gd name="connsiteY9" fmla="*/ 135160 h 219075"/>
                    <a:gd name="connsiteX10" fmla="*/ 202216 w 247650"/>
                    <a:gd name="connsiteY10" fmla="*/ 136684 h 219075"/>
                    <a:gd name="connsiteX11" fmla="*/ 197930 w 247650"/>
                    <a:gd name="connsiteY11" fmla="*/ 130683 h 219075"/>
                    <a:gd name="connsiteX12" fmla="*/ 192595 w 247650"/>
                    <a:gd name="connsiteY12" fmla="*/ 124016 h 219075"/>
                    <a:gd name="connsiteX13" fmla="*/ 196977 w 247650"/>
                    <a:gd name="connsiteY13" fmla="*/ 118777 h 219075"/>
                    <a:gd name="connsiteX14" fmla="*/ 202120 w 247650"/>
                    <a:gd name="connsiteY14" fmla="*/ 113252 h 219075"/>
                    <a:gd name="connsiteX15" fmla="*/ 203359 w 247650"/>
                    <a:gd name="connsiteY15" fmla="*/ 105632 h 219075"/>
                    <a:gd name="connsiteX16" fmla="*/ 188024 w 247650"/>
                    <a:gd name="connsiteY16" fmla="*/ 91821 h 219075"/>
                    <a:gd name="connsiteX17" fmla="*/ 186404 w 247650"/>
                    <a:gd name="connsiteY17" fmla="*/ 92297 h 219075"/>
                    <a:gd name="connsiteX18" fmla="*/ 178594 w 247650"/>
                    <a:gd name="connsiteY18" fmla="*/ 98108 h 219075"/>
                    <a:gd name="connsiteX19" fmla="*/ 168212 w 247650"/>
                    <a:gd name="connsiteY19" fmla="*/ 92774 h 219075"/>
                    <a:gd name="connsiteX20" fmla="*/ 162878 w 247650"/>
                    <a:gd name="connsiteY20" fmla="*/ 89535 h 219075"/>
                    <a:gd name="connsiteX21" fmla="*/ 156591 w 247650"/>
                    <a:gd name="connsiteY21" fmla="*/ 89725 h 219075"/>
                    <a:gd name="connsiteX22" fmla="*/ 155543 w 247650"/>
                    <a:gd name="connsiteY22" fmla="*/ 97250 h 219075"/>
                    <a:gd name="connsiteX23" fmla="*/ 145828 w 247650"/>
                    <a:gd name="connsiteY23" fmla="*/ 101155 h 219075"/>
                    <a:gd name="connsiteX24" fmla="*/ 143923 w 247650"/>
                    <a:gd name="connsiteY24" fmla="*/ 93440 h 219075"/>
                    <a:gd name="connsiteX25" fmla="*/ 135255 w 247650"/>
                    <a:gd name="connsiteY25" fmla="*/ 93631 h 219075"/>
                    <a:gd name="connsiteX26" fmla="*/ 125635 w 247650"/>
                    <a:gd name="connsiteY26" fmla="*/ 93821 h 219075"/>
                    <a:gd name="connsiteX27" fmla="*/ 113729 w 247650"/>
                    <a:gd name="connsiteY27" fmla="*/ 84772 h 219075"/>
                    <a:gd name="connsiteX28" fmla="*/ 127445 w 247650"/>
                    <a:gd name="connsiteY28" fmla="*/ 77057 h 219075"/>
                    <a:gd name="connsiteX29" fmla="*/ 130778 w 247650"/>
                    <a:gd name="connsiteY29" fmla="*/ 72390 h 219075"/>
                    <a:gd name="connsiteX30" fmla="*/ 118300 w 247650"/>
                    <a:gd name="connsiteY30" fmla="*/ 72676 h 219075"/>
                    <a:gd name="connsiteX31" fmla="*/ 113919 w 247650"/>
                    <a:gd name="connsiteY31" fmla="*/ 72771 h 219075"/>
                    <a:gd name="connsiteX32" fmla="*/ 108299 w 247650"/>
                    <a:gd name="connsiteY32" fmla="*/ 67532 h 219075"/>
                    <a:gd name="connsiteX33" fmla="*/ 103727 w 247650"/>
                    <a:gd name="connsiteY33" fmla="*/ 72962 h 219075"/>
                    <a:gd name="connsiteX34" fmla="*/ 98584 w 247650"/>
                    <a:gd name="connsiteY34" fmla="*/ 79058 h 219075"/>
                    <a:gd name="connsiteX35" fmla="*/ 87249 w 247650"/>
                    <a:gd name="connsiteY35" fmla="*/ 86011 h 219075"/>
                    <a:gd name="connsiteX36" fmla="*/ 84963 w 247650"/>
                    <a:gd name="connsiteY36" fmla="*/ 72866 h 219075"/>
                    <a:gd name="connsiteX37" fmla="*/ 114109 w 247650"/>
                    <a:gd name="connsiteY37" fmla="*/ 26003 h 219075"/>
                    <a:gd name="connsiteX38" fmla="*/ 117538 w 247650"/>
                    <a:gd name="connsiteY38" fmla="*/ 16097 h 219075"/>
                    <a:gd name="connsiteX39" fmla="*/ 108109 w 247650"/>
                    <a:gd name="connsiteY39" fmla="*/ 14859 h 219075"/>
                    <a:gd name="connsiteX40" fmla="*/ 105251 w 247650"/>
                    <a:gd name="connsiteY40" fmla="*/ 9906 h 219075"/>
                    <a:gd name="connsiteX41" fmla="*/ 105632 w 247650"/>
                    <a:gd name="connsiteY41" fmla="*/ 9906 h 219075"/>
                    <a:gd name="connsiteX42" fmla="*/ 106585 w 247650"/>
                    <a:gd name="connsiteY42" fmla="*/ 9906 h 219075"/>
                    <a:gd name="connsiteX43" fmla="*/ 108013 w 247650"/>
                    <a:gd name="connsiteY43" fmla="*/ 9906 h 219075"/>
                    <a:gd name="connsiteX44" fmla="*/ 109728 w 247650"/>
                    <a:gd name="connsiteY44" fmla="*/ 9906 h 219075"/>
                    <a:gd name="connsiteX45" fmla="*/ 111538 w 247650"/>
                    <a:gd name="connsiteY45" fmla="*/ 9906 h 219075"/>
                    <a:gd name="connsiteX46" fmla="*/ 113252 w 247650"/>
                    <a:gd name="connsiteY46" fmla="*/ 9906 h 219075"/>
                    <a:gd name="connsiteX47" fmla="*/ 114776 w 247650"/>
                    <a:gd name="connsiteY47" fmla="*/ 9906 h 219075"/>
                    <a:gd name="connsiteX48" fmla="*/ 116967 w 247650"/>
                    <a:gd name="connsiteY48" fmla="*/ 9811 h 219075"/>
                    <a:gd name="connsiteX49" fmla="*/ 127349 w 247650"/>
                    <a:gd name="connsiteY49" fmla="*/ 8858 h 219075"/>
                    <a:gd name="connsiteX50" fmla="*/ 126873 w 247650"/>
                    <a:gd name="connsiteY50" fmla="*/ 0 h 219075"/>
                    <a:gd name="connsiteX51" fmla="*/ 116396 w 247650"/>
                    <a:gd name="connsiteY51" fmla="*/ 191 h 219075"/>
                    <a:gd name="connsiteX52" fmla="*/ 106585 w 247650"/>
                    <a:gd name="connsiteY52" fmla="*/ 381 h 219075"/>
                    <a:gd name="connsiteX53" fmla="*/ 80963 w 247650"/>
                    <a:gd name="connsiteY53" fmla="*/ 16097 h 219075"/>
                    <a:gd name="connsiteX54" fmla="*/ 63055 w 247650"/>
                    <a:gd name="connsiteY54" fmla="*/ 53054 h 219075"/>
                    <a:gd name="connsiteX55" fmla="*/ 59055 w 247650"/>
                    <a:gd name="connsiteY55" fmla="*/ 61531 h 219075"/>
                    <a:gd name="connsiteX56" fmla="*/ 48292 w 247650"/>
                    <a:gd name="connsiteY56" fmla="*/ 87154 h 219075"/>
                    <a:gd name="connsiteX57" fmla="*/ 50673 w 247650"/>
                    <a:gd name="connsiteY57" fmla="*/ 85820 h 219075"/>
                    <a:gd name="connsiteX58" fmla="*/ 38291 w 247650"/>
                    <a:gd name="connsiteY58" fmla="*/ 103822 h 219075"/>
                    <a:gd name="connsiteX59" fmla="*/ 38767 w 247650"/>
                    <a:gd name="connsiteY59" fmla="*/ 111157 h 219075"/>
                    <a:gd name="connsiteX60" fmla="*/ 43529 w 247650"/>
                    <a:gd name="connsiteY60" fmla="*/ 116300 h 219075"/>
                    <a:gd name="connsiteX61" fmla="*/ 28861 w 247650"/>
                    <a:gd name="connsiteY61" fmla="*/ 116586 h 219075"/>
                    <a:gd name="connsiteX62" fmla="*/ 20479 w 247650"/>
                    <a:gd name="connsiteY62" fmla="*/ 142304 h 219075"/>
                    <a:gd name="connsiteX63" fmla="*/ 30385 w 247650"/>
                    <a:gd name="connsiteY63" fmla="*/ 142208 h 219075"/>
                    <a:gd name="connsiteX64" fmla="*/ 0 w 247650"/>
                    <a:gd name="connsiteY64" fmla="*/ 171831 h 219075"/>
                    <a:gd name="connsiteX65" fmla="*/ 5048 w 247650"/>
                    <a:gd name="connsiteY65" fmla="*/ 188595 h 219075"/>
                    <a:gd name="connsiteX66" fmla="*/ 27527 w 247650"/>
                    <a:gd name="connsiteY66" fmla="*/ 184785 h 219075"/>
                    <a:gd name="connsiteX67" fmla="*/ 32480 w 247650"/>
                    <a:gd name="connsiteY67" fmla="*/ 180880 h 219075"/>
                    <a:gd name="connsiteX68" fmla="*/ 47530 w 247650"/>
                    <a:gd name="connsiteY68" fmla="*/ 186023 h 219075"/>
                    <a:gd name="connsiteX69" fmla="*/ 66389 w 247650"/>
                    <a:gd name="connsiteY69" fmla="*/ 184213 h 219075"/>
                    <a:gd name="connsiteX70" fmla="*/ 95250 w 247650"/>
                    <a:gd name="connsiteY70" fmla="*/ 190214 h 219075"/>
                    <a:gd name="connsiteX71" fmla="*/ 100965 w 247650"/>
                    <a:gd name="connsiteY71" fmla="*/ 188500 h 219075"/>
                    <a:gd name="connsiteX72" fmla="*/ 121729 w 247650"/>
                    <a:gd name="connsiteY72" fmla="*/ 181546 h 219075"/>
                    <a:gd name="connsiteX73" fmla="*/ 129921 w 247650"/>
                    <a:gd name="connsiteY73" fmla="*/ 189071 h 219075"/>
                    <a:gd name="connsiteX74" fmla="*/ 142208 w 247650"/>
                    <a:gd name="connsiteY74" fmla="*/ 189547 h 219075"/>
                    <a:gd name="connsiteX75" fmla="*/ 148209 w 247650"/>
                    <a:gd name="connsiteY75" fmla="*/ 184499 h 219075"/>
                    <a:gd name="connsiteX76" fmla="*/ 161068 w 247650"/>
                    <a:gd name="connsiteY76" fmla="*/ 181261 h 219075"/>
                    <a:gd name="connsiteX77" fmla="*/ 137350 w 247650"/>
                    <a:gd name="connsiteY77" fmla="*/ 207264 h 219075"/>
                    <a:gd name="connsiteX78" fmla="*/ 128683 w 247650"/>
                    <a:gd name="connsiteY78" fmla="*/ 215837 h 219075"/>
                    <a:gd name="connsiteX79" fmla="*/ 152781 w 247650"/>
                    <a:gd name="connsiteY79" fmla="*/ 222695 h 219075"/>
                    <a:gd name="connsiteX80" fmla="*/ 160115 w 247650"/>
                    <a:gd name="connsiteY80" fmla="*/ 205550 h 219075"/>
                    <a:gd name="connsiteX81" fmla="*/ 161354 w 247650"/>
                    <a:gd name="connsiteY81" fmla="*/ 200216 h 219075"/>
                    <a:gd name="connsiteX82" fmla="*/ 179642 w 247650"/>
                    <a:gd name="connsiteY82" fmla="*/ 190500 h 219075"/>
                    <a:gd name="connsiteX83" fmla="*/ 192215 w 247650"/>
                    <a:gd name="connsiteY83" fmla="*/ 172402 h 219075"/>
                    <a:gd name="connsiteX84" fmla="*/ 194882 w 247650"/>
                    <a:gd name="connsiteY84" fmla="*/ 209264 h 219075"/>
                    <a:gd name="connsiteX85" fmla="*/ 193548 w 247650"/>
                    <a:gd name="connsiteY85" fmla="*/ 218504 h 219075"/>
                    <a:gd name="connsiteX86" fmla="*/ 198596 w 247650"/>
                    <a:gd name="connsiteY86" fmla="*/ 221075 h 219075"/>
                    <a:gd name="connsiteX87" fmla="*/ 213455 w 247650"/>
                    <a:gd name="connsiteY87" fmla="*/ 202311 h 219075"/>
                    <a:gd name="connsiteX88" fmla="*/ 214789 w 247650"/>
                    <a:gd name="connsiteY88" fmla="*/ 202406 h 219075"/>
                    <a:gd name="connsiteX89" fmla="*/ 212979 w 247650"/>
                    <a:gd name="connsiteY89" fmla="*/ 226124 h 219075"/>
                    <a:gd name="connsiteX90" fmla="*/ 237363 w 247650"/>
                    <a:gd name="connsiteY90" fmla="*/ 225742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247650" h="219075">
                      <a:moveTo>
                        <a:pt x="237363" y="225742"/>
                      </a:moveTo>
                      <a:lnTo>
                        <a:pt x="247269" y="193834"/>
                      </a:lnTo>
                      <a:cubicBezTo>
                        <a:pt x="248031" y="190976"/>
                        <a:pt x="248507" y="188881"/>
                        <a:pt x="248126" y="183737"/>
                      </a:cubicBezTo>
                      <a:cubicBezTo>
                        <a:pt x="247555" y="176498"/>
                        <a:pt x="246221" y="175355"/>
                        <a:pt x="245269" y="174498"/>
                      </a:cubicBezTo>
                      <a:cubicBezTo>
                        <a:pt x="238411" y="176689"/>
                        <a:pt x="237458" y="186595"/>
                        <a:pt x="229076" y="186785"/>
                      </a:cubicBezTo>
                      <a:cubicBezTo>
                        <a:pt x="228886" y="186785"/>
                        <a:pt x="213932" y="185356"/>
                        <a:pt x="231267" y="163735"/>
                      </a:cubicBezTo>
                      <a:lnTo>
                        <a:pt x="234315" y="156686"/>
                      </a:lnTo>
                      <a:cubicBezTo>
                        <a:pt x="207074" y="164116"/>
                        <a:pt x="215456" y="182689"/>
                        <a:pt x="215551" y="182880"/>
                      </a:cubicBezTo>
                      <a:cubicBezTo>
                        <a:pt x="200597" y="179165"/>
                        <a:pt x="202216" y="174974"/>
                        <a:pt x="210217" y="154591"/>
                      </a:cubicBezTo>
                      <a:cubicBezTo>
                        <a:pt x="215646" y="148018"/>
                        <a:pt x="223457" y="143351"/>
                        <a:pt x="226981" y="135160"/>
                      </a:cubicBezTo>
                      <a:cubicBezTo>
                        <a:pt x="218694" y="135446"/>
                        <a:pt x="210598" y="138303"/>
                        <a:pt x="202216" y="136684"/>
                      </a:cubicBezTo>
                      <a:lnTo>
                        <a:pt x="197930" y="130683"/>
                      </a:lnTo>
                      <a:lnTo>
                        <a:pt x="192595" y="124016"/>
                      </a:lnTo>
                      <a:lnTo>
                        <a:pt x="196977" y="118777"/>
                      </a:lnTo>
                      <a:lnTo>
                        <a:pt x="202120" y="113252"/>
                      </a:lnTo>
                      <a:lnTo>
                        <a:pt x="203359" y="105632"/>
                      </a:lnTo>
                      <a:cubicBezTo>
                        <a:pt x="197739" y="101537"/>
                        <a:pt x="193453" y="96107"/>
                        <a:pt x="188024" y="91821"/>
                      </a:cubicBezTo>
                      <a:cubicBezTo>
                        <a:pt x="187547" y="91916"/>
                        <a:pt x="186881" y="92107"/>
                        <a:pt x="186404" y="92297"/>
                      </a:cubicBezTo>
                      <a:cubicBezTo>
                        <a:pt x="185737" y="93631"/>
                        <a:pt x="184214" y="96679"/>
                        <a:pt x="178594" y="98108"/>
                      </a:cubicBezTo>
                      <a:lnTo>
                        <a:pt x="168212" y="92774"/>
                      </a:lnTo>
                      <a:lnTo>
                        <a:pt x="162878" y="89535"/>
                      </a:lnTo>
                      <a:cubicBezTo>
                        <a:pt x="160782" y="89630"/>
                        <a:pt x="158687" y="89630"/>
                        <a:pt x="156591" y="89725"/>
                      </a:cubicBezTo>
                      <a:lnTo>
                        <a:pt x="155543" y="97250"/>
                      </a:lnTo>
                      <a:lnTo>
                        <a:pt x="145828" y="101155"/>
                      </a:lnTo>
                      <a:lnTo>
                        <a:pt x="143923" y="93440"/>
                      </a:lnTo>
                      <a:cubicBezTo>
                        <a:pt x="141065" y="93535"/>
                        <a:pt x="138113" y="93535"/>
                        <a:pt x="135255" y="93631"/>
                      </a:cubicBezTo>
                      <a:cubicBezTo>
                        <a:pt x="132017" y="93726"/>
                        <a:pt x="128873" y="93726"/>
                        <a:pt x="125635" y="93821"/>
                      </a:cubicBezTo>
                      <a:quadBezTo>
                        <a:pt x="114205" y="86773"/>
                        <a:pt x="113729" y="84772"/>
                      </a:quadBezTo>
                      <a:cubicBezTo>
                        <a:pt x="118015" y="81725"/>
                        <a:pt x="122968" y="79915"/>
                        <a:pt x="127445" y="77057"/>
                      </a:cubicBezTo>
                      <a:lnTo>
                        <a:pt x="130778" y="72390"/>
                      </a:lnTo>
                      <a:cubicBezTo>
                        <a:pt x="126587" y="72485"/>
                        <a:pt x="122492" y="72580"/>
                        <a:pt x="118300" y="72676"/>
                      </a:cubicBezTo>
                      <a:cubicBezTo>
                        <a:pt x="116872" y="72676"/>
                        <a:pt x="115348" y="72771"/>
                        <a:pt x="113919" y="72771"/>
                      </a:cubicBezTo>
                      <a:lnTo>
                        <a:pt x="108299" y="67532"/>
                      </a:lnTo>
                      <a:lnTo>
                        <a:pt x="103727" y="72962"/>
                      </a:lnTo>
                      <a:lnTo>
                        <a:pt x="98584" y="79058"/>
                      </a:lnTo>
                      <a:lnTo>
                        <a:pt x="87249" y="86011"/>
                      </a:lnTo>
                      <a:cubicBezTo>
                        <a:pt x="86582" y="82105"/>
                        <a:pt x="85630" y="76771"/>
                        <a:pt x="84963" y="72866"/>
                      </a:cubicBezTo>
                      <a:quadBezTo>
                        <a:pt x="94774" y="64008"/>
                        <a:pt x="114109" y="26003"/>
                      </a:quadBezTo>
                      <a:lnTo>
                        <a:pt x="117538" y="16097"/>
                      </a:lnTo>
                      <a:lnTo>
                        <a:pt x="108109" y="14859"/>
                      </a:lnTo>
                      <a:lnTo>
                        <a:pt x="105251" y="9906"/>
                      </a:lnTo>
                      <a:cubicBezTo>
                        <a:pt x="105346" y="9906"/>
                        <a:pt x="105537" y="9906"/>
                        <a:pt x="105632" y="9906"/>
                      </a:cubicBezTo>
                      <a:cubicBezTo>
                        <a:pt x="105918" y="9906"/>
                        <a:pt x="106299" y="9906"/>
                        <a:pt x="106585" y="9906"/>
                      </a:cubicBezTo>
                      <a:cubicBezTo>
                        <a:pt x="107061" y="9906"/>
                        <a:pt x="107537" y="9906"/>
                        <a:pt x="108013" y="9906"/>
                      </a:cubicBezTo>
                      <a:cubicBezTo>
                        <a:pt x="108585" y="9906"/>
                        <a:pt x="109157" y="9906"/>
                        <a:pt x="109728" y="9906"/>
                      </a:cubicBezTo>
                      <a:cubicBezTo>
                        <a:pt x="110300" y="9906"/>
                        <a:pt x="110871" y="9906"/>
                        <a:pt x="111538" y="9906"/>
                      </a:cubicBezTo>
                      <a:cubicBezTo>
                        <a:pt x="112109" y="9906"/>
                        <a:pt x="112681" y="9906"/>
                        <a:pt x="113252" y="9906"/>
                      </a:cubicBezTo>
                      <a:cubicBezTo>
                        <a:pt x="113729" y="9906"/>
                        <a:pt x="114300" y="9906"/>
                        <a:pt x="114776" y="9906"/>
                      </a:cubicBezTo>
                      <a:cubicBezTo>
                        <a:pt x="115157" y="9906"/>
                        <a:pt x="115538" y="9906"/>
                        <a:pt x="116967" y="9811"/>
                      </a:cubicBezTo>
                      <a:cubicBezTo>
                        <a:pt x="120396" y="9525"/>
                        <a:pt x="123920" y="9239"/>
                        <a:pt x="127349" y="8858"/>
                      </a:cubicBezTo>
                      <a:lnTo>
                        <a:pt x="126873" y="0"/>
                      </a:lnTo>
                      <a:cubicBezTo>
                        <a:pt x="123349" y="95"/>
                        <a:pt x="119920" y="191"/>
                        <a:pt x="116396" y="191"/>
                      </a:cubicBezTo>
                      <a:cubicBezTo>
                        <a:pt x="113157" y="286"/>
                        <a:pt x="109918" y="286"/>
                        <a:pt x="106585" y="381"/>
                      </a:cubicBezTo>
                      <a:quadBezTo>
                        <a:pt x="82582" y="13240"/>
                        <a:pt x="80963" y="16097"/>
                      </a:quadBezTo>
                      <a:cubicBezTo>
                        <a:pt x="77153" y="29432"/>
                        <a:pt x="66389" y="39433"/>
                        <a:pt x="63055" y="53054"/>
                      </a:cubicBezTo>
                      <a:cubicBezTo>
                        <a:pt x="61722" y="58388"/>
                        <a:pt x="60770" y="59531"/>
                        <a:pt x="59055" y="61531"/>
                      </a:cubicBezTo>
                      <a:cubicBezTo>
                        <a:pt x="51625" y="70390"/>
                        <a:pt x="46863" y="83249"/>
                        <a:pt x="48292" y="87154"/>
                      </a:cubicBezTo>
                      <a:cubicBezTo>
                        <a:pt x="49054" y="86773"/>
                        <a:pt x="50006" y="86201"/>
                        <a:pt x="50673" y="85820"/>
                      </a:cubicBezTo>
                      <a:cubicBezTo>
                        <a:pt x="41720" y="96583"/>
                        <a:pt x="41053" y="97536"/>
                        <a:pt x="38291" y="103822"/>
                      </a:cubicBezTo>
                      <a:cubicBezTo>
                        <a:pt x="38481" y="106204"/>
                        <a:pt x="38576" y="108680"/>
                        <a:pt x="38767" y="111157"/>
                      </a:cubicBezTo>
                      <a:cubicBezTo>
                        <a:pt x="40196" y="112681"/>
                        <a:pt x="42100" y="114776"/>
                        <a:pt x="43529" y="116300"/>
                      </a:cubicBezTo>
                      <a:cubicBezTo>
                        <a:pt x="38671" y="115824"/>
                        <a:pt x="33814" y="116967"/>
                        <a:pt x="28861" y="116586"/>
                      </a:cubicBezTo>
                      <a:cubicBezTo>
                        <a:pt x="28194" y="125825"/>
                        <a:pt x="23241" y="133731"/>
                        <a:pt x="20479" y="142304"/>
                      </a:cubicBezTo>
                      <a:cubicBezTo>
                        <a:pt x="23813" y="142304"/>
                        <a:pt x="27146" y="142304"/>
                        <a:pt x="30385" y="142208"/>
                      </a:cubicBezTo>
                      <a:cubicBezTo>
                        <a:pt x="20288" y="152114"/>
                        <a:pt x="11049" y="162877"/>
                        <a:pt x="0" y="171831"/>
                      </a:cubicBezTo>
                      <a:cubicBezTo>
                        <a:pt x="1524" y="176879"/>
                        <a:pt x="3524" y="183547"/>
                        <a:pt x="5048" y="188595"/>
                      </a:cubicBezTo>
                      <a:cubicBezTo>
                        <a:pt x="24193" y="193929"/>
                        <a:pt x="26575" y="187262"/>
                        <a:pt x="27527" y="184785"/>
                      </a:cubicBezTo>
                      <a:cubicBezTo>
                        <a:pt x="28861" y="181166"/>
                        <a:pt x="30099" y="180975"/>
                        <a:pt x="32480" y="180880"/>
                      </a:cubicBezTo>
                      <a:cubicBezTo>
                        <a:pt x="38100" y="180784"/>
                        <a:pt x="42100" y="185452"/>
                        <a:pt x="47530" y="186023"/>
                      </a:cubicBezTo>
                      <a:cubicBezTo>
                        <a:pt x="53912" y="186690"/>
                        <a:pt x="60008" y="183928"/>
                        <a:pt x="66389" y="184213"/>
                      </a:cubicBezTo>
                      <a:cubicBezTo>
                        <a:pt x="76295" y="184595"/>
                        <a:pt x="85439" y="188976"/>
                        <a:pt x="95250" y="190214"/>
                      </a:cubicBezTo>
                      <a:cubicBezTo>
                        <a:pt x="98679" y="190595"/>
                        <a:pt x="99346" y="190309"/>
                        <a:pt x="100965" y="188500"/>
                      </a:cubicBezTo>
                      <a:cubicBezTo>
                        <a:pt x="104584" y="184595"/>
                        <a:pt x="108395" y="180594"/>
                        <a:pt x="121729" y="181546"/>
                      </a:cubicBezTo>
                      <a:cubicBezTo>
                        <a:pt x="126492" y="181832"/>
                        <a:pt x="127063" y="186785"/>
                        <a:pt x="129921" y="189071"/>
                      </a:cubicBezTo>
                      <a:cubicBezTo>
                        <a:pt x="133921" y="192214"/>
                        <a:pt x="138208" y="188024"/>
                        <a:pt x="142208" y="189547"/>
                      </a:cubicBezTo>
                      <a:lnTo>
                        <a:pt x="148209" y="184499"/>
                      </a:lnTo>
                      <a:cubicBezTo>
                        <a:pt x="152019" y="183547"/>
                        <a:pt x="157163" y="182213"/>
                        <a:pt x="161068" y="181261"/>
                      </a:cubicBezTo>
                      <a:cubicBezTo>
                        <a:pt x="161068" y="181546"/>
                        <a:pt x="150304" y="206597"/>
                        <a:pt x="137350" y="207264"/>
                      </a:cubicBezTo>
                      <a:cubicBezTo>
                        <a:pt x="131731" y="207550"/>
                        <a:pt x="125825" y="207835"/>
                        <a:pt x="128683" y="215837"/>
                      </a:cubicBezTo>
                      <a:lnTo>
                        <a:pt x="152781" y="222695"/>
                      </a:lnTo>
                      <a:cubicBezTo>
                        <a:pt x="152876" y="222695"/>
                        <a:pt x="161068" y="214503"/>
                        <a:pt x="160115" y="205550"/>
                      </a:cubicBezTo>
                      <a:cubicBezTo>
                        <a:pt x="159734" y="202025"/>
                        <a:pt x="160306" y="201263"/>
                        <a:pt x="161354" y="200216"/>
                      </a:cubicBezTo>
                      <a:cubicBezTo>
                        <a:pt x="166402" y="194977"/>
                        <a:pt x="174403" y="195263"/>
                        <a:pt x="179642" y="190500"/>
                      </a:cubicBezTo>
                      <a:cubicBezTo>
                        <a:pt x="185261" y="185452"/>
                        <a:pt x="184690" y="176117"/>
                        <a:pt x="192215" y="172402"/>
                      </a:cubicBezTo>
                      <a:cubicBezTo>
                        <a:pt x="202597" y="167259"/>
                        <a:pt x="198596" y="198215"/>
                        <a:pt x="194882" y="209264"/>
                      </a:cubicBezTo>
                      <a:lnTo>
                        <a:pt x="193548" y="218504"/>
                      </a:lnTo>
                      <a:cubicBezTo>
                        <a:pt x="195072" y="219266"/>
                        <a:pt x="197072" y="220313"/>
                        <a:pt x="198596" y="221075"/>
                      </a:cubicBezTo>
                      <a:cubicBezTo>
                        <a:pt x="201073" y="212884"/>
                        <a:pt x="209931" y="209741"/>
                        <a:pt x="213455" y="202311"/>
                      </a:cubicBezTo>
                      <a:cubicBezTo>
                        <a:pt x="213836" y="202311"/>
                        <a:pt x="214408" y="202406"/>
                        <a:pt x="214789" y="202406"/>
                      </a:cubicBezTo>
                      <a:quadBezTo>
                        <a:pt x="217551" y="221361"/>
                        <a:pt x="212979" y="226124"/>
                      </a:quadBezTo>
                      <a:lnTo>
                        <a:pt x="237363" y="22574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7" name="Freeform: Shape 298"/>
                <p:cNvSpPr/>
                <p:nvPr/>
              </p:nvSpPr>
              <p:spPr>
                <a:xfrm>
                  <a:off x="6401086" y="708660"/>
                  <a:ext cx="66675" cy="19050"/>
                </a:xfrm>
                <a:custGeom>
                  <a:avLst/>
                  <a:gdLst>
                    <a:gd name="connsiteX0" fmla="*/ 54197 w 66675"/>
                    <a:gd name="connsiteY0" fmla="*/ 18669 h 19050"/>
                    <a:gd name="connsiteX1" fmla="*/ 71628 w 66675"/>
                    <a:gd name="connsiteY1" fmla="*/ 22860 h 19050"/>
                    <a:gd name="connsiteX2" fmla="*/ 71533 w 66675"/>
                    <a:gd name="connsiteY2" fmla="*/ 22765 h 19050"/>
                    <a:gd name="connsiteX3" fmla="*/ 71342 w 66675"/>
                    <a:gd name="connsiteY3" fmla="*/ 22574 h 19050"/>
                    <a:gd name="connsiteX4" fmla="*/ 71056 w 66675"/>
                    <a:gd name="connsiteY4" fmla="*/ 22384 h 19050"/>
                    <a:gd name="connsiteX5" fmla="*/ 70771 w 66675"/>
                    <a:gd name="connsiteY5" fmla="*/ 22098 h 19050"/>
                    <a:gd name="connsiteX6" fmla="*/ 70485 w 66675"/>
                    <a:gd name="connsiteY6" fmla="*/ 21812 h 19050"/>
                    <a:gd name="connsiteX7" fmla="*/ 70199 w 66675"/>
                    <a:gd name="connsiteY7" fmla="*/ 21527 h 19050"/>
                    <a:gd name="connsiteX8" fmla="*/ 69913 w 66675"/>
                    <a:gd name="connsiteY8" fmla="*/ 21336 h 19050"/>
                    <a:gd name="connsiteX9" fmla="*/ 69723 w 66675"/>
                    <a:gd name="connsiteY9" fmla="*/ 21241 h 19050"/>
                    <a:gd name="connsiteX10" fmla="*/ 63818 w 66675"/>
                    <a:gd name="connsiteY10" fmla="*/ 19241 h 19050"/>
                    <a:gd name="connsiteX11" fmla="*/ 59912 w 66675"/>
                    <a:gd name="connsiteY11" fmla="*/ 17431 h 19050"/>
                    <a:gd name="connsiteX12" fmla="*/ 52388 w 66675"/>
                    <a:gd name="connsiteY12" fmla="*/ 16574 h 19050"/>
                    <a:gd name="connsiteX13" fmla="*/ 44577 w 66675"/>
                    <a:gd name="connsiteY13" fmla="*/ 14288 h 19050"/>
                    <a:gd name="connsiteX14" fmla="*/ 45625 w 66675"/>
                    <a:gd name="connsiteY14" fmla="*/ 13907 h 19050"/>
                    <a:gd name="connsiteX15" fmla="*/ 45815 w 66675"/>
                    <a:gd name="connsiteY15" fmla="*/ 13526 h 19050"/>
                    <a:gd name="connsiteX16" fmla="*/ 45529 w 66675"/>
                    <a:gd name="connsiteY16" fmla="*/ 13335 h 19050"/>
                    <a:gd name="connsiteX17" fmla="*/ 45148 w 66675"/>
                    <a:gd name="connsiteY17" fmla="*/ 13049 h 19050"/>
                    <a:gd name="connsiteX18" fmla="*/ 44768 w 66675"/>
                    <a:gd name="connsiteY18" fmla="*/ 12764 h 19050"/>
                    <a:gd name="connsiteX19" fmla="*/ 44291 w 66675"/>
                    <a:gd name="connsiteY19" fmla="*/ 12478 h 19050"/>
                    <a:gd name="connsiteX20" fmla="*/ 43910 w 66675"/>
                    <a:gd name="connsiteY20" fmla="*/ 12192 h 19050"/>
                    <a:gd name="connsiteX21" fmla="*/ 43529 w 66675"/>
                    <a:gd name="connsiteY21" fmla="*/ 11906 h 19050"/>
                    <a:gd name="connsiteX22" fmla="*/ 43244 w 66675"/>
                    <a:gd name="connsiteY22" fmla="*/ 11716 h 19050"/>
                    <a:gd name="connsiteX23" fmla="*/ 43148 w 66675"/>
                    <a:gd name="connsiteY23" fmla="*/ 11621 h 19050"/>
                    <a:gd name="connsiteX24" fmla="*/ 33338 w 66675"/>
                    <a:gd name="connsiteY24" fmla="*/ 9620 h 19050"/>
                    <a:gd name="connsiteX25" fmla="*/ 33147 w 66675"/>
                    <a:gd name="connsiteY25" fmla="*/ 9525 h 19050"/>
                    <a:gd name="connsiteX26" fmla="*/ 32956 w 66675"/>
                    <a:gd name="connsiteY26" fmla="*/ 9335 h 19050"/>
                    <a:gd name="connsiteX27" fmla="*/ 32671 w 66675"/>
                    <a:gd name="connsiteY27" fmla="*/ 9144 h 19050"/>
                    <a:gd name="connsiteX28" fmla="*/ 32385 w 66675"/>
                    <a:gd name="connsiteY28" fmla="*/ 8954 h 19050"/>
                    <a:gd name="connsiteX29" fmla="*/ 32099 w 66675"/>
                    <a:gd name="connsiteY29" fmla="*/ 8763 h 19050"/>
                    <a:gd name="connsiteX30" fmla="*/ 31813 w 66675"/>
                    <a:gd name="connsiteY30" fmla="*/ 8573 h 19050"/>
                    <a:gd name="connsiteX31" fmla="*/ 31623 w 66675"/>
                    <a:gd name="connsiteY31" fmla="*/ 8382 h 19050"/>
                    <a:gd name="connsiteX32" fmla="*/ 31432 w 66675"/>
                    <a:gd name="connsiteY32" fmla="*/ 8096 h 19050"/>
                    <a:gd name="connsiteX33" fmla="*/ 31432 w 66675"/>
                    <a:gd name="connsiteY33" fmla="*/ 7715 h 19050"/>
                    <a:gd name="connsiteX34" fmla="*/ 11335 w 66675"/>
                    <a:gd name="connsiteY34" fmla="*/ 381 h 19050"/>
                    <a:gd name="connsiteX35" fmla="*/ 11335 w 66675"/>
                    <a:gd name="connsiteY35" fmla="*/ 381 h 19050"/>
                    <a:gd name="connsiteX36" fmla="*/ 11239 w 66675"/>
                    <a:gd name="connsiteY36" fmla="*/ 381 h 19050"/>
                    <a:gd name="connsiteX37" fmla="*/ 6096 w 66675"/>
                    <a:gd name="connsiteY37" fmla="*/ 0 h 19050"/>
                    <a:gd name="connsiteX38" fmla="*/ 6287 w 66675"/>
                    <a:gd name="connsiteY38" fmla="*/ 95 h 19050"/>
                    <a:gd name="connsiteX39" fmla="*/ 6382 w 66675"/>
                    <a:gd name="connsiteY39" fmla="*/ 191 h 19050"/>
                    <a:gd name="connsiteX40" fmla="*/ 6477 w 66675"/>
                    <a:gd name="connsiteY40" fmla="*/ 286 h 19050"/>
                    <a:gd name="connsiteX41" fmla="*/ 6572 w 66675"/>
                    <a:gd name="connsiteY41" fmla="*/ 381 h 19050"/>
                    <a:gd name="connsiteX42" fmla="*/ 6763 w 66675"/>
                    <a:gd name="connsiteY42" fmla="*/ 476 h 19050"/>
                    <a:gd name="connsiteX43" fmla="*/ 6953 w 66675"/>
                    <a:gd name="connsiteY43" fmla="*/ 667 h 19050"/>
                    <a:gd name="connsiteX44" fmla="*/ 7239 w 66675"/>
                    <a:gd name="connsiteY44" fmla="*/ 857 h 19050"/>
                    <a:gd name="connsiteX45" fmla="*/ 7620 w 66675"/>
                    <a:gd name="connsiteY45" fmla="*/ 1143 h 19050"/>
                    <a:gd name="connsiteX46" fmla="*/ 16383 w 66675"/>
                    <a:gd name="connsiteY46" fmla="*/ 4763 h 19050"/>
                    <a:gd name="connsiteX47" fmla="*/ 0 w 66675"/>
                    <a:gd name="connsiteY47" fmla="*/ 953 h 19050"/>
                    <a:gd name="connsiteX48" fmla="*/ 10478 w 66675"/>
                    <a:gd name="connsiteY48" fmla="*/ 4286 h 19050"/>
                    <a:gd name="connsiteX49" fmla="*/ 10192 w 66675"/>
                    <a:gd name="connsiteY49" fmla="*/ 4572 h 19050"/>
                    <a:gd name="connsiteX50" fmla="*/ 13240 w 66675"/>
                    <a:gd name="connsiteY50" fmla="*/ 6001 h 19050"/>
                    <a:gd name="connsiteX51" fmla="*/ 12097 w 66675"/>
                    <a:gd name="connsiteY51" fmla="*/ 6001 h 19050"/>
                    <a:gd name="connsiteX52" fmla="*/ 11811 w 66675"/>
                    <a:gd name="connsiteY52" fmla="*/ 6287 h 19050"/>
                    <a:gd name="connsiteX53" fmla="*/ 15240 w 66675"/>
                    <a:gd name="connsiteY53" fmla="*/ 7715 h 19050"/>
                    <a:gd name="connsiteX54" fmla="*/ 20669 w 66675"/>
                    <a:gd name="connsiteY54" fmla="*/ 7620 h 19050"/>
                    <a:gd name="connsiteX55" fmla="*/ 29623 w 66675"/>
                    <a:gd name="connsiteY55" fmla="*/ 10478 h 19050"/>
                    <a:gd name="connsiteX56" fmla="*/ 29242 w 66675"/>
                    <a:gd name="connsiteY56" fmla="*/ 10573 h 19050"/>
                    <a:gd name="connsiteX57" fmla="*/ 29051 w 66675"/>
                    <a:gd name="connsiteY57" fmla="*/ 10954 h 19050"/>
                    <a:gd name="connsiteX58" fmla="*/ 39053 w 66675"/>
                    <a:gd name="connsiteY58" fmla="*/ 14383 h 19050"/>
                    <a:gd name="connsiteX59" fmla="*/ 38862 w 66675"/>
                    <a:gd name="connsiteY59" fmla="*/ 14764 h 19050"/>
                    <a:gd name="connsiteX60" fmla="*/ 54197 w 66675"/>
                    <a:gd name="connsiteY60" fmla="*/ 18669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</a:cxnLst>
                  <a:rect l="l" t="t" r="r" b="b"/>
                  <a:pathLst>
                    <a:path w="66675" h="19050">
                      <a:moveTo>
                        <a:pt x="54197" y="18669"/>
                      </a:moveTo>
                      <a:lnTo>
                        <a:pt x="71628" y="22860"/>
                      </a:lnTo>
                      <a:quadBezTo>
                        <a:pt x="71628" y="22860"/>
                        <a:pt x="71533" y="22765"/>
                      </a:quadBezTo>
                      <a:quadBezTo>
                        <a:pt x="71438" y="22670"/>
                        <a:pt x="71342" y="22574"/>
                      </a:quadBezTo>
                      <a:cubicBezTo>
                        <a:pt x="71247" y="22479"/>
                        <a:pt x="71152" y="22479"/>
                        <a:pt x="71056" y="22384"/>
                      </a:cubicBezTo>
                      <a:cubicBezTo>
                        <a:pt x="70961" y="22289"/>
                        <a:pt x="70866" y="22193"/>
                        <a:pt x="70771" y="22098"/>
                      </a:cubicBezTo>
                      <a:cubicBezTo>
                        <a:pt x="70676" y="22003"/>
                        <a:pt x="70580" y="21908"/>
                        <a:pt x="70485" y="21812"/>
                      </a:cubicBezTo>
                      <a:cubicBezTo>
                        <a:pt x="70390" y="21717"/>
                        <a:pt x="70295" y="21622"/>
                        <a:pt x="70199" y="21527"/>
                      </a:cubicBezTo>
                      <a:cubicBezTo>
                        <a:pt x="70104" y="21431"/>
                        <a:pt x="70009" y="21431"/>
                        <a:pt x="69913" y="21336"/>
                      </a:cubicBezTo>
                      <a:cubicBezTo>
                        <a:pt x="69818" y="21336"/>
                        <a:pt x="69818" y="21241"/>
                        <a:pt x="69723" y="21241"/>
                      </a:cubicBezTo>
                      <a:cubicBezTo>
                        <a:pt x="69342" y="21050"/>
                        <a:pt x="68771" y="20765"/>
                        <a:pt x="63818" y="19241"/>
                      </a:cubicBezTo>
                      <a:lnTo>
                        <a:pt x="59912" y="17431"/>
                      </a:lnTo>
                      <a:lnTo>
                        <a:pt x="52388" y="16574"/>
                      </a:lnTo>
                      <a:cubicBezTo>
                        <a:pt x="50006" y="15907"/>
                        <a:pt x="46863" y="14954"/>
                        <a:pt x="44577" y="14288"/>
                      </a:cubicBezTo>
                      <a:cubicBezTo>
                        <a:pt x="44863" y="14192"/>
                        <a:pt x="45244" y="14002"/>
                        <a:pt x="45625" y="13907"/>
                      </a:cubicBezTo>
                      <a:cubicBezTo>
                        <a:pt x="45720" y="13811"/>
                        <a:pt x="45720" y="13621"/>
                        <a:pt x="45815" y="13526"/>
                      </a:cubicBezTo>
                      <a:cubicBezTo>
                        <a:pt x="45720" y="13430"/>
                        <a:pt x="45625" y="13430"/>
                        <a:pt x="45529" y="13335"/>
                      </a:cubicBezTo>
                      <a:cubicBezTo>
                        <a:pt x="45434" y="13240"/>
                        <a:pt x="45244" y="13145"/>
                        <a:pt x="45148" y="13049"/>
                      </a:cubicBezTo>
                      <a:cubicBezTo>
                        <a:pt x="45053" y="12954"/>
                        <a:pt x="44863" y="12859"/>
                        <a:pt x="44768" y="12764"/>
                      </a:cubicBezTo>
                      <a:cubicBezTo>
                        <a:pt x="44577" y="12668"/>
                        <a:pt x="44482" y="12573"/>
                        <a:pt x="44291" y="12478"/>
                      </a:cubicBezTo>
                      <a:cubicBezTo>
                        <a:pt x="44196" y="12383"/>
                        <a:pt x="44005" y="12287"/>
                        <a:pt x="43910" y="12192"/>
                      </a:cubicBezTo>
                      <a:cubicBezTo>
                        <a:pt x="43815" y="12097"/>
                        <a:pt x="43720" y="12002"/>
                        <a:pt x="43529" y="11906"/>
                      </a:cubicBezTo>
                      <a:cubicBezTo>
                        <a:pt x="43434" y="11811"/>
                        <a:pt x="43339" y="11811"/>
                        <a:pt x="43244" y="11716"/>
                      </a:cubicBezTo>
                      <a:cubicBezTo>
                        <a:pt x="43244" y="11716"/>
                        <a:pt x="43148" y="11716"/>
                        <a:pt x="43148" y="11621"/>
                      </a:cubicBezTo>
                      <a:cubicBezTo>
                        <a:pt x="34862" y="10097"/>
                        <a:pt x="33909" y="9811"/>
                        <a:pt x="33338" y="9620"/>
                      </a:cubicBezTo>
                      <a:cubicBezTo>
                        <a:pt x="33242" y="9620"/>
                        <a:pt x="33242" y="9525"/>
                        <a:pt x="33147" y="9525"/>
                      </a:cubicBezTo>
                      <a:cubicBezTo>
                        <a:pt x="33052" y="9430"/>
                        <a:pt x="32956" y="9430"/>
                        <a:pt x="32956" y="9335"/>
                      </a:cubicBezTo>
                      <a:cubicBezTo>
                        <a:pt x="32861" y="9239"/>
                        <a:pt x="32766" y="9239"/>
                        <a:pt x="32671" y="9144"/>
                      </a:cubicBezTo>
                      <a:cubicBezTo>
                        <a:pt x="32576" y="9049"/>
                        <a:pt x="32480" y="9049"/>
                        <a:pt x="32385" y="8954"/>
                      </a:cubicBezTo>
                      <a:cubicBezTo>
                        <a:pt x="32290" y="8858"/>
                        <a:pt x="32195" y="8858"/>
                        <a:pt x="32099" y="8763"/>
                      </a:cubicBezTo>
                      <a:cubicBezTo>
                        <a:pt x="32004" y="8668"/>
                        <a:pt x="31909" y="8668"/>
                        <a:pt x="31813" y="8573"/>
                      </a:cubicBezTo>
                      <a:cubicBezTo>
                        <a:pt x="31718" y="8477"/>
                        <a:pt x="31623" y="8477"/>
                        <a:pt x="31623" y="8382"/>
                      </a:cubicBezTo>
                      <a:cubicBezTo>
                        <a:pt x="31528" y="8382"/>
                        <a:pt x="31528" y="8287"/>
                        <a:pt x="31432" y="8096"/>
                      </a:cubicBezTo>
                      <a:cubicBezTo>
                        <a:pt x="31432" y="8001"/>
                        <a:pt x="31432" y="7811"/>
                        <a:pt x="31432" y="7715"/>
                      </a:cubicBezTo>
                      <a:cubicBezTo>
                        <a:pt x="30194" y="7049"/>
                        <a:pt x="11525" y="476"/>
                        <a:pt x="11335" y="381"/>
                      </a:cubicBezTo>
                      <a:lnTo>
                        <a:pt x="11335" y="381"/>
                      </a:lnTo>
                      <a:cubicBezTo>
                        <a:pt x="11335" y="381"/>
                        <a:pt x="11239" y="381"/>
                        <a:pt x="11239" y="381"/>
                      </a:cubicBezTo>
                      <a:lnTo>
                        <a:pt x="6096" y="0"/>
                      </a:lnTo>
                      <a:cubicBezTo>
                        <a:pt x="6191" y="0"/>
                        <a:pt x="6191" y="95"/>
                        <a:pt x="6287" y="95"/>
                      </a:cubicBezTo>
                      <a:cubicBezTo>
                        <a:pt x="6287" y="95"/>
                        <a:pt x="6382" y="191"/>
                        <a:pt x="6382" y="191"/>
                      </a:cubicBezTo>
                      <a:cubicBezTo>
                        <a:pt x="6382" y="191"/>
                        <a:pt x="6477" y="286"/>
                        <a:pt x="6477" y="286"/>
                      </a:cubicBezTo>
                      <a:cubicBezTo>
                        <a:pt x="6477" y="286"/>
                        <a:pt x="6572" y="381"/>
                        <a:pt x="6572" y="381"/>
                      </a:cubicBezTo>
                      <a:cubicBezTo>
                        <a:pt x="6668" y="381"/>
                        <a:pt x="6668" y="476"/>
                        <a:pt x="6763" y="476"/>
                      </a:cubicBezTo>
                      <a:cubicBezTo>
                        <a:pt x="6858" y="572"/>
                        <a:pt x="6953" y="572"/>
                        <a:pt x="6953" y="667"/>
                      </a:cubicBezTo>
                      <a:cubicBezTo>
                        <a:pt x="7048" y="762"/>
                        <a:pt x="7144" y="762"/>
                        <a:pt x="7239" y="857"/>
                      </a:cubicBezTo>
                      <a:cubicBezTo>
                        <a:pt x="7334" y="953"/>
                        <a:pt x="7525" y="1048"/>
                        <a:pt x="7620" y="1143"/>
                      </a:cubicBezTo>
                      <a:quadBezTo>
                        <a:pt x="7811" y="1905"/>
                        <a:pt x="16383" y="4763"/>
                      </a:quadBezTo>
                      <a:quadBezTo>
                        <a:pt x="476" y="953"/>
                        <a:pt x="0" y="953"/>
                      </a:quadBezTo>
                      <a:cubicBezTo>
                        <a:pt x="3429" y="2286"/>
                        <a:pt x="7334" y="1905"/>
                        <a:pt x="10478" y="4286"/>
                      </a:cubicBezTo>
                      <a:cubicBezTo>
                        <a:pt x="10382" y="4382"/>
                        <a:pt x="10287" y="4477"/>
                        <a:pt x="10192" y="4572"/>
                      </a:cubicBezTo>
                      <a:cubicBezTo>
                        <a:pt x="11144" y="5143"/>
                        <a:pt x="12382" y="5239"/>
                        <a:pt x="13240" y="6001"/>
                      </a:cubicBezTo>
                      <a:cubicBezTo>
                        <a:pt x="12859" y="6001"/>
                        <a:pt x="12478" y="6001"/>
                        <a:pt x="12097" y="6001"/>
                      </a:cubicBezTo>
                      <a:cubicBezTo>
                        <a:pt x="12002" y="6096"/>
                        <a:pt x="11906" y="6191"/>
                        <a:pt x="11811" y="6287"/>
                      </a:cubicBezTo>
                      <a:cubicBezTo>
                        <a:pt x="12763" y="7144"/>
                        <a:pt x="14383" y="7525"/>
                        <a:pt x="15240" y="7715"/>
                      </a:cubicBezTo>
                      <a:lnTo>
                        <a:pt x="20669" y="7620"/>
                      </a:lnTo>
                      <a:cubicBezTo>
                        <a:pt x="23336" y="8477"/>
                        <a:pt x="26956" y="9620"/>
                        <a:pt x="29623" y="10478"/>
                      </a:cubicBezTo>
                      <a:cubicBezTo>
                        <a:pt x="29528" y="10478"/>
                        <a:pt x="29337" y="10478"/>
                        <a:pt x="29242" y="10573"/>
                      </a:cubicBezTo>
                      <a:cubicBezTo>
                        <a:pt x="29242" y="10668"/>
                        <a:pt x="29146" y="10859"/>
                        <a:pt x="29051" y="10954"/>
                      </a:cubicBezTo>
                      <a:cubicBezTo>
                        <a:pt x="32290" y="12383"/>
                        <a:pt x="36004" y="12383"/>
                        <a:pt x="39053" y="14383"/>
                      </a:cubicBezTo>
                      <a:cubicBezTo>
                        <a:pt x="39053" y="14478"/>
                        <a:pt x="38957" y="14573"/>
                        <a:pt x="38862" y="14764"/>
                      </a:cubicBezTo>
                      <a:cubicBezTo>
                        <a:pt x="43148" y="18002"/>
                        <a:pt x="50292" y="18383"/>
                        <a:pt x="54197" y="1866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8" name="Freeform: Shape 299"/>
                <p:cNvSpPr/>
                <p:nvPr/>
              </p:nvSpPr>
              <p:spPr>
                <a:xfrm>
                  <a:off x="6388894" y="713327"/>
                  <a:ext cx="28575" cy="9525"/>
                </a:xfrm>
                <a:custGeom>
                  <a:avLst/>
                  <a:gdLst>
                    <a:gd name="connsiteX0" fmla="*/ 953 w 28575"/>
                    <a:gd name="connsiteY0" fmla="*/ 2762 h 9525"/>
                    <a:gd name="connsiteX1" fmla="*/ 11716 w 28575"/>
                    <a:gd name="connsiteY1" fmla="*/ 5810 h 9525"/>
                    <a:gd name="connsiteX2" fmla="*/ 14192 w 28575"/>
                    <a:gd name="connsiteY2" fmla="*/ 8382 h 9525"/>
                    <a:gd name="connsiteX3" fmla="*/ 14478 w 28575"/>
                    <a:gd name="connsiteY3" fmla="*/ 8477 h 9525"/>
                    <a:gd name="connsiteX4" fmla="*/ 16002 w 28575"/>
                    <a:gd name="connsiteY4" fmla="*/ 9430 h 9525"/>
                    <a:gd name="connsiteX5" fmla="*/ 16764 w 28575"/>
                    <a:gd name="connsiteY5" fmla="*/ 10763 h 9525"/>
                    <a:gd name="connsiteX6" fmla="*/ 29242 w 28575"/>
                    <a:gd name="connsiteY6" fmla="*/ 13240 h 9525"/>
                    <a:gd name="connsiteX7" fmla="*/ 27527 w 28575"/>
                    <a:gd name="connsiteY7" fmla="*/ 11620 h 9525"/>
                    <a:gd name="connsiteX8" fmla="*/ 27432 w 28575"/>
                    <a:gd name="connsiteY8" fmla="*/ 11430 h 9525"/>
                    <a:gd name="connsiteX9" fmla="*/ 33052 w 28575"/>
                    <a:gd name="connsiteY9" fmla="*/ 11430 h 9525"/>
                    <a:gd name="connsiteX10" fmla="*/ 31432 w 28575"/>
                    <a:gd name="connsiteY10" fmla="*/ 10763 h 9525"/>
                    <a:gd name="connsiteX11" fmla="*/ 23622 w 28575"/>
                    <a:gd name="connsiteY11" fmla="*/ 8382 h 9525"/>
                    <a:gd name="connsiteX12" fmla="*/ 23622 w 28575"/>
                    <a:gd name="connsiteY12" fmla="*/ 8191 h 9525"/>
                    <a:gd name="connsiteX13" fmla="*/ 24003 w 28575"/>
                    <a:gd name="connsiteY13" fmla="*/ 7906 h 9525"/>
                    <a:gd name="connsiteX14" fmla="*/ 10287 w 28575"/>
                    <a:gd name="connsiteY14" fmla="*/ 4286 h 9525"/>
                    <a:gd name="connsiteX15" fmla="*/ 8001 w 28575"/>
                    <a:gd name="connsiteY15" fmla="*/ 2953 h 9525"/>
                    <a:gd name="connsiteX16" fmla="*/ 12002 w 28575"/>
                    <a:gd name="connsiteY16" fmla="*/ 3238 h 9525"/>
                    <a:gd name="connsiteX17" fmla="*/ 12002 w 28575"/>
                    <a:gd name="connsiteY17" fmla="*/ 3238 h 9525"/>
                    <a:gd name="connsiteX18" fmla="*/ 12002 w 28575"/>
                    <a:gd name="connsiteY18" fmla="*/ 3238 h 9525"/>
                    <a:gd name="connsiteX19" fmla="*/ 12002 w 28575"/>
                    <a:gd name="connsiteY19" fmla="*/ 3238 h 9525"/>
                    <a:gd name="connsiteX20" fmla="*/ 12002 w 28575"/>
                    <a:gd name="connsiteY20" fmla="*/ 3238 h 9525"/>
                    <a:gd name="connsiteX21" fmla="*/ 12002 w 28575"/>
                    <a:gd name="connsiteY21" fmla="*/ 3238 h 9525"/>
                    <a:gd name="connsiteX22" fmla="*/ 12002 w 28575"/>
                    <a:gd name="connsiteY22" fmla="*/ 3238 h 9525"/>
                    <a:gd name="connsiteX23" fmla="*/ 12002 w 28575"/>
                    <a:gd name="connsiteY23" fmla="*/ 3238 h 9525"/>
                    <a:gd name="connsiteX24" fmla="*/ 12002 w 28575"/>
                    <a:gd name="connsiteY24" fmla="*/ 3238 h 9525"/>
                    <a:gd name="connsiteX25" fmla="*/ 11906 w 28575"/>
                    <a:gd name="connsiteY25" fmla="*/ 3143 h 9525"/>
                    <a:gd name="connsiteX26" fmla="*/ 11811 w 28575"/>
                    <a:gd name="connsiteY26" fmla="*/ 3048 h 9525"/>
                    <a:gd name="connsiteX27" fmla="*/ 11716 w 28575"/>
                    <a:gd name="connsiteY27" fmla="*/ 2953 h 9525"/>
                    <a:gd name="connsiteX28" fmla="*/ 11621 w 28575"/>
                    <a:gd name="connsiteY28" fmla="*/ 2857 h 9525"/>
                    <a:gd name="connsiteX29" fmla="*/ 11525 w 28575"/>
                    <a:gd name="connsiteY29" fmla="*/ 2762 h 9525"/>
                    <a:gd name="connsiteX30" fmla="*/ 11430 w 28575"/>
                    <a:gd name="connsiteY30" fmla="*/ 2667 h 9525"/>
                    <a:gd name="connsiteX31" fmla="*/ 11335 w 28575"/>
                    <a:gd name="connsiteY31" fmla="*/ 2572 h 9525"/>
                    <a:gd name="connsiteX32" fmla="*/ 11144 w 28575"/>
                    <a:gd name="connsiteY32" fmla="*/ 2381 h 9525"/>
                    <a:gd name="connsiteX33" fmla="*/ 10478 w 28575"/>
                    <a:gd name="connsiteY33" fmla="*/ 1905 h 9525"/>
                    <a:gd name="connsiteX34" fmla="*/ 9430 w 28575"/>
                    <a:gd name="connsiteY34" fmla="*/ 1143 h 9525"/>
                    <a:gd name="connsiteX35" fmla="*/ 1714 w 28575"/>
                    <a:gd name="connsiteY35" fmla="*/ 0 h 9525"/>
                    <a:gd name="connsiteX36" fmla="*/ 2191 w 28575"/>
                    <a:gd name="connsiteY36" fmla="*/ 1238 h 9525"/>
                    <a:gd name="connsiteX37" fmla="*/ 2857 w 28575"/>
                    <a:gd name="connsiteY37" fmla="*/ 1905 h 9525"/>
                    <a:gd name="connsiteX38" fmla="*/ 0 w 28575"/>
                    <a:gd name="connsiteY38" fmla="*/ 2381 h 9525"/>
                    <a:gd name="connsiteX39" fmla="*/ 953 w 28575"/>
                    <a:gd name="connsiteY39" fmla="*/ 2762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28575" h="9525">
                      <a:moveTo>
                        <a:pt x="953" y="2762"/>
                      </a:moveTo>
                      <a:cubicBezTo>
                        <a:pt x="1048" y="2762"/>
                        <a:pt x="11335" y="5334"/>
                        <a:pt x="11716" y="5810"/>
                      </a:cubicBezTo>
                      <a:cubicBezTo>
                        <a:pt x="13145" y="7525"/>
                        <a:pt x="14192" y="8382"/>
                        <a:pt x="14192" y="8382"/>
                      </a:cubicBezTo>
                      <a:cubicBezTo>
                        <a:pt x="14288" y="8382"/>
                        <a:pt x="14383" y="8477"/>
                        <a:pt x="14478" y="8477"/>
                      </a:cubicBezTo>
                      <a:quadBezTo>
                        <a:pt x="16097" y="9049"/>
                        <a:pt x="16002" y="9430"/>
                      </a:quadBezTo>
                      <a:cubicBezTo>
                        <a:pt x="15812" y="10096"/>
                        <a:pt x="15716" y="10477"/>
                        <a:pt x="16764" y="10763"/>
                      </a:cubicBezTo>
                      <a:cubicBezTo>
                        <a:pt x="26289" y="13811"/>
                        <a:pt x="26861" y="13716"/>
                        <a:pt x="29242" y="13240"/>
                      </a:cubicBezTo>
                      <a:cubicBezTo>
                        <a:pt x="29242" y="13240"/>
                        <a:pt x="28765" y="12192"/>
                        <a:pt x="27527" y="11620"/>
                      </a:cubicBezTo>
                      <a:quadBezTo>
                        <a:pt x="27527" y="11525"/>
                        <a:pt x="27432" y="11430"/>
                      </a:quadBezTo>
                      <a:cubicBezTo>
                        <a:pt x="29337" y="11335"/>
                        <a:pt x="31147" y="12382"/>
                        <a:pt x="33052" y="11430"/>
                      </a:cubicBezTo>
                      <a:cubicBezTo>
                        <a:pt x="32956" y="11239"/>
                        <a:pt x="32861" y="11144"/>
                        <a:pt x="31432" y="10763"/>
                      </a:cubicBezTo>
                      <a:cubicBezTo>
                        <a:pt x="27051" y="9525"/>
                        <a:pt x="23908" y="8477"/>
                        <a:pt x="23622" y="8382"/>
                      </a:cubicBezTo>
                      <a:quadBezTo>
                        <a:pt x="23622" y="8287"/>
                        <a:pt x="23622" y="8191"/>
                      </a:quadBezTo>
                      <a:cubicBezTo>
                        <a:pt x="23717" y="8096"/>
                        <a:pt x="23908" y="8001"/>
                        <a:pt x="24003" y="7906"/>
                      </a:cubicBezTo>
                      <a:quadBezTo>
                        <a:pt x="24003" y="7525"/>
                        <a:pt x="10287" y="4286"/>
                      </a:quadBezTo>
                      <a:cubicBezTo>
                        <a:pt x="9620" y="3905"/>
                        <a:pt x="8668" y="3334"/>
                        <a:pt x="8001" y="2953"/>
                      </a:cubicBezTo>
                      <a:cubicBezTo>
                        <a:pt x="11239" y="3334"/>
                        <a:pt x="11525" y="3334"/>
                        <a:pt x="12002" y="3238"/>
                      </a:cubic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quadBezTo>
                        <a:pt x="12002" y="3238"/>
                        <a:pt x="12002" y="3238"/>
                      </a:quadBezTo>
                      <a:cubicBezTo>
                        <a:pt x="12002" y="3238"/>
                        <a:pt x="11906" y="3238"/>
                        <a:pt x="11906" y="3143"/>
                      </a:cubicBezTo>
                      <a:cubicBezTo>
                        <a:pt x="11906" y="3143"/>
                        <a:pt x="11811" y="3048"/>
                        <a:pt x="11811" y="3048"/>
                      </a:cubicBezTo>
                      <a:cubicBezTo>
                        <a:pt x="11811" y="3048"/>
                        <a:pt x="11716" y="2953"/>
                        <a:pt x="11716" y="2953"/>
                      </a:cubicBezTo>
                      <a:cubicBezTo>
                        <a:pt x="11716" y="2953"/>
                        <a:pt x="11621" y="2857"/>
                        <a:pt x="11621" y="2857"/>
                      </a:cubicBezTo>
                      <a:cubicBezTo>
                        <a:pt x="11621" y="2857"/>
                        <a:pt x="11525" y="2762"/>
                        <a:pt x="11525" y="2762"/>
                      </a:cubicBezTo>
                      <a:cubicBezTo>
                        <a:pt x="11525" y="2762"/>
                        <a:pt x="11430" y="2667"/>
                        <a:pt x="11430" y="2667"/>
                      </a:cubicBezTo>
                      <a:cubicBezTo>
                        <a:pt x="11430" y="2667"/>
                        <a:pt x="11335" y="2572"/>
                        <a:pt x="11335" y="2572"/>
                      </a:cubicBezTo>
                      <a:cubicBezTo>
                        <a:pt x="11335" y="2572"/>
                        <a:pt x="11239" y="2476"/>
                        <a:pt x="11144" y="2381"/>
                      </a:cubicBezTo>
                      <a:cubicBezTo>
                        <a:pt x="10954" y="2191"/>
                        <a:pt x="10763" y="2095"/>
                        <a:pt x="10478" y="1905"/>
                      </a:cubicBezTo>
                      <a:cubicBezTo>
                        <a:pt x="10096" y="1619"/>
                        <a:pt x="9811" y="1333"/>
                        <a:pt x="9430" y="1143"/>
                      </a:cubicBezTo>
                      <a:lnTo>
                        <a:pt x="1714" y="0"/>
                      </a:lnTo>
                      <a:lnTo>
                        <a:pt x="2191" y="1238"/>
                      </a:lnTo>
                      <a:cubicBezTo>
                        <a:pt x="2381" y="1429"/>
                        <a:pt x="2667" y="1619"/>
                        <a:pt x="2857" y="1905"/>
                      </a:cubicBezTo>
                      <a:cubicBezTo>
                        <a:pt x="1905" y="2095"/>
                        <a:pt x="857" y="1810"/>
                        <a:pt x="0" y="2381"/>
                      </a:cubicBezTo>
                      <a:cubicBezTo>
                        <a:pt x="190" y="2667"/>
                        <a:pt x="571" y="2667"/>
                        <a:pt x="953" y="276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29" name="Freeform: Shape 300"/>
                <p:cNvSpPr/>
                <p:nvPr/>
              </p:nvSpPr>
              <p:spPr>
                <a:xfrm>
                  <a:off x="6451378" y="716566"/>
                  <a:ext cx="9525" cy="9525"/>
                </a:xfrm>
                <a:custGeom>
                  <a:avLst/>
                  <a:gdLst>
                    <a:gd name="connsiteX0" fmla="*/ 0 w 9525"/>
                    <a:gd name="connsiteY0" fmla="*/ 3810 h 0"/>
                    <a:gd name="connsiteX1" fmla="*/ 762 w 9525"/>
                    <a:gd name="connsiteY1" fmla="*/ 4572 h 0"/>
                    <a:gd name="connsiteX2" fmla="*/ 8382 w 9525"/>
                    <a:gd name="connsiteY2" fmla="*/ 7049 h 0"/>
                    <a:gd name="connsiteX3" fmla="*/ 12382 w 9525"/>
                    <a:gd name="connsiteY3" fmla="*/ 7144 h 0"/>
                    <a:gd name="connsiteX4" fmla="*/ 12382 w 9525"/>
                    <a:gd name="connsiteY4" fmla="*/ 7049 h 0"/>
                    <a:gd name="connsiteX5" fmla="*/ 10096 w 9525"/>
                    <a:gd name="connsiteY5" fmla="*/ 6001 h 0"/>
                    <a:gd name="connsiteX6" fmla="*/ 10096 w 9525"/>
                    <a:gd name="connsiteY6" fmla="*/ 5906 h 0"/>
                    <a:gd name="connsiteX7" fmla="*/ 15526 w 9525"/>
                    <a:gd name="connsiteY7" fmla="*/ 5810 h 0"/>
                    <a:gd name="connsiteX8" fmla="*/ 2572 w 9525"/>
                    <a:gd name="connsiteY8" fmla="*/ 667 h 0"/>
                    <a:gd name="connsiteX9" fmla="*/ 857 w 9525"/>
                    <a:gd name="connsiteY9" fmla="*/ 0 h 0"/>
                    <a:gd name="connsiteX10" fmla="*/ 2286 w 9525"/>
                    <a:gd name="connsiteY10" fmla="*/ 1238 h 0"/>
                    <a:gd name="connsiteX11" fmla="*/ 5525 w 9525"/>
                    <a:gd name="connsiteY11" fmla="*/ 2953 h 0"/>
                    <a:gd name="connsiteX12" fmla="*/ 6572 w 9525"/>
                    <a:gd name="connsiteY12" fmla="*/ 3429 h 0"/>
                    <a:gd name="connsiteX13" fmla="*/ 7429 w 9525"/>
                    <a:gd name="connsiteY13" fmla="*/ 4191 h 0"/>
                    <a:gd name="connsiteX14" fmla="*/ 9620 w 9525"/>
                    <a:gd name="connsiteY14" fmla="*/ 5334 h 0"/>
                    <a:gd name="connsiteX15" fmla="*/ 6287 w 9525"/>
                    <a:gd name="connsiteY15" fmla="*/ 4763 h 0"/>
                    <a:gd name="connsiteX16" fmla="*/ 0 w 9525"/>
                    <a:gd name="connsiteY16" fmla="*/ 381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525">
                      <a:moveTo>
                        <a:pt x="0" y="3810"/>
                      </a:moveTo>
                      <a:cubicBezTo>
                        <a:pt x="286" y="4001"/>
                        <a:pt x="476" y="4382"/>
                        <a:pt x="762" y="4572"/>
                      </a:cubicBezTo>
                      <a:cubicBezTo>
                        <a:pt x="1714" y="5144"/>
                        <a:pt x="8287" y="7049"/>
                        <a:pt x="8382" y="7049"/>
                      </a:cubicBezTo>
                      <a:cubicBezTo>
                        <a:pt x="8382" y="7049"/>
                        <a:pt x="11239" y="7334"/>
                        <a:pt x="12382" y="7144"/>
                      </a:cubicBezTo>
                      <a:cubicBezTo>
                        <a:pt x="12382" y="7144"/>
                        <a:pt x="12382" y="7049"/>
                        <a:pt x="12382" y="7049"/>
                      </a:cubicBezTo>
                      <a:cubicBezTo>
                        <a:pt x="11621" y="6668"/>
                        <a:pt x="10859" y="6382"/>
                        <a:pt x="10096" y="6001"/>
                      </a:cubicBezTo>
                      <a:cubicBezTo>
                        <a:pt x="10096" y="6001"/>
                        <a:pt x="10096" y="5906"/>
                        <a:pt x="10096" y="5906"/>
                      </a:cubicBezTo>
                      <a:cubicBezTo>
                        <a:pt x="11906" y="5715"/>
                        <a:pt x="13716" y="6668"/>
                        <a:pt x="15526" y="5810"/>
                      </a:cubicBezTo>
                      <a:cubicBezTo>
                        <a:pt x="15430" y="5620"/>
                        <a:pt x="15240" y="5334"/>
                        <a:pt x="2572" y="667"/>
                      </a:cubicBezTo>
                      <a:cubicBezTo>
                        <a:pt x="2096" y="476"/>
                        <a:pt x="1334" y="191"/>
                        <a:pt x="857" y="0"/>
                      </a:cubicBezTo>
                      <a:cubicBezTo>
                        <a:pt x="1429" y="286"/>
                        <a:pt x="1810" y="857"/>
                        <a:pt x="2286" y="1238"/>
                      </a:cubicBezTo>
                      <a:cubicBezTo>
                        <a:pt x="2381" y="1334"/>
                        <a:pt x="3620" y="2191"/>
                        <a:pt x="5525" y="2953"/>
                      </a:cubicBezTo>
                      <a:cubicBezTo>
                        <a:pt x="5905" y="3048"/>
                        <a:pt x="6191" y="3239"/>
                        <a:pt x="6572" y="3429"/>
                      </a:cubicBezTo>
                      <a:cubicBezTo>
                        <a:pt x="6953" y="3620"/>
                        <a:pt x="7144" y="3905"/>
                        <a:pt x="7429" y="4191"/>
                      </a:cubicBezTo>
                      <a:cubicBezTo>
                        <a:pt x="8096" y="4763"/>
                        <a:pt x="8954" y="4763"/>
                        <a:pt x="9620" y="5334"/>
                      </a:cubicBezTo>
                      <a:cubicBezTo>
                        <a:pt x="8477" y="5525"/>
                        <a:pt x="7334" y="5048"/>
                        <a:pt x="6287" y="4763"/>
                      </a:cubicBezTo>
                      <a:cubicBezTo>
                        <a:pt x="381" y="3715"/>
                        <a:pt x="95" y="3810"/>
                        <a:pt x="0" y="381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0" name="Freeform: Shape 301"/>
                <p:cNvSpPr/>
                <p:nvPr/>
              </p:nvSpPr>
              <p:spPr>
                <a:xfrm>
                  <a:off x="6425089" y="707351"/>
                  <a:ext cx="19050" cy="9525"/>
                </a:xfrm>
                <a:custGeom>
                  <a:avLst/>
                  <a:gdLst>
                    <a:gd name="connsiteX0" fmla="*/ 1524 w 19050"/>
                    <a:gd name="connsiteY0" fmla="*/ 1119 h 0"/>
                    <a:gd name="connsiteX1" fmla="*/ 7811 w 19050"/>
                    <a:gd name="connsiteY1" fmla="*/ 3024 h 0"/>
                    <a:gd name="connsiteX2" fmla="*/ 9525 w 19050"/>
                    <a:gd name="connsiteY2" fmla="*/ 4167 h 0"/>
                    <a:gd name="connsiteX3" fmla="*/ 13049 w 19050"/>
                    <a:gd name="connsiteY3" fmla="*/ 4643 h 0"/>
                    <a:gd name="connsiteX4" fmla="*/ 21146 w 19050"/>
                    <a:gd name="connsiteY4" fmla="*/ 5500 h 0"/>
                    <a:gd name="connsiteX5" fmla="*/ 18479 w 19050"/>
                    <a:gd name="connsiteY5" fmla="*/ 4548 h 0"/>
                    <a:gd name="connsiteX6" fmla="*/ 17336 w 19050"/>
                    <a:gd name="connsiteY6" fmla="*/ 3405 h 0"/>
                    <a:gd name="connsiteX7" fmla="*/ 0 w 19050"/>
                    <a:gd name="connsiteY7" fmla="*/ 71 h 0"/>
                    <a:gd name="connsiteX8" fmla="*/ 1524 w 19050"/>
                    <a:gd name="connsiteY8" fmla="*/ 111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>
                      <a:moveTo>
                        <a:pt x="1524" y="1119"/>
                      </a:moveTo>
                      <a:cubicBezTo>
                        <a:pt x="3524" y="1976"/>
                        <a:pt x="5810" y="2166"/>
                        <a:pt x="7811" y="3024"/>
                      </a:cubicBezTo>
                      <a:cubicBezTo>
                        <a:pt x="8477" y="3309"/>
                        <a:pt x="8763" y="3976"/>
                        <a:pt x="9525" y="4167"/>
                      </a:cubicBezTo>
                      <a:cubicBezTo>
                        <a:pt x="10668" y="4452"/>
                        <a:pt x="11906" y="4452"/>
                        <a:pt x="13049" y="4643"/>
                      </a:cubicBezTo>
                      <a:cubicBezTo>
                        <a:pt x="20193" y="5786"/>
                        <a:pt x="20669" y="5691"/>
                        <a:pt x="21146" y="5500"/>
                      </a:cubicBezTo>
                      <a:cubicBezTo>
                        <a:pt x="20288" y="5119"/>
                        <a:pt x="19336" y="5024"/>
                        <a:pt x="18479" y="4548"/>
                      </a:cubicBezTo>
                      <a:cubicBezTo>
                        <a:pt x="18002" y="4357"/>
                        <a:pt x="17907" y="3595"/>
                        <a:pt x="17336" y="3405"/>
                      </a:cubicBezTo>
                      <a:cubicBezTo>
                        <a:pt x="6001" y="261"/>
                        <a:pt x="4286" y="-215"/>
                        <a:pt x="0" y="71"/>
                      </a:cubicBezTo>
                      <a:cubicBezTo>
                        <a:pt x="1429" y="738"/>
                        <a:pt x="1524" y="928"/>
                        <a:pt x="1524" y="111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1" name="Freeform: Shape 302"/>
                <p:cNvSpPr/>
                <p:nvPr/>
              </p:nvSpPr>
              <p:spPr>
                <a:xfrm>
                  <a:off x="6296978" y="661892"/>
                  <a:ext cx="38100" cy="9525"/>
                </a:xfrm>
                <a:custGeom>
                  <a:avLst/>
                  <a:gdLst>
                    <a:gd name="connsiteX0" fmla="*/ 20479 w 38100"/>
                    <a:gd name="connsiteY0" fmla="*/ 5143 h 9525"/>
                    <a:gd name="connsiteX1" fmla="*/ 34195 w 38100"/>
                    <a:gd name="connsiteY1" fmla="*/ 9239 h 9525"/>
                    <a:gd name="connsiteX2" fmla="*/ 34576 w 38100"/>
                    <a:gd name="connsiteY2" fmla="*/ 9335 h 9525"/>
                    <a:gd name="connsiteX3" fmla="*/ 43053 w 38100"/>
                    <a:gd name="connsiteY3" fmla="*/ 9430 h 9525"/>
                    <a:gd name="connsiteX4" fmla="*/ 39719 w 38100"/>
                    <a:gd name="connsiteY4" fmla="*/ 8382 h 9525"/>
                    <a:gd name="connsiteX5" fmla="*/ 41053 w 38100"/>
                    <a:gd name="connsiteY5" fmla="*/ 8287 h 9525"/>
                    <a:gd name="connsiteX6" fmla="*/ 11239 w 38100"/>
                    <a:gd name="connsiteY6" fmla="*/ 1334 h 9525"/>
                    <a:gd name="connsiteX7" fmla="*/ 1619 w 38100"/>
                    <a:gd name="connsiteY7" fmla="*/ 0 h 9525"/>
                    <a:gd name="connsiteX8" fmla="*/ 0 w 38100"/>
                    <a:gd name="connsiteY8" fmla="*/ 572 h 9525"/>
                    <a:gd name="connsiteX9" fmla="*/ 1238 w 38100"/>
                    <a:gd name="connsiteY9" fmla="*/ 1524 h 9525"/>
                    <a:gd name="connsiteX10" fmla="*/ 20479 w 38100"/>
                    <a:gd name="connsiteY10" fmla="*/ 5143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100" h="9525">
                      <a:moveTo>
                        <a:pt x="20479" y="5143"/>
                      </a:moveTo>
                      <a:cubicBezTo>
                        <a:pt x="25146" y="6382"/>
                        <a:pt x="29528" y="8192"/>
                        <a:pt x="34195" y="9239"/>
                      </a:cubicBezTo>
                      <a:cubicBezTo>
                        <a:pt x="34290" y="9239"/>
                        <a:pt x="34480" y="9335"/>
                        <a:pt x="34576" y="9335"/>
                      </a:cubicBezTo>
                      <a:cubicBezTo>
                        <a:pt x="40862" y="10478"/>
                        <a:pt x="43053" y="9430"/>
                        <a:pt x="43053" y="9430"/>
                      </a:cubicBezTo>
                      <a:cubicBezTo>
                        <a:pt x="42005" y="9049"/>
                        <a:pt x="40672" y="9335"/>
                        <a:pt x="39719" y="8382"/>
                      </a:cubicBezTo>
                      <a:quadBezTo>
                        <a:pt x="40767" y="8382"/>
                        <a:pt x="41053" y="8287"/>
                      </a:quadBezTo>
                      <a:cubicBezTo>
                        <a:pt x="39338" y="7144"/>
                        <a:pt x="11525" y="1429"/>
                        <a:pt x="11239" y="1334"/>
                      </a:cubicBezTo>
                      <a:lnTo>
                        <a:pt x="1619" y="0"/>
                      </a:lnTo>
                      <a:cubicBezTo>
                        <a:pt x="1143" y="95"/>
                        <a:pt x="476" y="95"/>
                        <a:pt x="0" y="572"/>
                      </a:cubicBezTo>
                      <a:cubicBezTo>
                        <a:pt x="381" y="953"/>
                        <a:pt x="762" y="1334"/>
                        <a:pt x="1238" y="1524"/>
                      </a:cubicBezTo>
                      <a:cubicBezTo>
                        <a:pt x="7525" y="3905"/>
                        <a:pt x="14192" y="3524"/>
                        <a:pt x="20479" y="514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2" name="Freeform: Shape 303"/>
                <p:cNvSpPr/>
                <p:nvPr/>
              </p:nvSpPr>
              <p:spPr>
                <a:xfrm>
                  <a:off x="6333554" y="673227"/>
                  <a:ext cx="47625" cy="9525"/>
                </a:xfrm>
                <a:custGeom>
                  <a:avLst/>
                  <a:gdLst>
                    <a:gd name="connsiteX0" fmla="*/ 1333 w 47625"/>
                    <a:gd name="connsiteY0" fmla="*/ 762 h 9525"/>
                    <a:gd name="connsiteX1" fmla="*/ 12287 w 47625"/>
                    <a:gd name="connsiteY1" fmla="*/ 3334 h 9525"/>
                    <a:gd name="connsiteX2" fmla="*/ 12668 w 47625"/>
                    <a:gd name="connsiteY2" fmla="*/ 3524 h 9525"/>
                    <a:gd name="connsiteX3" fmla="*/ 13335 w 47625"/>
                    <a:gd name="connsiteY3" fmla="*/ 3810 h 9525"/>
                    <a:gd name="connsiteX4" fmla="*/ 14192 w 47625"/>
                    <a:gd name="connsiteY4" fmla="*/ 4191 h 9525"/>
                    <a:gd name="connsiteX5" fmla="*/ 15145 w 47625"/>
                    <a:gd name="connsiteY5" fmla="*/ 4572 h 9525"/>
                    <a:gd name="connsiteX6" fmla="*/ 16002 w 47625"/>
                    <a:gd name="connsiteY6" fmla="*/ 4953 h 9525"/>
                    <a:gd name="connsiteX7" fmla="*/ 16764 w 47625"/>
                    <a:gd name="connsiteY7" fmla="*/ 5334 h 9525"/>
                    <a:gd name="connsiteX8" fmla="*/ 17336 w 47625"/>
                    <a:gd name="connsiteY8" fmla="*/ 5620 h 9525"/>
                    <a:gd name="connsiteX9" fmla="*/ 17526 w 47625"/>
                    <a:gd name="connsiteY9" fmla="*/ 5715 h 9525"/>
                    <a:gd name="connsiteX10" fmla="*/ 20193 w 47625"/>
                    <a:gd name="connsiteY10" fmla="*/ 6953 h 9525"/>
                    <a:gd name="connsiteX11" fmla="*/ 18574 w 47625"/>
                    <a:gd name="connsiteY11" fmla="*/ 7144 h 9525"/>
                    <a:gd name="connsiteX12" fmla="*/ 50292 w 47625"/>
                    <a:gd name="connsiteY12" fmla="*/ 12478 h 9525"/>
                    <a:gd name="connsiteX13" fmla="*/ 43529 w 47625"/>
                    <a:gd name="connsiteY13" fmla="*/ 9334 h 9525"/>
                    <a:gd name="connsiteX14" fmla="*/ 26479 w 47625"/>
                    <a:gd name="connsiteY14" fmla="*/ 4382 h 9525"/>
                    <a:gd name="connsiteX15" fmla="*/ 27146 w 47625"/>
                    <a:gd name="connsiteY15" fmla="*/ 4191 h 9525"/>
                    <a:gd name="connsiteX16" fmla="*/ 13525 w 47625"/>
                    <a:gd name="connsiteY16" fmla="*/ 1238 h 9525"/>
                    <a:gd name="connsiteX17" fmla="*/ 13335 w 47625"/>
                    <a:gd name="connsiteY17" fmla="*/ 1238 h 9525"/>
                    <a:gd name="connsiteX18" fmla="*/ 0 w 47625"/>
                    <a:gd name="connsiteY18" fmla="*/ 0 h 9525"/>
                    <a:gd name="connsiteX19" fmla="*/ 1333 w 47625"/>
                    <a:gd name="connsiteY19" fmla="*/ 762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7625" h="9525">
                      <a:moveTo>
                        <a:pt x="1333" y="762"/>
                      </a:moveTo>
                      <a:cubicBezTo>
                        <a:pt x="4858" y="2191"/>
                        <a:pt x="8668" y="2286"/>
                        <a:pt x="12287" y="3334"/>
                      </a:cubicBezTo>
                      <a:cubicBezTo>
                        <a:pt x="12382" y="3429"/>
                        <a:pt x="12573" y="3429"/>
                        <a:pt x="12668" y="3524"/>
                      </a:cubicBezTo>
                      <a:cubicBezTo>
                        <a:pt x="12859" y="3620"/>
                        <a:pt x="13145" y="3715"/>
                        <a:pt x="13335" y="3810"/>
                      </a:cubicBezTo>
                      <a:cubicBezTo>
                        <a:pt x="13621" y="3905"/>
                        <a:pt x="13906" y="4096"/>
                        <a:pt x="14192" y="4191"/>
                      </a:cubicBezTo>
                      <a:cubicBezTo>
                        <a:pt x="14478" y="4286"/>
                        <a:pt x="14764" y="4477"/>
                        <a:pt x="15145" y="4572"/>
                      </a:cubicBezTo>
                      <a:cubicBezTo>
                        <a:pt x="15430" y="4667"/>
                        <a:pt x="15716" y="4858"/>
                        <a:pt x="16002" y="4953"/>
                      </a:cubicBezTo>
                      <a:cubicBezTo>
                        <a:pt x="16288" y="5048"/>
                        <a:pt x="16478" y="5143"/>
                        <a:pt x="16764" y="5334"/>
                      </a:cubicBezTo>
                      <a:cubicBezTo>
                        <a:pt x="16954" y="5429"/>
                        <a:pt x="17145" y="5524"/>
                        <a:pt x="17336" y="5620"/>
                      </a:cubicBezTo>
                      <a:cubicBezTo>
                        <a:pt x="17431" y="5620"/>
                        <a:pt x="17431" y="5715"/>
                        <a:pt x="17526" y="5715"/>
                      </a:cubicBezTo>
                      <a:cubicBezTo>
                        <a:pt x="18383" y="6096"/>
                        <a:pt x="19336" y="6572"/>
                        <a:pt x="20193" y="6953"/>
                      </a:cubicBezTo>
                      <a:cubicBezTo>
                        <a:pt x="19050" y="6953"/>
                        <a:pt x="18955" y="6953"/>
                        <a:pt x="18574" y="7144"/>
                      </a:cubicBezTo>
                      <a:cubicBezTo>
                        <a:pt x="19621" y="7715"/>
                        <a:pt x="46768" y="13145"/>
                        <a:pt x="50292" y="12478"/>
                      </a:cubicBezTo>
                      <a:lnTo>
                        <a:pt x="43529" y="9334"/>
                      </a:lnTo>
                      <a:cubicBezTo>
                        <a:pt x="38100" y="6953"/>
                        <a:pt x="32004" y="6667"/>
                        <a:pt x="26479" y="4382"/>
                      </a:cubicBezTo>
                      <a:cubicBezTo>
                        <a:pt x="26670" y="4382"/>
                        <a:pt x="26956" y="4286"/>
                        <a:pt x="27146" y="4191"/>
                      </a:cubicBezTo>
                      <a:quadBezTo>
                        <a:pt x="26765" y="3810"/>
                        <a:pt x="13525" y="1238"/>
                      </a:quadBezTo>
                      <a:quadBezTo>
                        <a:pt x="13430" y="1238"/>
                        <a:pt x="13335" y="1238"/>
                      </a:quadBezTo>
                      <a:cubicBezTo>
                        <a:pt x="9335" y="857"/>
                        <a:pt x="4000" y="381"/>
                        <a:pt x="0" y="0"/>
                      </a:cubicBezTo>
                      <a:cubicBezTo>
                        <a:pt x="476" y="286"/>
                        <a:pt x="953" y="571"/>
                        <a:pt x="1333" y="76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3" name="Freeform: Shape 304"/>
                <p:cNvSpPr/>
                <p:nvPr/>
              </p:nvSpPr>
              <p:spPr>
                <a:xfrm>
                  <a:off x="6275641" y="662559"/>
                  <a:ext cx="9525" cy="9525"/>
                </a:xfrm>
                <a:custGeom>
                  <a:avLst/>
                  <a:gdLst>
                    <a:gd name="connsiteX0" fmla="*/ 1238 w 9525"/>
                    <a:gd name="connsiteY0" fmla="*/ 762 h 0"/>
                    <a:gd name="connsiteX1" fmla="*/ 3334 w 9525"/>
                    <a:gd name="connsiteY1" fmla="*/ 1333 h 0"/>
                    <a:gd name="connsiteX2" fmla="*/ 5715 w 9525"/>
                    <a:gd name="connsiteY2" fmla="*/ 2000 h 0"/>
                    <a:gd name="connsiteX3" fmla="*/ 4477 w 9525"/>
                    <a:gd name="connsiteY3" fmla="*/ 2095 h 0"/>
                    <a:gd name="connsiteX4" fmla="*/ 6191 w 9525"/>
                    <a:gd name="connsiteY4" fmla="*/ 2762 h 0"/>
                    <a:gd name="connsiteX5" fmla="*/ 7906 w 9525"/>
                    <a:gd name="connsiteY5" fmla="*/ 3334 h 0"/>
                    <a:gd name="connsiteX6" fmla="*/ 7906 w 9525"/>
                    <a:gd name="connsiteY6" fmla="*/ 3429 h 0"/>
                    <a:gd name="connsiteX7" fmla="*/ 2286 w 9525"/>
                    <a:gd name="connsiteY7" fmla="*/ 3143 h 0"/>
                    <a:gd name="connsiteX8" fmla="*/ 15812 w 9525"/>
                    <a:gd name="connsiteY8" fmla="*/ 3524 h 0"/>
                    <a:gd name="connsiteX9" fmla="*/ 15335 w 9525"/>
                    <a:gd name="connsiteY9" fmla="*/ 3143 h 0"/>
                    <a:gd name="connsiteX10" fmla="*/ 14954 w 9525"/>
                    <a:gd name="connsiteY10" fmla="*/ 2953 h 0"/>
                    <a:gd name="connsiteX11" fmla="*/ 14478 w 9525"/>
                    <a:gd name="connsiteY11" fmla="*/ 2762 h 0"/>
                    <a:gd name="connsiteX12" fmla="*/ 14002 w 9525"/>
                    <a:gd name="connsiteY12" fmla="*/ 2572 h 0"/>
                    <a:gd name="connsiteX13" fmla="*/ 13526 w 9525"/>
                    <a:gd name="connsiteY13" fmla="*/ 2381 h 0"/>
                    <a:gd name="connsiteX14" fmla="*/ 13049 w 9525"/>
                    <a:gd name="connsiteY14" fmla="*/ 2191 h 0"/>
                    <a:gd name="connsiteX15" fmla="*/ 12668 w 9525"/>
                    <a:gd name="connsiteY15" fmla="*/ 2000 h 0"/>
                    <a:gd name="connsiteX16" fmla="*/ 12478 w 9525"/>
                    <a:gd name="connsiteY16" fmla="*/ 1905 h 0"/>
                    <a:gd name="connsiteX17" fmla="*/ 12383 w 9525"/>
                    <a:gd name="connsiteY17" fmla="*/ 1905 h 0"/>
                    <a:gd name="connsiteX18" fmla="*/ 0 w 9525"/>
                    <a:gd name="connsiteY18" fmla="*/ 0 h 0"/>
                    <a:gd name="connsiteX19" fmla="*/ 2762 w 9525"/>
                    <a:gd name="connsiteY19" fmla="*/ 667 h 0"/>
                    <a:gd name="connsiteX20" fmla="*/ 1238 w 9525"/>
                    <a:gd name="connsiteY20" fmla="*/ 762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9525">
                      <a:moveTo>
                        <a:pt x="1238" y="762"/>
                      </a:moveTo>
                      <a:cubicBezTo>
                        <a:pt x="1334" y="857"/>
                        <a:pt x="1524" y="952"/>
                        <a:pt x="3334" y="1333"/>
                      </a:cubicBezTo>
                      <a:cubicBezTo>
                        <a:pt x="4953" y="1714"/>
                        <a:pt x="5525" y="1810"/>
                        <a:pt x="5715" y="2000"/>
                      </a:cubicBezTo>
                      <a:cubicBezTo>
                        <a:pt x="5334" y="2191"/>
                        <a:pt x="4858" y="2000"/>
                        <a:pt x="4477" y="2095"/>
                      </a:cubicBezTo>
                      <a:cubicBezTo>
                        <a:pt x="4477" y="2191"/>
                        <a:pt x="4572" y="2286"/>
                        <a:pt x="6191" y="2762"/>
                      </a:cubicBezTo>
                      <a:cubicBezTo>
                        <a:pt x="6763" y="2953"/>
                        <a:pt x="7334" y="3048"/>
                        <a:pt x="7906" y="3334"/>
                      </a:cubicBezTo>
                      <a:cubicBezTo>
                        <a:pt x="7906" y="3334"/>
                        <a:pt x="7906" y="3429"/>
                        <a:pt x="7906" y="3429"/>
                      </a:cubicBezTo>
                      <a:cubicBezTo>
                        <a:pt x="6001" y="3619"/>
                        <a:pt x="4096" y="3238"/>
                        <a:pt x="2286" y="3143"/>
                      </a:cubicBezTo>
                      <a:cubicBezTo>
                        <a:pt x="5239" y="3429"/>
                        <a:pt x="14954" y="4382"/>
                        <a:pt x="15812" y="3524"/>
                      </a:cubicBezTo>
                      <a:cubicBezTo>
                        <a:pt x="15812" y="3334"/>
                        <a:pt x="15716" y="3334"/>
                        <a:pt x="15335" y="3143"/>
                      </a:cubicBezTo>
                      <a:cubicBezTo>
                        <a:pt x="15240" y="3048"/>
                        <a:pt x="15050" y="3048"/>
                        <a:pt x="14954" y="2953"/>
                      </a:cubicBezTo>
                      <a:cubicBezTo>
                        <a:pt x="14764" y="2857"/>
                        <a:pt x="14669" y="2857"/>
                        <a:pt x="14478" y="2762"/>
                      </a:cubicBezTo>
                      <a:cubicBezTo>
                        <a:pt x="14288" y="2667"/>
                        <a:pt x="14192" y="2667"/>
                        <a:pt x="14002" y="2572"/>
                      </a:cubicBezTo>
                      <a:cubicBezTo>
                        <a:pt x="13811" y="2476"/>
                        <a:pt x="13716" y="2476"/>
                        <a:pt x="13526" y="2381"/>
                      </a:cubicBezTo>
                      <a:cubicBezTo>
                        <a:pt x="13430" y="2286"/>
                        <a:pt x="13240" y="2286"/>
                        <a:pt x="13049" y="2191"/>
                      </a:cubicBezTo>
                      <a:cubicBezTo>
                        <a:pt x="12954" y="2095"/>
                        <a:pt x="12859" y="2095"/>
                        <a:pt x="12668" y="2000"/>
                      </a:cubicBezTo>
                      <a:cubicBezTo>
                        <a:pt x="12573" y="2000"/>
                        <a:pt x="12478" y="1905"/>
                        <a:pt x="12478" y="1905"/>
                      </a:cubicBezTo>
                      <a:cubicBezTo>
                        <a:pt x="12478" y="1905"/>
                        <a:pt x="12383" y="1905"/>
                        <a:pt x="12383" y="1905"/>
                      </a:cubicBezTo>
                      <a:cubicBezTo>
                        <a:pt x="8763" y="857"/>
                        <a:pt x="3715" y="571"/>
                        <a:pt x="0" y="0"/>
                      </a:cubicBezTo>
                      <a:cubicBezTo>
                        <a:pt x="2381" y="381"/>
                        <a:pt x="2667" y="571"/>
                        <a:pt x="2762" y="667"/>
                      </a:cubicBezTo>
                      <a:cubicBezTo>
                        <a:pt x="2286" y="952"/>
                        <a:pt x="1715" y="476"/>
                        <a:pt x="1238" y="76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4" name="Freeform: Shape 305"/>
                <p:cNvSpPr/>
                <p:nvPr/>
              </p:nvSpPr>
              <p:spPr>
                <a:xfrm>
                  <a:off x="6290120" y="673322"/>
                  <a:ext cx="19050" cy="9525"/>
                </a:xfrm>
                <a:custGeom>
                  <a:avLst/>
                  <a:gdLst>
                    <a:gd name="connsiteX0" fmla="*/ 4096 w 19050"/>
                    <a:gd name="connsiteY0" fmla="*/ 3048 h 0"/>
                    <a:gd name="connsiteX1" fmla="*/ 4000 w 19050"/>
                    <a:gd name="connsiteY1" fmla="*/ 3239 h 0"/>
                    <a:gd name="connsiteX2" fmla="*/ 4191 w 19050"/>
                    <a:gd name="connsiteY2" fmla="*/ 3334 h 0"/>
                    <a:gd name="connsiteX3" fmla="*/ 23717 w 19050"/>
                    <a:gd name="connsiteY3" fmla="*/ 5715 h 0"/>
                    <a:gd name="connsiteX4" fmla="*/ 20669 w 19050"/>
                    <a:gd name="connsiteY4" fmla="*/ 4763 h 0"/>
                    <a:gd name="connsiteX5" fmla="*/ 21812 w 19050"/>
                    <a:gd name="connsiteY5" fmla="*/ 4382 h 0"/>
                    <a:gd name="connsiteX6" fmla="*/ 18097 w 19050"/>
                    <a:gd name="connsiteY6" fmla="*/ 2953 h 0"/>
                    <a:gd name="connsiteX7" fmla="*/ 8001 w 19050"/>
                    <a:gd name="connsiteY7" fmla="*/ 1334 h 0"/>
                    <a:gd name="connsiteX8" fmla="*/ 8001 w 19050"/>
                    <a:gd name="connsiteY8" fmla="*/ 1334 h 0"/>
                    <a:gd name="connsiteX9" fmla="*/ 0 w 19050"/>
                    <a:gd name="connsiteY9" fmla="*/ 0 h 0"/>
                    <a:gd name="connsiteX10" fmla="*/ 4763 w 19050"/>
                    <a:gd name="connsiteY10" fmla="*/ 1810 h 0"/>
                    <a:gd name="connsiteX11" fmla="*/ 6667 w 19050"/>
                    <a:gd name="connsiteY11" fmla="*/ 2858 h 0"/>
                    <a:gd name="connsiteX12" fmla="*/ 6572 w 19050"/>
                    <a:gd name="connsiteY12" fmla="*/ 2953 h 0"/>
                    <a:gd name="connsiteX13" fmla="*/ 4096 w 19050"/>
                    <a:gd name="connsiteY13" fmla="*/ 3048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9050">
                      <a:moveTo>
                        <a:pt x="4096" y="3048"/>
                      </a:moveTo>
                      <a:cubicBezTo>
                        <a:pt x="4096" y="3143"/>
                        <a:pt x="4000" y="3143"/>
                        <a:pt x="4000" y="3239"/>
                      </a:cubicBezTo>
                      <a:cubicBezTo>
                        <a:pt x="4000" y="3239"/>
                        <a:pt x="4096" y="3334"/>
                        <a:pt x="4191" y="3334"/>
                      </a:cubicBezTo>
                      <a:cubicBezTo>
                        <a:pt x="6001" y="4096"/>
                        <a:pt x="23050" y="5906"/>
                        <a:pt x="23717" y="5715"/>
                      </a:cubicBezTo>
                      <a:cubicBezTo>
                        <a:pt x="21336" y="5143"/>
                        <a:pt x="20860" y="5048"/>
                        <a:pt x="20669" y="4763"/>
                      </a:cubicBezTo>
                      <a:cubicBezTo>
                        <a:pt x="20955" y="4477"/>
                        <a:pt x="21527" y="4667"/>
                        <a:pt x="21812" y="4382"/>
                      </a:cubicBezTo>
                      <a:quadBezTo>
                        <a:pt x="21717" y="4191"/>
                        <a:pt x="18097" y="2953"/>
                      </a:quadBezTo>
                      <a:lnTo>
                        <a:pt x="8001" y="1334"/>
                      </a:lnTo>
                      <a:lnTo>
                        <a:pt x="8001" y="1334"/>
                      </a:lnTo>
                      <a:cubicBezTo>
                        <a:pt x="5620" y="953"/>
                        <a:pt x="2381" y="381"/>
                        <a:pt x="0" y="0"/>
                      </a:cubicBezTo>
                      <a:cubicBezTo>
                        <a:pt x="1619" y="667"/>
                        <a:pt x="3238" y="1143"/>
                        <a:pt x="4763" y="1810"/>
                      </a:cubicBezTo>
                      <a:cubicBezTo>
                        <a:pt x="6287" y="2477"/>
                        <a:pt x="6572" y="2667"/>
                        <a:pt x="6667" y="2858"/>
                      </a:cubicBezTo>
                      <a:cubicBezTo>
                        <a:pt x="6667" y="2858"/>
                        <a:pt x="6572" y="2953"/>
                        <a:pt x="6572" y="2953"/>
                      </a:cubicBezTo>
                      <a:cubicBezTo>
                        <a:pt x="5715" y="3048"/>
                        <a:pt x="4858" y="2858"/>
                        <a:pt x="4096" y="304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5" name="Freeform: Shape 306"/>
                <p:cNvSpPr/>
                <p:nvPr/>
              </p:nvSpPr>
              <p:spPr>
                <a:xfrm>
                  <a:off x="6386513" y="687229"/>
                  <a:ext cx="28575" cy="9525"/>
                </a:xfrm>
                <a:custGeom>
                  <a:avLst/>
                  <a:gdLst>
                    <a:gd name="connsiteX0" fmla="*/ 476 w 28575"/>
                    <a:gd name="connsiteY0" fmla="*/ 1429 h 0"/>
                    <a:gd name="connsiteX1" fmla="*/ 857 w 28575"/>
                    <a:gd name="connsiteY1" fmla="*/ 1619 h 0"/>
                    <a:gd name="connsiteX2" fmla="*/ 1334 w 28575"/>
                    <a:gd name="connsiteY2" fmla="*/ 1810 h 0"/>
                    <a:gd name="connsiteX3" fmla="*/ 1714 w 28575"/>
                    <a:gd name="connsiteY3" fmla="*/ 2000 h 0"/>
                    <a:gd name="connsiteX4" fmla="*/ 2096 w 28575"/>
                    <a:gd name="connsiteY4" fmla="*/ 2191 h 0"/>
                    <a:gd name="connsiteX5" fmla="*/ 2381 w 28575"/>
                    <a:gd name="connsiteY5" fmla="*/ 2381 h 0"/>
                    <a:gd name="connsiteX6" fmla="*/ 2572 w 28575"/>
                    <a:gd name="connsiteY6" fmla="*/ 2477 h 0"/>
                    <a:gd name="connsiteX7" fmla="*/ 2762 w 28575"/>
                    <a:gd name="connsiteY7" fmla="*/ 2572 h 0"/>
                    <a:gd name="connsiteX8" fmla="*/ 3048 w 28575"/>
                    <a:gd name="connsiteY8" fmla="*/ 2667 h 0"/>
                    <a:gd name="connsiteX9" fmla="*/ 3429 w 28575"/>
                    <a:gd name="connsiteY9" fmla="*/ 2858 h 0"/>
                    <a:gd name="connsiteX10" fmla="*/ 3810 w 28575"/>
                    <a:gd name="connsiteY10" fmla="*/ 3048 h 0"/>
                    <a:gd name="connsiteX11" fmla="*/ 4286 w 28575"/>
                    <a:gd name="connsiteY11" fmla="*/ 3239 h 0"/>
                    <a:gd name="connsiteX12" fmla="*/ 4763 w 28575"/>
                    <a:gd name="connsiteY12" fmla="*/ 3429 h 0"/>
                    <a:gd name="connsiteX13" fmla="*/ 5144 w 28575"/>
                    <a:gd name="connsiteY13" fmla="*/ 3620 h 0"/>
                    <a:gd name="connsiteX14" fmla="*/ 5524 w 28575"/>
                    <a:gd name="connsiteY14" fmla="*/ 3810 h 0"/>
                    <a:gd name="connsiteX15" fmla="*/ 5905 w 28575"/>
                    <a:gd name="connsiteY15" fmla="*/ 4001 h 0"/>
                    <a:gd name="connsiteX16" fmla="*/ 6287 w 28575"/>
                    <a:gd name="connsiteY16" fmla="*/ 4191 h 0"/>
                    <a:gd name="connsiteX17" fmla="*/ 6763 w 28575"/>
                    <a:gd name="connsiteY17" fmla="*/ 4382 h 0"/>
                    <a:gd name="connsiteX18" fmla="*/ 7239 w 28575"/>
                    <a:gd name="connsiteY18" fmla="*/ 4572 h 0"/>
                    <a:gd name="connsiteX19" fmla="*/ 7715 w 28575"/>
                    <a:gd name="connsiteY19" fmla="*/ 4763 h 0"/>
                    <a:gd name="connsiteX20" fmla="*/ 8096 w 28575"/>
                    <a:gd name="connsiteY20" fmla="*/ 4953 h 0"/>
                    <a:gd name="connsiteX21" fmla="*/ 8477 w 28575"/>
                    <a:gd name="connsiteY21" fmla="*/ 5143 h 0"/>
                    <a:gd name="connsiteX22" fmla="*/ 8763 w 28575"/>
                    <a:gd name="connsiteY22" fmla="*/ 5239 h 0"/>
                    <a:gd name="connsiteX23" fmla="*/ 29051 w 28575"/>
                    <a:gd name="connsiteY23" fmla="*/ 7620 h 0"/>
                    <a:gd name="connsiteX24" fmla="*/ 28004 w 28575"/>
                    <a:gd name="connsiteY24" fmla="*/ 7239 h 0"/>
                    <a:gd name="connsiteX25" fmla="*/ 16002 w 28575"/>
                    <a:gd name="connsiteY25" fmla="*/ 4477 h 0"/>
                    <a:gd name="connsiteX26" fmla="*/ 7715 w 28575"/>
                    <a:gd name="connsiteY26" fmla="*/ 1238 h 0"/>
                    <a:gd name="connsiteX27" fmla="*/ 4191 w 28575"/>
                    <a:gd name="connsiteY27" fmla="*/ 381 h 0"/>
                    <a:gd name="connsiteX28" fmla="*/ 4191 w 28575"/>
                    <a:gd name="connsiteY28" fmla="*/ 381 h 0"/>
                    <a:gd name="connsiteX29" fmla="*/ 2286 w 28575"/>
                    <a:gd name="connsiteY29" fmla="*/ 0 h 0"/>
                    <a:gd name="connsiteX30" fmla="*/ 0 w 28575"/>
                    <a:gd name="connsiteY30" fmla="*/ 857 h 0"/>
                    <a:gd name="connsiteX31" fmla="*/ 286 w 28575"/>
                    <a:gd name="connsiteY31" fmla="*/ 1048 h 0"/>
                    <a:gd name="connsiteX32" fmla="*/ 476 w 28575"/>
                    <a:gd name="connsiteY32" fmla="*/ 142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28575">
                      <a:moveTo>
                        <a:pt x="476" y="1429"/>
                      </a:moveTo>
                      <a:cubicBezTo>
                        <a:pt x="571" y="1524"/>
                        <a:pt x="762" y="1524"/>
                        <a:pt x="857" y="1619"/>
                      </a:cubicBezTo>
                      <a:cubicBezTo>
                        <a:pt x="1048" y="1715"/>
                        <a:pt x="1143" y="1810"/>
                        <a:pt x="1334" y="1810"/>
                      </a:cubicBezTo>
                      <a:cubicBezTo>
                        <a:pt x="1429" y="1905"/>
                        <a:pt x="1619" y="1905"/>
                        <a:pt x="1714" y="2000"/>
                      </a:cubicBezTo>
                      <a:cubicBezTo>
                        <a:pt x="1810" y="2096"/>
                        <a:pt x="2000" y="2096"/>
                        <a:pt x="2096" y="2191"/>
                      </a:cubicBezTo>
                      <a:cubicBezTo>
                        <a:pt x="2191" y="2286"/>
                        <a:pt x="2286" y="2286"/>
                        <a:pt x="2381" y="2381"/>
                      </a:cubicBezTo>
                      <a:cubicBezTo>
                        <a:pt x="2477" y="2381"/>
                        <a:pt x="2477" y="2477"/>
                        <a:pt x="2572" y="2477"/>
                      </a:cubicBezTo>
                      <a:cubicBezTo>
                        <a:pt x="2667" y="2477"/>
                        <a:pt x="2667" y="2572"/>
                        <a:pt x="2762" y="2572"/>
                      </a:cubicBezTo>
                      <a:cubicBezTo>
                        <a:pt x="2857" y="2667"/>
                        <a:pt x="2953" y="2667"/>
                        <a:pt x="3048" y="2667"/>
                      </a:cubicBezTo>
                      <a:cubicBezTo>
                        <a:pt x="3143" y="2762"/>
                        <a:pt x="3238" y="2762"/>
                        <a:pt x="3429" y="2858"/>
                      </a:cubicBezTo>
                      <a:cubicBezTo>
                        <a:pt x="3524" y="2953"/>
                        <a:pt x="3715" y="2953"/>
                        <a:pt x="3810" y="3048"/>
                      </a:cubicBezTo>
                      <a:cubicBezTo>
                        <a:pt x="4001" y="3143"/>
                        <a:pt x="4096" y="3143"/>
                        <a:pt x="4286" y="3239"/>
                      </a:cubicBezTo>
                      <a:cubicBezTo>
                        <a:pt x="4477" y="3334"/>
                        <a:pt x="4572" y="3334"/>
                        <a:pt x="4763" y="3429"/>
                      </a:cubicBezTo>
                      <a:cubicBezTo>
                        <a:pt x="4858" y="3524"/>
                        <a:pt x="5048" y="3524"/>
                        <a:pt x="5144" y="3620"/>
                      </a:cubicBezTo>
                      <a:cubicBezTo>
                        <a:pt x="5239" y="3715"/>
                        <a:pt x="5429" y="3715"/>
                        <a:pt x="5524" y="3810"/>
                      </a:cubicBezTo>
                      <a:cubicBezTo>
                        <a:pt x="5620" y="3905"/>
                        <a:pt x="5715" y="3905"/>
                        <a:pt x="5905" y="4001"/>
                      </a:cubicBezTo>
                      <a:cubicBezTo>
                        <a:pt x="6001" y="4096"/>
                        <a:pt x="6191" y="4096"/>
                        <a:pt x="6287" y="4191"/>
                      </a:cubicBezTo>
                      <a:cubicBezTo>
                        <a:pt x="6477" y="4286"/>
                        <a:pt x="6572" y="4382"/>
                        <a:pt x="6763" y="4382"/>
                      </a:cubicBezTo>
                      <a:cubicBezTo>
                        <a:pt x="6953" y="4477"/>
                        <a:pt x="7048" y="4572"/>
                        <a:pt x="7239" y="4572"/>
                      </a:cubicBezTo>
                      <a:cubicBezTo>
                        <a:pt x="7429" y="4667"/>
                        <a:pt x="7525" y="4763"/>
                        <a:pt x="7715" y="4763"/>
                      </a:cubicBezTo>
                      <a:cubicBezTo>
                        <a:pt x="7811" y="4858"/>
                        <a:pt x="8001" y="4858"/>
                        <a:pt x="8096" y="4953"/>
                      </a:cubicBezTo>
                      <a:cubicBezTo>
                        <a:pt x="8191" y="5048"/>
                        <a:pt x="8287" y="5048"/>
                        <a:pt x="8477" y="5143"/>
                      </a:cubicBezTo>
                      <a:cubicBezTo>
                        <a:pt x="8572" y="5143"/>
                        <a:pt x="8668" y="5239"/>
                        <a:pt x="8763" y="5239"/>
                      </a:cubicBezTo>
                      <a:cubicBezTo>
                        <a:pt x="12573" y="6763"/>
                        <a:pt x="28385" y="8001"/>
                        <a:pt x="29051" y="7620"/>
                      </a:cubicBezTo>
                      <a:cubicBezTo>
                        <a:pt x="28765" y="7430"/>
                        <a:pt x="28385" y="7334"/>
                        <a:pt x="28004" y="7239"/>
                      </a:cubicBezTo>
                      <a:cubicBezTo>
                        <a:pt x="24098" y="6096"/>
                        <a:pt x="19907" y="5715"/>
                        <a:pt x="16002" y="4477"/>
                      </a:cubicBezTo>
                      <a:cubicBezTo>
                        <a:pt x="13145" y="3620"/>
                        <a:pt x="10573" y="2096"/>
                        <a:pt x="7715" y="1238"/>
                      </a:cubicBezTo>
                      <a:cubicBezTo>
                        <a:pt x="6572" y="857"/>
                        <a:pt x="5334" y="572"/>
                        <a:pt x="4191" y="381"/>
                      </a:cubicBezTo>
                      <a:lnTo>
                        <a:pt x="4191" y="381"/>
                      </a:lnTo>
                      <a:cubicBezTo>
                        <a:pt x="3620" y="286"/>
                        <a:pt x="2857" y="95"/>
                        <a:pt x="2286" y="0"/>
                      </a:cubicBezTo>
                      <a:lnTo>
                        <a:pt x="0" y="857"/>
                      </a:lnTo>
                      <a:cubicBezTo>
                        <a:pt x="95" y="857"/>
                        <a:pt x="190" y="953"/>
                        <a:pt x="286" y="1048"/>
                      </a:cubicBezTo>
                      <a:cubicBezTo>
                        <a:pt x="190" y="1238"/>
                        <a:pt x="286" y="1334"/>
                        <a:pt x="476" y="142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6" name="Freeform: Shape 307"/>
                <p:cNvSpPr/>
                <p:nvPr/>
              </p:nvSpPr>
              <p:spPr>
                <a:xfrm>
                  <a:off x="6366986" y="688181"/>
                  <a:ext cx="9525" cy="9525"/>
                </a:xfrm>
                <a:custGeom>
                  <a:avLst/>
                  <a:gdLst>
                    <a:gd name="connsiteX0" fmla="*/ 16859 w 9525"/>
                    <a:gd name="connsiteY0" fmla="*/ 3524 h 0"/>
                    <a:gd name="connsiteX1" fmla="*/ 12954 w 9525"/>
                    <a:gd name="connsiteY1" fmla="*/ 1715 h 0"/>
                    <a:gd name="connsiteX2" fmla="*/ 5048 w 9525"/>
                    <a:gd name="connsiteY2" fmla="*/ 95 h 0"/>
                    <a:gd name="connsiteX3" fmla="*/ 4667 w 9525"/>
                    <a:gd name="connsiteY3" fmla="*/ 0 h 0"/>
                    <a:gd name="connsiteX4" fmla="*/ 8287 w 9525"/>
                    <a:gd name="connsiteY4" fmla="*/ 1429 h 0"/>
                    <a:gd name="connsiteX5" fmla="*/ 7525 w 9525"/>
                    <a:gd name="connsiteY5" fmla="*/ 1524 h 0"/>
                    <a:gd name="connsiteX6" fmla="*/ 952 w 9525"/>
                    <a:gd name="connsiteY6" fmla="*/ 1238 h 0"/>
                    <a:gd name="connsiteX7" fmla="*/ 952 w 9525"/>
                    <a:gd name="connsiteY7" fmla="*/ 1238 h 0"/>
                    <a:gd name="connsiteX8" fmla="*/ 952 w 9525"/>
                    <a:gd name="connsiteY8" fmla="*/ 1238 h 0"/>
                    <a:gd name="connsiteX9" fmla="*/ 1048 w 9525"/>
                    <a:gd name="connsiteY9" fmla="*/ 1238 h 0"/>
                    <a:gd name="connsiteX10" fmla="*/ 1143 w 9525"/>
                    <a:gd name="connsiteY10" fmla="*/ 1238 h 0"/>
                    <a:gd name="connsiteX11" fmla="*/ 1238 w 9525"/>
                    <a:gd name="connsiteY11" fmla="*/ 1238 h 0"/>
                    <a:gd name="connsiteX12" fmla="*/ 1333 w 9525"/>
                    <a:gd name="connsiteY12" fmla="*/ 1238 h 0"/>
                    <a:gd name="connsiteX13" fmla="*/ 1429 w 9525"/>
                    <a:gd name="connsiteY13" fmla="*/ 1238 h 0"/>
                    <a:gd name="connsiteX14" fmla="*/ 1524 w 9525"/>
                    <a:gd name="connsiteY14" fmla="*/ 1238 h 0"/>
                    <a:gd name="connsiteX15" fmla="*/ 2286 w 9525"/>
                    <a:gd name="connsiteY15" fmla="*/ 1619 h 0"/>
                    <a:gd name="connsiteX16" fmla="*/ 2286 w 9525"/>
                    <a:gd name="connsiteY16" fmla="*/ 1715 h 0"/>
                    <a:gd name="connsiteX17" fmla="*/ 0 w 9525"/>
                    <a:gd name="connsiteY17" fmla="*/ 1810 h 0"/>
                    <a:gd name="connsiteX18" fmla="*/ 2476 w 9525"/>
                    <a:gd name="connsiteY18" fmla="*/ 2762 h 0"/>
                    <a:gd name="connsiteX19" fmla="*/ 4000 w 9525"/>
                    <a:gd name="connsiteY19" fmla="*/ 3334 h 0"/>
                    <a:gd name="connsiteX20" fmla="*/ 3238 w 9525"/>
                    <a:gd name="connsiteY20" fmla="*/ 3524 h 0"/>
                    <a:gd name="connsiteX21" fmla="*/ 4953 w 9525"/>
                    <a:gd name="connsiteY21" fmla="*/ 4572 h 0"/>
                    <a:gd name="connsiteX22" fmla="*/ 95 w 9525"/>
                    <a:gd name="connsiteY22" fmla="*/ 5048 h 0"/>
                    <a:gd name="connsiteX23" fmla="*/ 2667 w 9525"/>
                    <a:gd name="connsiteY23" fmla="*/ 6477 h 0"/>
                    <a:gd name="connsiteX24" fmla="*/ 11144 w 9525"/>
                    <a:gd name="connsiteY24" fmla="*/ 7525 h 0"/>
                    <a:gd name="connsiteX25" fmla="*/ 8477 w 9525"/>
                    <a:gd name="connsiteY25" fmla="*/ 6382 h 0"/>
                    <a:gd name="connsiteX26" fmla="*/ 8477 w 9525"/>
                    <a:gd name="connsiteY26" fmla="*/ 6286 h 0"/>
                    <a:gd name="connsiteX27" fmla="*/ 8954 w 9525"/>
                    <a:gd name="connsiteY27" fmla="*/ 6286 h 0"/>
                    <a:gd name="connsiteX28" fmla="*/ 9430 w 9525"/>
                    <a:gd name="connsiteY28" fmla="*/ 5524 h 0"/>
                    <a:gd name="connsiteX29" fmla="*/ 17050 w 9525"/>
                    <a:gd name="connsiteY29" fmla="*/ 5810 h 0"/>
                    <a:gd name="connsiteX30" fmla="*/ 17145 w 9525"/>
                    <a:gd name="connsiteY30" fmla="*/ 5715 h 0"/>
                    <a:gd name="connsiteX31" fmla="*/ 15049 w 9525"/>
                    <a:gd name="connsiteY31" fmla="*/ 4572 h 0"/>
                    <a:gd name="connsiteX32" fmla="*/ 13335 w 9525"/>
                    <a:gd name="connsiteY32" fmla="*/ 3810 h 0"/>
                    <a:gd name="connsiteX33" fmla="*/ 13335 w 9525"/>
                    <a:gd name="connsiteY33" fmla="*/ 3715 h 0"/>
                    <a:gd name="connsiteX34" fmla="*/ 14859 w 9525"/>
                    <a:gd name="connsiteY34" fmla="*/ 3620 h 0"/>
                    <a:gd name="connsiteX35" fmla="*/ 16859 w 9525"/>
                    <a:gd name="connsiteY35" fmla="*/ 3524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9525">
                      <a:moveTo>
                        <a:pt x="16859" y="3524"/>
                      </a:moveTo>
                      <a:cubicBezTo>
                        <a:pt x="16859" y="3524"/>
                        <a:pt x="14097" y="2000"/>
                        <a:pt x="12954" y="1715"/>
                      </a:cubicBezTo>
                      <a:cubicBezTo>
                        <a:pt x="12382" y="1524"/>
                        <a:pt x="10001" y="953"/>
                        <a:pt x="5048" y="95"/>
                      </a:cubicBezTo>
                      <a:cubicBezTo>
                        <a:pt x="4953" y="95"/>
                        <a:pt x="4763" y="95"/>
                        <a:pt x="4667" y="0"/>
                      </a:cubicBezTo>
                      <a:cubicBezTo>
                        <a:pt x="7810" y="1048"/>
                        <a:pt x="8191" y="1334"/>
                        <a:pt x="8287" y="1429"/>
                      </a:cubicBezTo>
                      <a:quadBezTo>
                        <a:pt x="8191" y="1524"/>
                        <a:pt x="7525" y="1524"/>
                      </a:quadBezTo>
                      <a:cubicBezTo>
                        <a:pt x="3619" y="1143"/>
                        <a:pt x="1333" y="1143"/>
                        <a:pt x="952" y="1238"/>
                      </a:cubicBezTo>
                      <a:quadBezTo>
                        <a:pt x="952" y="1238"/>
                        <a:pt x="952" y="1238"/>
                      </a:quadBezTo>
                      <a:quadBezTo>
                        <a:pt x="952" y="1238"/>
                        <a:pt x="952" y="1238"/>
                      </a:quadBezTo>
                      <a:quadBezTo>
                        <a:pt x="952" y="1238"/>
                        <a:pt x="1048" y="1238"/>
                      </a:quadBezTo>
                      <a:quadBezTo>
                        <a:pt x="1048" y="1238"/>
                        <a:pt x="1143" y="1238"/>
                      </a:quadBezTo>
                      <a:quadBezTo>
                        <a:pt x="1143" y="1238"/>
                        <a:pt x="1238" y="1238"/>
                      </a:quadBezTo>
                      <a:quadBezTo>
                        <a:pt x="1238" y="1238"/>
                        <a:pt x="1333" y="1238"/>
                      </a:quadBezTo>
                      <a:quadBezTo>
                        <a:pt x="1333" y="1238"/>
                        <a:pt x="1429" y="1238"/>
                      </a:quadBezTo>
                      <a:quadBezTo>
                        <a:pt x="1429" y="1238"/>
                        <a:pt x="1524" y="1238"/>
                      </a:quadBezTo>
                      <a:cubicBezTo>
                        <a:pt x="1810" y="1334"/>
                        <a:pt x="2096" y="1429"/>
                        <a:pt x="2286" y="1619"/>
                      </a:cubicBezTo>
                      <a:cubicBezTo>
                        <a:pt x="2286" y="1619"/>
                        <a:pt x="2286" y="1715"/>
                        <a:pt x="2286" y="1715"/>
                      </a:cubicBezTo>
                      <a:cubicBezTo>
                        <a:pt x="1524" y="1905"/>
                        <a:pt x="762" y="1524"/>
                        <a:pt x="0" y="1810"/>
                      </a:cubicBezTo>
                      <a:cubicBezTo>
                        <a:pt x="95" y="2000"/>
                        <a:pt x="476" y="2096"/>
                        <a:pt x="2476" y="2762"/>
                      </a:cubicBezTo>
                      <a:cubicBezTo>
                        <a:pt x="2953" y="2953"/>
                        <a:pt x="3524" y="3048"/>
                        <a:pt x="4000" y="3334"/>
                      </a:cubicBezTo>
                      <a:cubicBezTo>
                        <a:pt x="3715" y="3429"/>
                        <a:pt x="3429" y="3143"/>
                        <a:pt x="3238" y="3524"/>
                      </a:cubicBezTo>
                      <a:cubicBezTo>
                        <a:pt x="3334" y="3620"/>
                        <a:pt x="3429" y="3905"/>
                        <a:pt x="4953" y="4572"/>
                      </a:cubicBezTo>
                      <a:lnTo>
                        <a:pt x="95" y="5048"/>
                      </a:lnTo>
                      <a:cubicBezTo>
                        <a:pt x="952" y="5524"/>
                        <a:pt x="1810" y="6001"/>
                        <a:pt x="2667" y="6477"/>
                      </a:cubicBezTo>
                      <a:cubicBezTo>
                        <a:pt x="4953" y="6858"/>
                        <a:pt x="10573" y="7620"/>
                        <a:pt x="11144" y="7525"/>
                      </a:cubicBezTo>
                      <a:cubicBezTo>
                        <a:pt x="10287" y="7144"/>
                        <a:pt x="9239" y="6953"/>
                        <a:pt x="8477" y="6382"/>
                      </a:cubicBezTo>
                      <a:cubicBezTo>
                        <a:pt x="8477" y="6382"/>
                        <a:pt x="8477" y="6286"/>
                        <a:pt x="8477" y="6286"/>
                      </a:cubicBezTo>
                      <a:cubicBezTo>
                        <a:pt x="8667" y="6286"/>
                        <a:pt x="8763" y="6286"/>
                        <a:pt x="8954" y="6286"/>
                      </a:cubicBezTo>
                      <a:lnTo>
                        <a:pt x="9430" y="5524"/>
                      </a:lnTo>
                      <a:cubicBezTo>
                        <a:pt x="11716" y="5620"/>
                        <a:pt x="14764" y="5715"/>
                        <a:pt x="17050" y="5810"/>
                      </a:cubicBezTo>
                      <a:cubicBezTo>
                        <a:pt x="17050" y="5810"/>
                        <a:pt x="17145" y="5715"/>
                        <a:pt x="17145" y="5715"/>
                      </a:cubicBezTo>
                      <a:cubicBezTo>
                        <a:pt x="16859" y="4667"/>
                        <a:pt x="15145" y="5620"/>
                        <a:pt x="15049" y="4572"/>
                      </a:cubicBezTo>
                      <a:quadBezTo>
                        <a:pt x="15145" y="4477"/>
                        <a:pt x="13335" y="3810"/>
                      </a:quadBezTo>
                      <a:cubicBezTo>
                        <a:pt x="13335" y="3810"/>
                        <a:pt x="13335" y="3715"/>
                        <a:pt x="13335" y="3715"/>
                      </a:cubicBezTo>
                      <a:cubicBezTo>
                        <a:pt x="13811" y="3620"/>
                        <a:pt x="14383" y="3620"/>
                        <a:pt x="14859" y="3620"/>
                      </a:cubicBezTo>
                      <a:quadBezTo>
                        <a:pt x="16669" y="3715"/>
                        <a:pt x="16859" y="3524"/>
                      </a:quad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7" name="Freeform: Shape 308"/>
                <p:cNvSpPr/>
                <p:nvPr/>
              </p:nvSpPr>
              <p:spPr>
                <a:xfrm>
                  <a:off x="6403657" y="695039"/>
                  <a:ext cx="19050" cy="9525"/>
                </a:xfrm>
                <a:custGeom>
                  <a:avLst/>
                  <a:gdLst>
                    <a:gd name="connsiteX0" fmla="*/ 7239 w 19050"/>
                    <a:gd name="connsiteY0" fmla="*/ 762 h 0"/>
                    <a:gd name="connsiteX1" fmla="*/ 7239 w 19050"/>
                    <a:gd name="connsiteY1" fmla="*/ 762 h 0"/>
                    <a:gd name="connsiteX2" fmla="*/ 6763 w 19050"/>
                    <a:gd name="connsiteY2" fmla="*/ 667 h 0"/>
                    <a:gd name="connsiteX3" fmla="*/ 0 w 19050"/>
                    <a:gd name="connsiteY3" fmla="*/ 0 h 0"/>
                    <a:gd name="connsiteX4" fmla="*/ 2572 w 19050"/>
                    <a:gd name="connsiteY4" fmla="*/ 2286 h 0"/>
                    <a:gd name="connsiteX5" fmla="*/ 22955 w 19050"/>
                    <a:gd name="connsiteY5" fmla="*/ 6572 h 0"/>
                    <a:gd name="connsiteX6" fmla="*/ 21908 w 19050"/>
                    <a:gd name="connsiteY6" fmla="*/ 5810 h 0"/>
                    <a:gd name="connsiteX7" fmla="*/ 23051 w 19050"/>
                    <a:gd name="connsiteY7" fmla="*/ 5620 h 0"/>
                    <a:gd name="connsiteX8" fmla="*/ 7239 w 19050"/>
                    <a:gd name="connsiteY8" fmla="*/ 762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>
                      <a:moveTo>
                        <a:pt x="7239" y="762"/>
                      </a:moveTo>
                      <a:lnTo>
                        <a:pt x="7239" y="762"/>
                      </a:lnTo>
                      <a:cubicBezTo>
                        <a:pt x="7144" y="762"/>
                        <a:pt x="6953" y="667"/>
                        <a:pt x="6763" y="667"/>
                      </a:cubicBezTo>
                      <a:cubicBezTo>
                        <a:pt x="4763" y="476"/>
                        <a:pt x="2096" y="190"/>
                        <a:pt x="0" y="0"/>
                      </a:cubicBezTo>
                      <a:quadBezTo>
                        <a:pt x="2191" y="2000"/>
                        <a:pt x="2572" y="2286"/>
                      </a:quadBezTo>
                      <a:cubicBezTo>
                        <a:pt x="4858" y="3429"/>
                        <a:pt x="21622" y="6953"/>
                        <a:pt x="22955" y="6572"/>
                      </a:cubicBezTo>
                      <a:cubicBezTo>
                        <a:pt x="22574" y="6286"/>
                        <a:pt x="22193" y="6191"/>
                        <a:pt x="21908" y="5810"/>
                      </a:cubicBezTo>
                      <a:cubicBezTo>
                        <a:pt x="22193" y="5524"/>
                        <a:pt x="22670" y="5810"/>
                        <a:pt x="23051" y="5620"/>
                      </a:cubicBezTo>
                      <a:cubicBezTo>
                        <a:pt x="20098" y="3524"/>
                        <a:pt x="14097" y="2191"/>
                        <a:pt x="7239" y="76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8" name="Freeform: Shape 309"/>
                <p:cNvSpPr/>
                <p:nvPr/>
              </p:nvSpPr>
              <p:spPr>
                <a:xfrm>
                  <a:off x="6321362" y="679323"/>
                  <a:ext cx="9525" cy="9525"/>
                </a:xfrm>
                <a:custGeom>
                  <a:avLst/>
                  <a:gdLst>
                    <a:gd name="connsiteX0" fmla="*/ 14669 w 9525"/>
                    <a:gd name="connsiteY0" fmla="*/ 3715 h 0"/>
                    <a:gd name="connsiteX1" fmla="*/ 14669 w 9525"/>
                    <a:gd name="connsiteY1" fmla="*/ 3715 h 0"/>
                    <a:gd name="connsiteX2" fmla="*/ 14573 w 9525"/>
                    <a:gd name="connsiteY2" fmla="*/ 3524 h 0"/>
                    <a:gd name="connsiteX3" fmla="*/ 14288 w 9525"/>
                    <a:gd name="connsiteY3" fmla="*/ 3334 h 0"/>
                    <a:gd name="connsiteX4" fmla="*/ 13906 w 9525"/>
                    <a:gd name="connsiteY4" fmla="*/ 3143 h 0"/>
                    <a:gd name="connsiteX5" fmla="*/ 13525 w 9525"/>
                    <a:gd name="connsiteY5" fmla="*/ 2953 h 0"/>
                    <a:gd name="connsiteX6" fmla="*/ 13145 w 9525"/>
                    <a:gd name="connsiteY6" fmla="*/ 2762 h 0"/>
                    <a:gd name="connsiteX7" fmla="*/ 12763 w 9525"/>
                    <a:gd name="connsiteY7" fmla="*/ 2572 h 0"/>
                    <a:gd name="connsiteX8" fmla="*/ 12382 w 9525"/>
                    <a:gd name="connsiteY8" fmla="*/ 2381 h 0"/>
                    <a:gd name="connsiteX9" fmla="*/ 12097 w 9525"/>
                    <a:gd name="connsiteY9" fmla="*/ 2191 h 0"/>
                    <a:gd name="connsiteX10" fmla="*/ 11811 w 9525"/>
                    <a:gd name="connsiteY10" fmla="*/ 2096 h 0"/>
                    <a:gd name="connsiteX11" fmla="*/ 4381 w 9525"/>
                    <a:gd name="connsiteY11" fmla="*/ 572 h 0"/>
                    <a:gd name="connsiteX12" fmla="*/ 0 w 9525"/>
                    <a:gd name="connsiteY12" fmla="*/ 0 h 0"/>
                    <a:gd name="connsiteX13" fmla="*/ 1333 w 9525"/>
                    <a:gd name="connsiteY13" fmla="*/ 381 h 0"/>
                    <a:gd name="connsiteX14" fmla="*/ 762 w 9525"/>
                    <a:gd name="connsiteY14" fmla="*/ 572 h 0"/>
                    <a:gd name="connsiteX15" fmla="*/ 2096 w 9525"/>
                    <a:gd name="connsiteY15" fmla="*/ 953 h 0"/>
                    <a:gd name="connsiteX16" fmla="*/ 4381 w 9525"/>
                    <a:gd name="connsiteY16" fmla="*/ 1619 h 0"/>
                    <a:gd name="connsiteX17" fmla="*/ 4096 w 9525"/>
                    <a:gd name="connsiteY17" fmla="*/ 2381 h 0"/>
                    <a:gd name="connsiteX18" fmla="*/ 4667 w 9525"/>
                    <a:gd name="connsiteY18" fmla="*/ 2858 h 0"/>
                    <a:gd name="connsiteX19" fmla="*/ 7239 w 9525"/>
                    <a:gd name="connsiteY19" fmla="*/ 4001 h 0"/>
                    <a:gd name="connsiteX20" fmla="*/ 12097 w 9525"/>
                    <a:gd name="connsiteY20" fmla="*/ 4191 h 0"/>
                    <a:gd name="connsiteX21" fmla="*/ 10001 w 9525"/>
                    <a:gd name="connsiteY21" fmla="*/ 3620 h 0"/>
                    <a:gd name="connsiteX22" fmla="*/ 10954 w 9525"/>
                    <a:gd name="connsiteY22" fmla="*/ 3620 h 0"/>
                    <a:gd name="connsiteX23" fmla="*/ 14669 w 9525"/>
                    <a:gd name="connsiteY23" fmla="*/ 3715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525">
                      <a:moveTo>
                        <a:pt x="14669" y="3715"/>
                      </a:moveTo>
                      <a:cubicBezTo>
                        <a:pt x="14669" y="3715"/>
                        <a:pt x="14669" y="3620"/>
                        <a:pt x="14669" y="3715"/>
                      </a:cubicBezTo>
                      <a:cubicBezTo>
                        <a:pt x="14669" y="3620"/>
                        <a:pt x="14573" y="3524"/>
                        <a:pt x="14573" y="3524"/>
                      </a:cubicBezTo>
                      <a:cubicBezTo>
                        <a:pt x="14478" y="3429"/>
                        <a:pt x="14383" y="3429"/>
                        <a:pt x="14288" y="3334"/>
                      </a:cubicBezTo>
                      <a:cubicBezTo>
                        <a:pt x="14192" y="3239"/>
                        <a:pt x="14097" y="3239"/>
                        <a:pt x="13906" y="3143"/>
                      </a:cubicBezTo>
                      <a:cubicBezTo>
                        <a:pt x="13811" y="3048"/>
                        <a:pt x="13621" y="3048"/>
                        <a:pt x="13525" y="2953"/>
                      </a:cubicBezTo>
                      <a:cubicBezTo>
                        <a:pt x="13430" y="2858"/>
                        <a:pt x="13240" y="2858"/>
                        <a:pt x="13145" y="2762"/>
                      </a:cubicBezTo>
                      <a:cubicBezTo>
                        <a:pt x="13049" y="2667"/>
                        <a:pt x="12859" y="2667"/>
                        <a:pt x="12763" y="2572"/>
                      </a:cubicBezTo>
                      <a:cubicBezTo>
                        <a:pt x="12668" y="2477"/>
                        <a:pt x="12573" y="2477"/>
                        <a:pt x="12382" y="2381"/>
                      </a:cubicBezTo>
                      <a:cubicBezTo>
                        <a:pt x="12287" y="2286"/>
                        <a:pt x="12192" y="2286"/>
                        <a:pt x="12097" y="2191"/>
                      </a:cubicBezTo>
                      <a:cubicBezTo>
                        <a:pt x="12002" y="2191"/>
                        <a:pt x="11906" y="2096"/>
                        <a:pt x="11811" y="2096"/>
                      </a:cubicBezTo>
                      <a:cubicBezTo>
                        <a:pt x="11430" y="2000"/>
                        <a:pt x="10287" y="1619"/>
                        <a:pt x="4381" y="572"/>
                      </a:cubicBezTo>
                      <a:cubicBezTo>
                        <a:pt x="2953" y="381"/>
                        <a:pt x="1429" y="191"/>
                        <a:pt x="0" y="0"/>
                      </a:cubicBezTo>
                      <a:cubicBezTo>
                        <a:pt x="1238" y="191"/>
                        <a:pt x="1238" y="286"/>
                        <a:pt x="1333" y="381"/>
                      </a:cubicBezTo>
                      <a:cubicBezTo>
                        <a:pt x="1143" y="476"/>
                        <a:pt x="857" y="381"/>
                        <a:pt x="762" y="572"/>
                      </a:cubicBezTo>
                      <a:cubicBezTo>
                        <a:pt x="857" y="667"/>
                        <a:pt x="857" y="762"/>
                        <a:pt x="2096" y="953"/>
                      </a:cubicBezTo>
                      <a:cubicBezTo>
                        <a:pt x="2572" y="1048"/>
                        <a:pt x="3810" y="1334"/>
                        <a:pt x="4381" y="1619"/>
                      </a:cubicBezTo>
                      <a:cubicBezTo>
                        <a:pt x="5239" y="2096"/>
                        <a:pt x="4477" y="2286"/>
                        <a:pt x="4096" y="2381"/>
                      </a:cubicBezTo>
                      <a:cubicBezTo>
                        <a:pt x="4096" y="2477"/>
                        <a:pt x="4096" y="2572"/>
                        <a:pt x="4667" y="2858"/>
                      </a:cubicBezTo>
                      <a:cubicBezTo>
                        <a:pt x="5524" y="3239"/>
                        <a:pt x="6382" y="3620"/>
                        <a:pt x="7239" y="4001"/>
                      </a:cubicBezTo>
                      <a:cubicBezTo>
                        <a:pt x="8668" y="4096"/>
                        <a:pt x="10668" y="4096"/>
                        <a:pt x="12097" y="4191"/>
                      </a:cubicBezTo>
                      <a:cubicBezTo>
                        <a:pt x="10192" y="3810"/>
                        <a:pt x="10096" y="3715"/>
                        <a:pt x="10001" y="3620"/>
                      </a:cubicBezTo>
                      <a:cubicBezTo>
                        <a:pt x="10287" y="3524"/>
                        <a:pt x="10573" y="3620"/>
                        <a:pt x="10954" y="3620"/>
                      </a:cubicBezTo>
                      <a:cubicBezTo>
                        <a:pt x="14097" y="3810"/>
                        <a:pt x="14288" y="3810"/>
                        <a:pt x="14669" y="371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39" name="Freeform: Shape 310"/>
                <p:cNvSpPr/>
                <p:nvPr/>
              </p:nvSpPr>
              <p:spPr>
                <a:xfrm>
                  <a:off x="6321249" y="676927"/>
                  <a:ext cx="9525" cy="9525"/>
                </a:xfrm>
                <a:custGeom>
                  <a:avLst/>
                  <a:gdLst>
                    <a:gd name="connsiteX0" fmla="*/ 2684 w 9525"/>
                    <a:gd name="connsiteY0" fmla="*/ 15 h 0"/>
                    <a:gd name="connsiteX1" fmla="*/ 1256 w 9525"/>
                    <a:gd name="connsiteY1" fmla="*/ 206 h 0"/>
                    <a:gd name="connsiteX2" fmla="*/ 208 w 9525"/>
                    <a:gd name="connsiteY2" fmla="*/ 968 h 0"/>
                    <a:gd name="connsiteX3" fmla="*/ 779 w 9525"/>
                    <a:gd name="connsiteY3" fmla="*/ 1158 h 0"/>
                    <a:gd name="connsiteX4" fmla="*/ 5732 w 9525"/>
                    <a:gd name="connsiteY4" fmla="*/ 2587 h 0"/>
                    <a:gd name="connsiteX5" fmla="*/ 12305 w 9525"/>
                    <a:gd name="connsiteY5" fmla="*/ 3254 h 0"/>
                    <a:gd name="connsiteX6" fmla="*/ 11447 w 9525"/>
                    <a:gd name="connsiteY6" fmla="*/ 2968 h 0"/>
                    <a:gd name="connsiteX7" fmla="*/ 10209 w 9525"/>
                    <a:gd name="connsiteY7" fmla="*/ 2492 h 0"/>
                    <a:gd name="connsiteX8" fmla="*/ 10876 w 9525"/>
                    <a:gd name="connsiteY8" fmla="*/ 2396 h 0"/>
                    <a:gd name="connsiteX9" fmla="*/ 10114 w 9525"/>
                    <a:gd name="connsiteY9" fmla="*/ 2206 h 0"/>
                    <a:gd name="connsiteX10" fmla="*/ 8875 w 9525"/>
                    <a:gd name="connsiteY10" fmla="*/ 1730 h 0"/>
                    <a:gd name="connsiteX11" fmla="*/ 8971 w 9525"/>
                    <a:gd name="connsiteY11" fmla="*/ 1634 h 0"/>
                    <a:gd name="connsiteX12" fmla="*/ 2684 w 9525"/>
                    <a:gd name="connsiteY12" fmla="*/ 15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525">
                      <a:moveTo>
                        <a:pt x="2684" y="15"/>
                      </a:moveTo>
                      <a:cubicBezTo>
                        <a:pt x="2494" y="15"/>
                        <a:pt x="2303" y="-80"/>
                        <a:pt x="1256" y="206"/>
                      </a:cubicBezTo>
                      <a:cubicBezTo>
                        <a:pt x="-459" y="587"/>
                        <a:pt x="17" y="872"/>
                        <a:pt x="208" y="968"/>
                      </a:cubicBezTo>
                      <a:cubicBezTo>
                        <a:pt x="398" y="1063"/>
                        <a:pt x="589" y="1063"/>
                        <a:pt x="779" y="1158"/>
                      </a:cubicBezTo>
                      <a:cubicBezTo>
                        <a:pt x="2208" y="1444"/>
                        <a:pt x="4018" y="2015"/>
                        <a:pt x="5732" y="2587"/>
                      </a:cubicBezTo>
                      <a:cubicBezTo>
                        <a:pt x="7923" y="2777"/>
                        <a:pt x="9923" y="4778"/>
                        <a:pt x="12305" y="3254"/>
                      </a:cubicBezTo>
                      <a:cubicBezTo>
                        <a:pt x="12019" y="3158"/>
                        <a:pt x="11733" y="3063"/>
                        <a:pt x="11447" y="2968"/>
                      </a:cubicBezTo>
                      <a:cubicBezTo>
                        <a:pt x="11066" y="2873"/>
                        <a:pt x="10495" y="2968"/>
                        <a:pt x="10209" y="2492"/>
                      </a:cubicBezTo>
                      <a:cubicBezTo>
                        <a:pt x="10399" y="2396"/>
                        <a:pt x="10685" y="2492"/>
                        <a:pt x="10876" y="2396"/>
                      </a:cubicBezTo>
                      <a:cubicBezTo>
                        <a:pt x="10590" y="2301"/>
                        <a:pt x="10399" y="2206"/>
                        <a:pt x="10114" y="2206"/>
                      </a:cubicBezTo>
                      <a:cubicBezTo>
                        <a:pt x="8971" y="1920"/>
                        <a:pt x="8875" y="1825"/>
                        <a:pt x="8875" y="1730"/>
                      </a:cubicBezTo>
                      <a:cubicBezTo>
                        <a:pt x="8875" y="1730"/>
                        <a:pt x="8971" y="1634"/>
                        <a:pt x="8971" y="1634"/>
                      </a:cubicBezTo>
                      <a:cubicBezTo>
                        <a:pt x="8685" y="1253"/>
                        <a:pt x="4970" y="491"/>
                        <a:pt x="2684" y="1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0" name="Freeform: Shape 311"/>
                <p:cNvSpPr/>
                <p:nvPr/>
              </p:nvSpPr>
              <p:spPr>
                <a:xfrm>
                  <a:off x="6379845" y="694944"/>
                  <a:ext cx="9525" cy="9525"/>
                </a:xfrm>
                <a:custGeom>
                  <a:avLst/>
                  <a:gdLst>
                    <a:gd name="connsiteX0" fmla="*/ 14859 w 9525"/>
                    <a:gd name="connsiteY0" fmla="*/ 5239 h 0"/>
                    <a:gd name="connsiteX1" fmla="*/ 12478 w 9525"/>
                    <a:gd name="connsiteY1" fmla="*/ 3810 h 0"/>
                    <a:gd name="connsiteX2" fmla="*/ 12859 w 9525"/>
                    <a:gd name="connsiteY2" fmla="*/ 3810 h 0"/>
                    <a:gd name="connsiteX3" fmla="*/ 10763 w 9525"/>
                    <a:gd name="connsiteY3" fmla="*/ 2477 h 0"/>
                    <a:gd name="connsiteX4" fmla="*/ 8858 w 9525"/>
                    <a:gd name="connsiteY4" fmla="*/ 1810 h 0"/>
                    <a:gd name="connsiteX5" fmla="*/ 8858 w 9525"/>
                    <a:gd name="connsiteY5" fmla="*/ 1715 h 0"/>
                    <a:gd name="connsiteX6" fmla="*/ 9239 w 9525"/>
                    <a:gd name="connsiteY6" fmla="*/ 1715 h 0"/>
                    <a:gd name="connsiteX7" fmla="*/ 3048 w 9525"/>
                    <a:gd name="connsiteY7" fmla="*/ 0 h 0"/>
                    <a:gd name="connsiteX8" fmla="*/ 0 w 9525"/>
                    <a:gd name="connsiteY8" fmla="*/ 286 h 0"/>
                    <a:gd name="connsiteX9" fmla="*/ 95 w 9525"/>
                    <a:gd name="connsiteY9" fmla="*/ 381 h 0"/>
                    <a:gd name="connsiteX10" fmla="*/ 6001 w 9525"/>
                    <a:gd name="connsiteY10" fmla="*/ 2096 h 0"/>
                    <a:gd name="connsiteX11" fmla="*/ 8096 w 9525"/>
                    <a:gd name="connsiteY11" fmla="*/ 2762 h 0"/>
                    <a:gd name="connsiteX12" fmla="*/ 5144 w 9525"/>
                    <a:gd name="connsiteY12" fmla="*/ 3143 h 0"/>
                    <a:gd name="connsiteX13" fmla="*/ 14859 w 9525"/>
                    <a:gd name="connsiteY13" fmla="*/ 523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525">
                      <a:moveTo>
                        <a:pt x="14859" y="5239"/>
                      </a:moveTo>
                      <a:cubicBezTo>
                        <a:pt x="14097" y="4763"/>
                        <a:pt x="13240" y="4286"/>
                        <a:pt x="12478" y="3810"/>
                      </a:cubicBezTo>
                      <a:cubicBezTo>
                        <a:pt x="12573" y="3810"/>
                        <a:pt x="12764" y="3810"/>
                        <a:pt x="12859" y="3810"/>
                      </a:cubicBezTo>
                      <a:cubicBezTo>
                        <a:pt x="12859" y="3810"/>
                        <a:pt x="14288" y="3524"/>
                        <a:pt x="10763" y="2477"/>
                      </a:cubicBezTo>
                      <a:cubicBezTo>
                        <a:pt x="9335" y="2096"/>
                        <a:pt x="9144" y="1905"/>
                        <a:pt x="8858" y="1810"/>
                      </a:cubicBezTo>
                      <a:cubicBezTo>
                        <a:pt x="8858" y="1810"/>
                        <a:pt x="8858" y="1715"/>
                        <a:pt x="8858" y="1715"/>
                      </a:cubicBezTo>
                      <a:cubicBezTo>
                        <a:pt x="8954" y="1715"/>
                        <a:pt x="9144" y="1715"/>
                        <a:pt x="9239" y="1715"/>
                      </a:cubicBezTo>
                      <a:cubicBezTo>
                        <a:pt x="7429" y="1238"/>
                        <a:pt x="4953" y="476"/>
                        <a:pt x="3048" y="0"/>
                      </a:cubicBezTo>
                      <a:cubicBezTo>
                        <a:pt x="2096" y="667"/>
                        <a:pt x="953" y="-191"/>
                        <a:pt x="0" y="286"/>
                      </a:cubicBezTo>
                      <a:quadBezTo>
                        <a:pt x="0" y="286"/>
                        <a:pt x="95" y="381"/>
                      </a:quadBezTo>
                      <a:cubicBezTo>
                        <a:pt x="762" y="667"/>
                        <a:pt x="1429" y="857"/>
                        <a:pt x="6001" y="2096"/>
                      </a:cubicBezTo>
                      <a:quadBezTo>
                        <a:pt x="8001" y="2572"/>
                        <a:pt x="8096" y="2762"/>
                      </a:quadBezTo>
                      <a:cubicBezTo>
                        <a:pt x="7144" y="3334"/>
                        <a:pt x="6096" y="2667"/>
                        <a:pt x="5144" y="3143"/>
                      </a:cubicBezTo>
                      <a:cubicBezTo>
                        <a:pt x="5525" y="3334"/>
                        <a:pt x="8763" y="4001"/>
                        <a:pt x="14859" y="523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1" name="Freeform: Shape 312"/>
                <p:cNvSpPr/>
                <p:nvPr/>
              </p:nvSpPr>
              <p:spPr>
                <a:xfrm>
                  <a:off x="6405467" y="700088"/>
                  <a:ext cx="9525" cy="9525"/>
                </a:xfrm>
                <a:custGeom>
                  <a:avLst/>
                  <a:gdLst>
                    <a:gd name="connsiteX0" fmla="*/ 15050 w 9525"/>
                    <a:gd name="connsiteY0" fmla="*/ 4001 h 0"/>
                    <a:gd name="connsiteX1" fmla="*/ 381 w 9525"/>
                    <a:gd name="connsiteY1" fmla="*/ 95 h 0"/>
                    <a:gd name="connsiteX2" fmla="*/ 0 w 9525"/>
                    <a:gd name="connsiteY2" fmla="*/ 0 h 0"/>
                    <a:gd name="connsiteX3" fmla="*/ 1810 w 9525"/>
                    <a:gd name="connsiteY3" fmla="*/ 1048 h 0"/>
                    <a:gd name="connsiteX4" fmla="*/ 3524 w 9525"/>
                    <a:gd name="connsiteY4" fmla="*/ 2191 h 0"/>
                    <a:gd name="connsiteX5" fmla="*/ 95 w 9525"/>
                    <a:gd name="connsiteY5" fmla="*/ 2667 h 0"/>
                    <a:gd name="connsiteX6" fmla="*/ 15050 w 9525"/>
                    <a:gd name="connsiteY6" fmla="*/ 4001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525">
                      <a:moveTo>
                        <a:pt x="15050" y="4001"/>
                      </a:moveTo>
                      <a:cubicBezTo>
                        <a:pt x="13811" y="2667"/>
                        <a:pt x="7525" y="1429"/>
                        <a:pt x="381" y="95"/>
                      </a:cubicBezTo>
                      <a:cubicBezTo>
                        <a:pt x="286" y="95"/>
                        <a:pt x="95" y="0"/>
                        <a:pt x="0" y="0"/>
                      </a:cubicBezTo>
                      <a:cubicBezTo>
                        <a:pt x="667" y="381"/>
                        <a:pt x="1238" y="667"/>
                        <a:pt x="1810" y="1048"/>
                      </a:cubicBezTo>
                      <a:lnTo>
                        <a:pt x="3524" y="2191"/>
                      </a:lnTo>
                      <a:lnTo>
                        <a:pt x="95" y="2667"/>
                      </a:lnTo>
                      <a:cubicBezTo>
                        <a:pt x="10954" y="4477"/>
                        <a:pt x="11716" y="4572"/>
                        <a:pt x="15050" y="400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2" name="Freeform: Shape 313"/>
                <p:cNvSpPr/>
                <p:nvPr/>
              </p:nvSpPr>
              <p:spPr>
                <a:xfrm>
                  <a:off x="6337268" y="684181"/>
                  <a:ext cx="19050" cy="9525"/>
                </a:xfrm>
                <a:custGeom>
                  <a:avLst/>
                  <a:gdLst>
                    <a:gd name="connsiteX0" fmla="*/ 5906 w 19050"/>
                    <a:gd name="connsiteY0" fmla="*/ 2381 h 0"/>
                    <a:gd name="connsiteX1" fmla="*/ 7811 w 19050"/>
                    <a:gd name="connsiteY1" fmla="*/ 3334 h 0"/>
                    <a:gd name="connsiteX2" fmla="*/ 11525 w 19050"/>
                    <a:gd name="connsiteY2" fmla="*/ 5334 h 0"/>
                    <a:gd name="connsiteX3" fmla="*/ 19908 w 19050"/>
                    <a:gd name="connsiteY3" fmla="*/ 6096 h 0"/>
                    <a:gd name="connsiteX4" fmla="*/ 16954 w 19050"/>
                    <a:gd name="connsiteY4" fmla="*/ 4858 h 0"/>
                    <a:gd name="connsiteX5" fmla="*/ 16097 w 19050"/>
                    <a:gd name="connsiteY5" fmla="*/ 4001 h 0"/>
                    <a:gd name="connsiteX6" fmla="*/ 15145 w 19050"/>
                    <a:gd name="connsiteY6" fmla="*/ 3715 h 0"/>
                    <a:gd name="connsiteX7" fmla="*/ 15050 w 19050"/>
                    <a:gd name="connsiteY7" fmla="*/ 3620 h 0"/>
                    <a:gd name="connsiteX8" fmla="*/ 15050 w 19050"/>
                    <a:gd name="connsiteY8" fmla="*/ 3524 h 0"/>
                    <a:gd name="connsiteX9" fmla="*/ 15431 w 19050"/>
                    <a:gd name="connsiteY9" fmla="*/ 3429 h 0"/>
                    <a:gd name="connsiteX10" fmla="*/ 14383 w 19050"/>
                    <a:gd name="connsiteY10" fmla="*/ 2953 h 0"/>
                    <a:gd name="connsiteX11" fmla="*/ 6191 w 19050"/>
                    <a:gd name="connsiteY11" fmla="*/ 667 h 0"/>
                    <a:gd name="connsiteX12" fmla="*/ 4667 w 19050"/>
                    <a:gd name="connsiteY12" fmla="*/ 476 h 0"/>
                    <a:gd name="connsiteX13" fmla="*/ 3524 w 19050"/>
                    <a:gd name="connsiteY13" fmla="*/ 286 h 0"/>
                    <a:gd name="connsiteX14" fmla="*/ 2667 w 19050"/>
                    <a:gd name="connsiteY14" fmla="*/ 191 h 0"/>
                    <a:gd name="connsiteX15" fmla="*/ 2096 w 19050"/>
                    <a:gd name="connsiteY15" fmla="*/ 95 h 0"/>
                    <a:gd name="connsiteX16" fmla="*/ 1715 w 19050"/>
                    <a:gd name="connsiteY16" fmla="*/ 0 h 0"/>
                    <a:gd name="connsiteX17" fmla="*/ 1524 w 19050"/>
                    <a:gd name="connsiteY17" fmla="*/ 0 h 0"/>
                    <a:gd name="connsiteX18" fmla="*/ 1429 w 19050"/>
                    <a:gd name="connsiteY18" fmla="*/ 0 h 0"/>
                    <a:gd name="connsiteX19" fmla="*/ 1429 w 19050"/>
                    <a:gd name="connsiteY19" fmla="*/ 0 h 0"/>
                    <a:gd name="connsiteX20" fmla="*/ 3239 w 19050"/>
                    <a:gd name="connsiteY20" fmla="*/ 1238 h 0"/>
                    <a:gd name="connsiteX21" fmla="*/ 0 w 19050"/>
                    <a:gd name="connsiteY21" fmla="*/ 1619 h 0"/>
                    <a:gd name="connsiteX22" fmla="*/ 5906 w 19050"/>
                    <a:gd name="connsiteY22" fmla="*/ 2381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9050">
                      <a:moveTo>
                        <a:pt x="5906" y="2381"/>
                      </a:moveTo>
                      <a:cubicBezTo>
                        <a:pt x="6572" y="2667"/>
                        <a:pt x="7144" y="3048"/>
                        <a:pt x="7811" y="3334"/>
                      </a:cubicBezTo>
                      <a:cubicBezTo>
                        <a:pt x="9049" y="4001"/>
                        <a:pt x="10287" y="4667"/>
                        <a:pt x="11525" y="5334"/>
                      </a:cubicBezTo>
                      <a:cubicBezTo>
                        <a:pt x="14383" y="5715"/>
                        <a:pt x="19241" y="6382"/>
                        <a:pt x="19908" y="6096"/>
                      </a:cubicBezTo>
                      <a:cubicBezTo>
                        <a:pt x="19908" y="6001"/>
                        <a:pt x="19812" y="5715"/>
                        <a:pt x="16954" y="4858"/>
                      </a:cubicBezTo>
                      <a:cubicBezTo>
                        <a:pt x="16764" y="4572"/>
                        <a:pt x="16478" y="4096"/>
                        <a:pt x="16097" y="4001"/>
                      </a:cubicBezTo>
                      <a:cubicBezTo>
                        <a:pt x="15812" y="3905"/>
                        <a:pt x="15431" y="3905"/>
                        <a:pt x="15145" y="3715"/>
                      </a:cubicBezTo>
                      <a:cubicBezTo>
                        <a:pt x="15145" y="3715"/>
                        <a:pt x="15050" y="3715"/>
                        <a:pt x="15050" y="3620"/>
                      </a:cubicBezTo>
                      <a:cubicBezTo>
                        <a:pt x="15050" y="3620"/>
                        <a:pt x="15050" y="3524"/>
                        <a:pt x="15050" y="3524"/>
                      </a:cubicBezTo>
                      <a:cubicBezTo>
                        <a:pt x="15145" y="3524"/>
                        <a:pt x="15240" y="3429"/>
                        <a:pt x="15431" y="3429"/>
                      </a:cubicBezTo>
                      <a:cubicBezTo>
                        <a:pt x="15431" y="3334"/>
                        <a:pt x="15335" y="3239"/>
                        <a:pt x="14383" y="2953"/>
                      </a:cubicBezTo>
                      <a:quadBezTo>
                        <a:pt x="7620" y="953"/>
                        <a:pt x="6191" y="667"/>
                      </a:quadBezTo>
                      <a:cubicBezTo>
                        <a:pt x="5715" y="572"/>
                        <a:pt x="5144" y="476"/>
                        <a:pt x="4667" y="476"/>
                      </a:cubicBezTo>
                      <a:cubicBezTo>
                        <a:pt x="4286" y="381"/>
                        <a:pt x="3905" y="381"/>
                        <a:pt x="3524" y="286"/>
                      </a:cubicBezTo>
                      <a:cubicBezTo>
                        <a:pt x="3239" y="286"/>
                        <a:pt x="2953" y="191"/>
                        <a:pt x="2667" y="191"/>
                      </a:cubicBezTo>
                      <a:cubicBezTo>
                        <a:pt x="2477" y="191"/>
                        <a:pt x="2286" y="95"/>
                        <a:pt x="2096" y="95"/>
                      </a:cubicBezTo>
                      <a:cubicBezTo>
                        <a:pt x="2000" y="95"/>
                        <a:pt x="1905" y="95"/>
                        <a:pt x="1715" y="0"/>
                      </a:cubicBezTo>
                      <a:quadBezTo>
                        <a:pt x="1619" y="0"/>
                        <a:pt x="1524" y="0"/>
                      </a:quadBezTo>
                      <a:quadBezTo>
                        <a:pt x="1524" y="0"/>
                        <a:pt x="1429" y="0"/>
                      </a:quadBezTo>
                      <a:quadBezTo>
                        <a:pt x="1429" y="0"/>
                        <a:pt x="1429" y="0"/>
                      </a:quadBezTo>
                      <a:lnTo>
                        <a:pt x="3239" y="1238"/>
                      </a:lnTo>
                      <a:lnTo>
                        <a:pt x="0" y="1619"/>
                      </a:lnTo>
                      <a:cubicBezTo>
                        <a:pt x="2000" y="1905"/>
                        <a:pt x="4001" y="2191"/>
                        <a:pt x="5906" y="238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3" name="Freeform: Shape 314"/>
                <p:cNvSpPr/>
                <p:nvPr/>
              </p:nvSpPr>
              <p:spPr>
                <a:xfrm>
                  <a:off x="6325076" y="672846"/>
                  <a:ext cx="19050" cy="9525"/>
                </a:xfrm>
                <a:custGeom>
                  <a:avLst/>
                  <a:gdLst>
                    <a:gd name="connsiteX0" fmla="*/ 20288 w 19050"/>
                    <a:gd name="connsiteY0" fmla="*/ 5715 h 0"/>
                    <a:gd name="connsiteX1" fmla="*/ 19526 w 19050"/>
                    <a:gd name="connsiteY1" fmla="*/ 5143 h 0"/>
                    <a:gd name="connsiteX2" fmla="*/ 17336 w 19050"/>
                    <a:gd name="connsiteY2" fmla="*/ 4191 h 0"/>
                    <a:gd name="connsiteX3" fmla="*/ 8668 w 19050"/>
                    <a:gd name="connsiteY3" fmla="*/ 2476 h 0"/>
                    <a:gd name="connsiteX4" fmla="*/ 8858 w 19050"/>
                    <a:gd name="connsiteY4" fmla="*/ 2381 h 0"/>
                    <a:gd name="connsiteX5" fmla="*/ 6001 w 19050"/>
                    <a:gd name="connsiteY5" fmla="*/ 1238 h 0"/>
                    <a:gd name="connsiteX6" fmla="*/ 6001 w 19050"/>
                    <a:gd name="connsiteY6" fmla="*/ 1238 h 0"/>
                    <a:gd name="connsiteX7" fmla="*/ 0 w 19050"/>
                    <a:gd name="connsiteY7" fmla="*/ 0 h 0"/>
                    <a:gd name="connsiteX8" fmla="*/ 2762 w 19050"/>
                    <a:gd name="connsiteY8" fmla="*/ 1238 h 0"/>
                    <a:gd name="connsiteX9" fmla="*/ 2000 w 19050"/>
                    <a:gd name="connsiteY9" fmla="*/ 1524 h 0"/>
                    <a:gd name="connsiteX10" fmla="*/ 2191 w 19050"/>
                    <a:gd name="connsiteY10" fmla="*/ 1714 h 0"/>
                    <a:gd name="connsiteX11" fmla="*/ 5620 w 19050"/>
                    <a:gd name="connsiteY11" fmla="*/ 2572 h 0"/>
                    <a:gd name="connsiteX12" fmla="*/ 10383 w 19050"/>
                    <a:gd name="connsiteY12" fmla="*/ 4763 h 0"/>
                    <a:gd name="connsiteX13" fmla="*/ 20288 w 19050"/>
                    <a:gd name="connsiteY13" fmla="*/ 5715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9050">
                      <a:moveTo>
                        <a:pt x="20288" y="5715"/>
                      </a:moveTo>
                      <a:cubicBezTo>
                        <a:pt x="20193" y="5524"/>
                        <a:pt x="20098" y="5429"/>
                        <a:pt x="19526" y="5143"/>
                      </a:cubicBezTo>
                      <a:cubicBezTo>
                        <a:pt x="18764" y="4858"/>
                        <a:pt x="18098" y="4477"/>
                        <a:pt x="17336" y="4191"/>
                      </a:cubicBezTo>
                      <a:cubicBezTo>
                        <a:pt x="9525" y="2762"/>
                        <a:pt x="9239" y="2667"/>
                        <a:pt x="8668" y="2476"/>
                      </a:cubicBezTo>
                      <a:cubicBezTo>
                        <a:pt x="8763" y="2476"/>
                        <a:pt x="8858" y="2476"/>
                        <a:pt x="8858" y="2381"/>
                      </a:cubicBezTo>
                      <a:cubicBezTo>
                        <a:pt x="8668" y="2286"/>
                        <a:pt x="8382" y="2095"/>
                        <a:pt x="6001" y="1238"/>
                      </a:cubicBezTo>
                      <a:lnTo>
                        <a:pt x="6001" y="1238"/>
                      </a:lnTo>
                      <a:cubicBezTo>
                        <a:pt x="4191" y="762"/>
                        <a:pt x="1810" y="381"/>
                        <a:pt x="0" y="0"/>
                      </a:cubicBezTo>
                      <a:cubicBezTo>
                        <a:pt x="953" y="476"/>
                        <a:pt x="1905" y="762"/>
                        <a:pt x="2762" y="1238"/>
                      </a:cubicBezTo>
                      <a:cubicBezTo>
                        <a:pt x="2572" y="1429"/>
                        <a:pt x="2191" y="1333"/>
                        <a:pt x="2000" y="1524"/>
                      </a:cubicBezTo>
                      <a:quadBezTo>
                        <a:pt x="2096" y="1619"/>
                        <a:pt x="2191" y="1714"/>
                      </a:quadBezTo>
                      <a:cubicBezTo>
                        <a:pt x="2762" y="1905"/>
                        <a:pt x="3524" y="2095"/>
                        <a:pt x="5620" y="2572"/>
                      </a:cubicBezTo>
                      <a:cubicBezTo>
                        <a:pt x="11049" y="3620"/>
                        <a:pt x="10763" y="4477"/>
                        <a:pt x="10383" y="4763"/>
                      </a:cubicBezTo>
                      <a:cubicBezTo>
                        <a:pt x="19908" y="6001"/>
                        <a:pt x="19908" y="5905"/>
                        <a:pt x="20288" y="571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4" name="Freeform: Shape 315"/>
                <p:cNvSpPr/>
                <p:nvPr/>
              </p:nvSpPr>
              <p:spPr>
                <a:xfrm>
                  <a:off x="6350508" y="683133"/>
                  <a:ext cx="19050" cy="9525"/>
                </a:xfrm>
                <a:custGeom>
                  <a:avLst/>
                  <a:gdLst>
                    <a:gd name="connsiteX0" fmla="*/ 21431 w 19050"/>
                    <a:gd name="connsiteY0" fmla="*/ 4096 h 0"/>
                    <a:gd name="connsiteX1" fmla="*/ 11049 w 19050"/>
                    <a:gd name="connsiteY1" fmla="*/ 762 h 0"/>
                    <a:gd name="connsiteX2" fmla="*/ 6668 w 19050"/>
                    <a:gd name="connsiteY2" fmla="*/ 95 h 0"/>
                    <a:gd name="connsiteX3" fmla="*/ 7239 w 19050"/>
                    <a:gd name="connsiteY3" fmla="*/ 286 h 0"/>
                    <a:gd name="connsiteX4" fmla="*/ 7144 w 19050"/>
                    <a:gd name="connsiteY4" fmla="*/ 1048 h 0"/>
                    <a:gd name="connsiteX5" fmla="*/ 0 w 19050"/>
                    <a:gd name="connsiteY5" fmla="*/ 0 h 0"/>
                    <a:gd name="connsiteX6" fmla="*/ 1810 w 19050"/>
                    <a:gd name="connsiteY6" fmla="*/ 952 h 0"/>
                    <a:gd name="connsiteX7" fmla="*/ 9335 w 19050"/>
                    <a:gd name="connsiteY7" fmla="*/ 2858 h 0"/>
                    <a:gd name="connsiteX8" fmla="*/ 6096 w 19050"/>
                    <a:gd name="connsiteY8" fmla="*/ 3334 h 0"/>
                    <a:gd name="connsiteX9" fmla="*/ 21431 w 19050"/>
                    <a:gd name="connsiteY9" fmla="*/ 4096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050">
                      <a:moveTo>
                        <a:pt x="21431" y="4096"/>
                      </a:moveTo>
                      <a:cubicBezTo>
                        <a:pt x="21336" y="3715"/>
                        <a:pt x="21241" y="3620"/>
                        <a:pt x="11049" y="762"/>
                      </a:cubicBezTo>
                      <a:cubicBezTo>
                        <a:pt x="9620" y="571"/>
                        <a:pt x="8096" y="286"/>
                        <a:pt x="6668" y="95"/>
                      </a:cubicBezTo>
                      <a:cubicBezTo>
                        <a:pt x="6858" y="95"/>
                        <a:pt x="7048" y="190"/>
                        <a:pt x="7239" y="286"/>
                      </a:cubicBezTo>
                      <a:cubicBezTo>
                        <a:pt x="7525" y="381"/>
                        <a:pt x="8001" y="667"/>
                        <a:pt x="7144" y="1048"/>
                      </a:cubicBezTo>
                      <a:cubicBezTo>
                        <a:pt x="4763" y="667"/>
                        <a:pt x="2381" y="381"/>
                        <a:pt x="0" y="0"/>
                      </a:cubicBezTo>
                      <a:cubicBezTo>
                        <a:pt x="667" y="286"/>
                        <a:pt x="1238" y="571"/>
                        <a:pt x="1810" y="952"/>
                      </a:cubicBezTo>
                      <a:cubicBezTo>
                        <a:pt x="8858" y="2286"/>
                        <a:pt x="9144" y="2667"/>
                        <a:pt x="9335" y="2858"/>
                      </a:cubicBezTo>
                      <a:cubicBezTo>
                        <a:pt x="9144" y="2953"/>
                        <a:pt x="8763" y="3239"/>
                        <a:pt x="6096" y="3334"/>
                      </a:cubicBezTo>
                      <a:cubicBezTo>
                        <a:pt x="15621" y="4191"/>
                        <a:pt x="20764" y="4477"/>
                        <a:pt x="21431" y="409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5" name="Freeform: Shape 316"/>
                <p:cNvSpPr/>
                <p:nvPr/>
              </p:nvSpPr>
              <p:spPr>
                <a:xfrm>
                  <a:off x="5260467" y="1137084"/>
                  <a:ext cx="552450" cy="466725"/>
                </a:xfrm>
                <a:custGeom>
                  <a:avLst/>
                  <a:gdLst>
                    <a:gd name="connsiteX0" fmla="*/ 549116 w 552450"/>
                    <a:gd name="connsiteY0" fmla="*/ 295571 h 466725"/>
                    <a:gd name="connsiteX1" fmla="*/ 554546 w 552450"/>
                    <a:gd name="connsiteY1" fmla="*/ 288332 h 466725"/>
                    <a:gd name="connsiteX2" fmla="*/ 556451 w 552450"/>
                    <a:gd name="connsiteY2" fmla="*/ 283474 h 466725"/>
                    <a:gd name="connsiteX3" fmla="*/ 549593 w 552450"/>
                    <a:gd name="connsiteY3" fmla="*/ 275664 h 466725"/>
                    <a:gd name="connsiteX4" fmla="*/ 537020 w 552450"/>
                    <a:gd name="connsiteY4" fmla="*/ 265281 h 466725"/>
                    <a:gd name="connsiteX5" fmla="*/ 531781 w 552450"/>
                    <a:gd name="connsiteY5" fmla="*/ 264043 h 466725"/>
                    <a:gd name="connsiteX6" fmla="*/ 524732 w 552450"/>
                    <a:gd name="connsiteY6" fmla="*/ 266520 h 466725"/>
                    <a:gd name="connsiteX7" fmla="*/ 521017 w 552450"/>
                    <a:gd name="connsiteY7" fmla="*/ 266424 h 466725"/>
                    <a:gd name="connsiteX8" fmla="*/ 516826 w 552450"/>
                    <a:gd name="connsiteY8" fmla="*/ 262995 h 466725"/>
                    <a:gd name="connsiteX9" fmla="*/ 515588 w 552450"/>
                    <a:gd name="connsiteY9" fmla="*/ 256137 h 466725"/>
                    <a:gd name="connsiteX10" fmla="*/ 514636 w 552450"/>
                    <a:gd name="connsiteY10" fmla="*/ 256137 h 466725"/>
                    <a:gd name="connsiteX11" fmla="*/ 513112 w 552450"/>
                    <a:gd name="connsiteY11" fmla="*/ 256137 h 466725"/>
                    <a:gd name="connsiteX12" fmla="*/ 511207 w 552450"/>
                    <a:gd name="connsiteY12" fmla="*/ 256137 h 466725"/>
                    <a:gd name="connsiteX13" fmla="*/ 509207 w 552450"/>
                    <a:gd name="connsiteY13" fmla="*/ 256137 h 466725"/>
                    <a:gd name="connsiteX14" fmla="*/ 507206 w 552450"/>
                    <a:gd name="connsiteY14" fmla="*/ 256137 h 466725"/>
                    <a:gd name="connsiteX15" fmla="*/ 505396 w 552450"/>
                    <a:gd name="connsiteY15" fmla="*/ 256137 h 466725"/>
                    <a:gd name="connsiteX16" fmla="*/ 503968 w 552450"/>
                    <a:gd name="connsiteY16" fmla="*/ 256137 h 466725"/>
                    <a:gd name="connsiteX17" fmla="*/ 503111 w 552450"/>
                    <a:gd name="connsiteY17" fmla="*/ 256137 h 466725"/>
                    <a:gd name="connsiteX18" fmla="*/ 502444 w 552450"/>
                    <a:gd name="connsiteY18" fmla="*/ 256137 h 466725"/>
                    <a:gd name="connsiteX19" fmla="*/ 501587 w 552450"/>
                    <a:gd name="connsiteY19" fmla="*/ 256137 h 466725"/>
                    <a:gd name="connsiteX20" fmla="*/ 500634 w 552450"/>
                    <a:gd name="connsiteY20" fmla="*/ 256137 h 466725"/>
                    <a:gd name="connsiteX21" fmla="*/ 499682 w 552450"/>
                    <a:gd name="connsiteY21" fmla="*/ 256137 h 466725"/>
                    <a:gd name="connsiteX22" fmla="*/ 498824 w 552450"/>
                    <a:gd name="connsiteY22" fmla="*/ 256137 h 466725"/>
                    <a:gd name="connsiteX23" fmla="*/ 498158 w 552450"/>
                    <a:gd name="connsiteY23" fmla="*/ 256137 h 466725"/>
                    <a:gd name="connsiteX24" fmla="*/ 497681 w 552450"/>
                    <a:gd name="connsiteY24" fmla="*/ 256137 h 466725"/>
                    <a:gd name="connsiteX25" fmla="*/ 497491 w 552450"/>
                    <a:gd name="connsiteY25" fmla="*/ 256137 h 466725"/>
                    <a:gd name="connsiteX26" fmla="*/ 499491 w 552450"/>
                    <a:gd name="connsiteY26" fmla="*/ 246708 h 466725"/>
                    <a:gd name="connsiteX27" fmla="*/ 473392 w 552450"/>
                    <a:gd name="connsiteY27" fmla="*/ 233849 h 466725"/>
                    <a:gd name="connsiteX28" fmla="*/ 473488 w 552450"/>
                    <a:gd name="connsiteY28" fmla="*/ 230229 h 466725"/>
                    <a:gd name="connsiteX29" fmla="*/ 465582 w 552450"/>
                    <a:gd name="connsiteY29" fmla="*/ 227753 h 466725"/>
                    <a:gd name="connsiteX30" fmla="*/ 456629 w 552450"/>
                    <a:gd name="connsiteY30" fmla="*/ 227562 h 466725"/>
                    <a:gd name="connsiteX31" fmla="*/ 453200 w 552450"/>
                    <a:gd name="connsiteY31" fmla="*/ 232801 h 466725"/>
                    <a:gd name="connsiteX32" fmla="*/ 451390 w 552450"/>
                    <a:gd name="connsiteY32" fmla="*/ 233849 h 466725"/>
                    <a:gd name="connsiteX33" fmla="*/ 449294 w 552450"/>
                    <a:gd name="connsiteY33" fmla="*/ 231468 h 466725"/>
                    <a:gd name="connsiteX34" fmla="*/ 444437 w 552450"/>
                    <a:gd name="connsiteY34" fmla="*/ 226419 h 466725"/>
                    <a:gd name="connsiteX35" fmla="*/ 443675 w 552450"/>
                    <a:gd name="connsiteY35" fmla="*/ 218990 h 466725"/>
                    <a:gd name="connsiteX36" fmla="*/ 434721 w 552450"/>
                    <a:gd name="connsiteY36" fmla="*/ 218704 h 466725"/>
                    <a:gd name="connsiteX37" fmla="*/ 433483 w 552450"/>
                    <a:gd name="connsiteY37" fmla="*/ 210322 h 466725"/>
                    <a:gd name="connsiteX38" fmla="*/ 422148 w 552450"/>
                    <a:gd name="connsiteY38" fmla="*/ 209941 h 466725"/>
                    <a:gd name="connsiteX39" fmla="*/ 412242 w 552450"/>
                    <a:gd name="connsiteY39" fmla="*/ 206798 h 466725"/>
                    <a:gd name="connsiteX40" fmla="*/ 404050 w 552450"/>
                    <a:gd name="connsiteY40" fmla="*/ 203655 h 466725"/>
                    <a:gd name="connsiteX41" fmla="*/ 411575 w 552450"/>
                    <a:gd name="connsiteY41" fmla="*/ 200892 h 466725"/>
                    <a:gd name="connsiteX42" fmla="*/ 415480 w 552450"/>
                    <a:gd name="connsiteY42" fmla="*/ 195749 h 466725"/>
                    <a:gd name="connsiteX43" fmla="*/ 409956 w 552450"/>
                    <a:gd name="connsiteY43" fmla="*/ 195558 h 466725"/>
                    <a:gd name="connsiteX44" fmla="*/ 406813 w 552450"/>
                    <a:gd name="connsiteY44" fmla="*/ 190986 h 466725"/>
                    <a:gd name="connsiteX45" fmla="*/ 405003 w 552450"/>
                    <a:gd name="connsiteY45" fmla="*/ 183843 h 466725"/>
                    <a:gd name="connsiteX46" fmla="*/ 406813 w 552450"/>
                    <a:gd name="connsiteY46" fmla="*/ 181366 h 466725"/>
                    <a:gd name="connsiteX47" fmla="*/ 436436 w 552450"/>
                    <a:gd name="connsiteY47" fmla="*/ 182128 h 466725"/>
                    <a:gd name="connsiteX48" fmla="*/ 431292 w 552450"/>
                    <a:gd name="connsiteY48" fmla="*/ 181938 h 466725"/>
                    <a:gd name="connsiteX49" fmla="*/ 422053 w 552450"/>
                    <a:gd name="connsiteY49" fmla="*/ 176985 h 466725"/>
                    <a:gd name="connsiteX50" fmla="*/ 411290 w 552450"/>
                    <a:gd name="connsiteY50" fmla="*/ 174413 h 466725"/>
                    <a:gd name="connsiteX51" fmla="*/ 402812 w 552450"/>
                    <a:gd name="connsiteY51" fmla="*/ 174127 h 466725"/>
                    <a:gd name="connsiteX52" fmla="*/ 427196 w 552450"/>
                    <a:gd name="connsiteY52" fmla="*/ 166126 h 466725"/>
                    <a:gd name="connsiteX53" fmla="*/ 423482 w 552450"/>
                    <a:gd name="connsiteY53" fmla="*/ 156601 h 466725"/>
                    <a:gd name="connsiteX54" fmla="*/ 415766 w 552450"/>
                    <a:gd name="connsiteY54" fmla="*/ 146219 h 466725"/>
                    <a:gd name="connsiteX55" fmla="*/ 398717 w 552450"/>
                    <a:gd name="connsiteY55" fmla="*/ 152886 h 466725"/>
                    <a:gd name="connsiteX56" fmla="*/ 393763 w 552450"/>
                    <a:gd name="connsiteY56" fmla="*/ 146695 h 466725"/>
                    <a:gd name="connsiteX57" fmla="*/ 402717 w 552450"/>
                    <a:gd name="connsiteY57" fmla="*/ 142885 h 466725"/>
                    <a:gd name="connsiteX58" fmla="*/ 405765 w 552450"/>
                    <a:gd name="connsiteY58" fmla="*/ 138694 h 466725"/>
                    <a:gd name="connsiteX59" fmla="*/ 398145 w 552450"/>
                    <a:gd name="connsiteY59" fmla="*/ 135456 h 466725"/>
                    <a:gd name="connsiteX60" fmla="*/ 382048 w 552450"/>
                    <a:gd name="connsiteY60" fmla="*/ 127455 h 466725"/>
                    <a:gd name="connsiteX61" fmla="*/ 372713 w 552450"/>
                    <a:gd name="connsiteY61" fmla="*/ 131074 h 466725"/>
                    <a:gd name="connsiteX62" fmla="*/ 376047 w 552450"/>
                    <a:gd name="connsiteY62" fmla="*/ 127074 h 466725"/>
                    <a:gd name="connsiteX63" fmla="*/ 365379 w 552450"/>
                    <a:gd name="connsiteY63" fmla="*/ 126597 h 466725"/>
                    <a:gd name="connsiteX64" fmla="*/ 357283 w 552450"/>
                    <a:gd name="connsiteY64" fmla="*/ 130884 h 466725"/>
                    <a:gd name="connsiteX65" fmla="*/ 350234 w 552450"/>
                    <a:gd name="connsiteY65" fmla="*/ 131074 h 466725"/>
                    <a:gd name="connsiteX66" fmla="*/ 362998 w 552450"/>
                    <a:gd name="connsiteY66" fmla="*/ 121073 h 466725"/>
                    <a:gd name="connsiteX67" fmla="*/ 359378 w 552450"/>
                    <a:gd name="connsiteY67" fmla="*/ 117168 h 466725"/>
                    <a:gd name="connsiteX68" fmla="*/ 349187 w 552450"/>
                    <a:gd name="connsiteY68" fmla="*/ 117644 h 466725"/>
                    <a:gd name="connsiteX69" fmla="*/ 346329 w 552450"/>
                    <a:gd name="connsiteY69" fmla="*/ 116882 h 466725"/>
                    <a:gd name="connsiteX70" fmla="*/ 352520 w 552450"/>
                    <a:gd name="connsiteY70" fmla="*/ 110214 h 466725"/>
                    <a:gd name="connsiteX71" fmla="*/ 348520 w 552450"/>
                    <a:gd name="connsiteY71" fmla="*/ 106119 h 466725"/>
                    <a:gd name="connsiteX72" fmla="*/ 325374 w 552450"/>
                    <a:gd name="connsiteY72" fmla="*/ 96594 h 466725"/>
                    <a:gd name="connsiteX73" fmla="*/ 319373 w 552450"/>
                    <a:gd name="connsiteY73" fmla="*/ 96213 h 466725"/>
                    <a:gd name="connsiteX74" fmla="*/ 311658 w 552450"/>
                    <a:gd name="connsiteY74" fmla="*/ 100594 h 466725"/>
                    <a:gd name="connsiteX75" fmla="*/ 306991 w 552450"/>
                    <a:gd name="connsiteY75" fmla="*/ 100880 h 466725"/>
                    <a:gd name="connsiteX76" fmla="*/ 303562 w 552450"/>
                    <a:gd name="connsiteY76" fmla="*/ 95355 h 466725"/>
                    <a:gd name="connsiteX77" fmla="*/ 306515 w 552450"/>
                    <a:gd name="connsiteY77" fmla="*/ 93450 h 466725"/>
                    <a:gd name="connsiteX78" fmla="*/ 306038 w 552450"/>
                    <a:gd name="connsiteY78" fmla="*/ 90688 h 466725"/>
                    <a:gd name="connsiteX79" fmla="*/ 291370 w 552450"/>
                    <a:gd name="connsiteY79" fmla="*/ 90307 h 466725"/>
                    <a:gd name="connsiteX80" fmla="*/ 298704 w 552450"/>
                    <a:gd name="connsiteY80" fmla="*/ 84592 h 466725"/>
                    <a:gd name="connsiteX81" fmla="*/ 298895 w 552450"/>
                    <a:gd name="connsiteY81" fmla="*/ 80687 h 466725"/>
                    <a:gd name="connsiteX82" fmla="*/ 289560 w 552450"/>
                    <a:gd name="connsiteY82" fmla="*/ 80020 h 466725"/>
                    <a:gd name="connsiteX83" fmla="*/ 284988 w 552450"/>
                    <a:gd name="connsiteY83" fmla="*/ 75448 h 466725"/>
                    <a:gd name="connsiteX84" fmla="*/ 286607 w 552450"/>
                    <a:gd name="connsiteY84" fmla="*/ 69066 h 466725"/>
                    <a:gd name="connsiteX85" fmla="*/ 282130 w 552450"/>
                    <a:gd name="connsiteY85" fmla="*/ 63828 h 466725"/>
                    <a:gd name="connsiteX86" fmla="*/ 240983 w 552450"/>
                    <a:gd name="connsiteY86" fmla="*/ 53255 h 466725"/>
                    <a:gd name="connsiteX87" fmla="*/ 221647 w 552450"/>
                    <a:gd name="connsiteY87" fmla="*/ 61637 h 466725"/>
                    <a:gd name="connsiteX88" fmla="*/ 195072 w 552450"/>
                    <a:gd name="connsiteY88" fmla="*/ 57351 h 466725"/>
                    <a:gd name="connsiteX89" fmla="*/ 179261 w 552450"/>
                    <a:gd name="connsiteY89" fmla="*/ 67542 h 466725"/>
                    <a:gd name="connsiteX90" fmla="*/ 178403 w 552450"/>
                    <a:gd name="connsiteY90" fmla="*/ 64209 h 466725"/>
                    <a:gd name="connsiteX91" fmla="*/ 194977 w 552450"/>
                    <a:gd name="connsiteY91" fmla="*/ 48492 h 466725"/>
                    <a:gd name="connsiteX92" fmla="*/ 194215 w 552450"/>
                    <a:gd name="connsiteY92" fmla="*/ 38396 h 466725"/>
                    <a:gd name="connsiteX93" fmla="*/ 192881 w 552450"/>
                    <a:gd name="connsiteY93" fmla="*/ 35634 h 466725"/>
                    <a:gd name="connsiteX94" fmla="*/ 186404 w 552450"/>
                    <a:gd name="connsiteY94" fmla="*/ 32395 h 466725"/>
                    <a:gd name="connsiteX95" fmla="*/ 188404 w 552450"/>
                    <a:gd name="connsiteY95" fmla="*/ 20298 h 466725"/>
                    <a:gd name="connsiteX96" fmla="*/ 113633 w 552450"/>
                    <a:gd name="connsiteY96" fmla="*/ 27918 h 466725"/>
                    <a:gd name="connsiteX97" fmla="*/ 96488 w 552450"/>
                    <a:gd name="connsiteY97" fmla="*/ 45730 h 466725"/>
                    <a:gd name="connsiteX98" fmla="*/ 106108 w 552450"/>
                    <a:gd name="connsiteY98" fmla="*/ 50588 h 466725"/>
                    <a:gd name="connsiteX99" fmla="*/ 88773 w 552450"/>
                    <a:gd name="connsiteY99" fmla="*/ 57636 h 466725"/>
                    <a:gd name="connsiteX100" fmla="*/ 88773 w 552450"/>
                    <a:gd name="connsiteY100" fmla="*/ 74877 h 466725"/>
                    <a:gd name="connsiteX101" fmla="*/ 98393 w 552450"/>
                    <a:gd name="connsiteY101" fmla="*/ 76020 h 466725"/>
                    <a:gd name="connsiteX102" fmla="*/ 99536 w 552450"/>
                    <a:gd name="connsiteY102" fmla="*/ 78687 h 466725"/>
                    <a:gd name="connsiteX103" fmla="*/ 77724 w 552450"/>
                    <a:gd name="connsiteY103" fmla="*/ 56208 h 466725"/>
                    <a:gd name="connsiteX104" fmla="*/ 83153 w 552450"/>
                    <a:gd name="connsiteY104" fmla="*/ 35538 h 466725"/>
                    <a:gd name="connsiteX105" fmla="*/ 127635 w 552450"/>
                    <a:gd name="connsiteY105" fmla="*/ 10297 h 466725"/>
                    <a:gd name="connsiteX106" fmla="*/ 128778 w 552450"/>
                    <a:gd name="connsiteY106" fmla="*/ 7630 h 466725"/>
                    <a:gd name="connsiteX107" fmla="*/ 103156 w 552450"/>
                    <a:gd name="connsiteY107" fmla="*/ 105 h 466725"/>
                    <a:gd name="connsiteX108" fmla="*/ 0 w 552450"/>
                    <a:gd name="connsiteY108" fmla="*/ 74686 h 466725"/>
                    <a:gd name="connsiteX109" fmla="*/ 37147 w 552450"/>
                    <a:gd name="connsiteY109" fmla="*/ 89164 h 466725"/>
                    <a:gd name="connsiteX110" fmla="*/ 1905 w 552450"/>
                    <a:gd name="connsiteY110" fmla="*/ 84878 h 466725"/>
                    <a:gd name="connsiteX111" fmla="*/ 13145 w 552450"/>
                    <a:gd name="connsiteY111" fmla="*/ 112977 h 466725"/>
                    <a:gd name="connsiteX112" fmla="*/ 14288 w 552450"/>
                    <a:gd name="connsiteY112" fmla="*/ 113167 h 466725"/>
                    <a:gd name="connsiteX113" fmla="*/ 15526 w 552450"/>
                    <a:gd name="connsiteY113" fmla="*/ 113358 h 466725"/>
                    <a:gd name="connsiteX114" fmla="*/ 16859 w 552450"/>
                    <a:gd name="connsiteY114" fmla="*/ 113548 h 466725"/>
                    <a:gd name="connsiteX115" fmla="*/ 18193 w 552450"/>
                    <a:gd name="connsiteY115" fmla="*/ 113739 h 466725"/>
                    <a:gd name="connsiteX116" fmla="*/ 19431 w 552450"/>
                    <a:gd name="connsiteY116" fmla="*/ 113929 h 466725"/>
                    <a:gd name="connsiteX117" fmla="*/ 20574 w 552450"/>
                    <a:gd name="connsiteY117" fmla="*/ 114120 h 466725"/>
                    <a:gd name="connsiteX118" fmla="*/ 21431 w 552450"/>
                    <a:gd name="connsiteY118" fmla="*/ 114215 h 466725"/>
                    <a:gd name="connsiteX119" fmla="*/ 22098 w 552450"/>
                    <a:gd name="connsiteY119" fmla="*/ 114310 h 466725"/>
                    <a:gd name="connsiteX120" fmla="*/ 59722 w 552450"/>
                    <a:gd name="connsiteY120" fmla="*/ 131074 h 466725"/>
                    <a:gd name="connsiteX121" fmla="*/ 68199 w 552450"/>
                    <a:gd name="connsiteY121" fmla="*/ 128121 h 466725"/>
                    <a:gd name="connsiteX122" fmla="*/ 110966 w 552450"/>
                    <a:gd name="connsiteY122" fmla="*/ 147171 h 466725"/>
                    <a:gd name="connsiteX123" fmla="*/ 134493 w 552450"/>
                    <a:gd name="connsiteY123" fmla="*/ 141742 h 466725"/>
                    <a:gd name="connsiteX124" fmla="*/ 162496 w 552450"/>
                    <a:gd name="connsiteY124" fmla="*/ 160506 h 466725"/>
                    <a:gd name="connsiteX125" fmla="*/ 176022 w 552450"/>
                    <a:gd name="connsiteY125" fmla="*/ 153744 h 466725"/>
                    <a:gd name="connsiteX126" fmla="*/ 177355 w 552450"/>
                    <a:gd name="connsiteY126" fmla="*/ 149934 h 466725"/>
                    <a:gd name="connsiteX127" fmla="*/ 166592 w 552450"/>
                    <a:gd name="connsiteY127" fmla="*/ 150029 h 466725"/>
                    <a:gd name="connsiteX128" fmla="*/ 166211 w 552450"/>
                    <a:gd name="connsiteY128" fmla="*/ 150029 h 466725"/>
                    <a:gd name="connsiteX129" fmla="*/ 165735 w 552450"/>
                    <a:gd name="connsiteY129" fmla="*/ 149934 h 466725"/>
                    <a:gd name="connsiteX130" fmla="*/ 165068 w 552450"/>
                    <a:gd name="connsiteY130" fmla="*/ 149838 h 466725"/>
                    <a:gd name="connsiteX131" fmla="*/ 164306 w 552450"/>
                    <a:gd name="connsiteY131" fmla="*/ 149743 h 466725"/>
                    <a:gd name="connsiteX132" fmla="*/ 163354 w 552450"/>
                    <a:gd name="connsiteY132" fmla="*/ 149648 h 466725"/>
                    <a:gd name="connsiteX133" fmla="*/ 162211 w 552450"/>
                    <a:gd name="connsiteY133" fmla="*/ 149553 h 466725"/>
                    <a:gd name="connsiteX134" fmla="*/ 160972 w 552450"/>
                    <a:gd name="connsiteY134" fmla="*/ 149457 h 466725"/>
                    <a:gd name="connsiteX135" fmla="*/ 157925 w 552450"/>
                    <a:gd name="connsiteY135" fmla="*/ 149172 h 466725"/>
                    <a:gd name="connsiteX136" fmla="*/ 141922 w 552450"/>
                    <a:gd name="connsiteY136" fmla="*/ 140218 h 466725"/>
                    <a:gd name="connsiteX137" fmla="*/ 178403 w 552450"/>
                    <a:gd name="connsiteY137" fmla="*/ 147076 h 466725"/>
                    <a:gd name="connsiteX138" fmla="*/ 188500 w 552450"/>
                    <a:gd name="connsiteY138" fmla="*/ 144695 h 466725"/>
                    <a:gd name="connsiteX139" fmla="*/ 193453 w 552450"/>
                    <a:gd name="connsiteY139" fmla="*/ 136980 h 466725"/>
                    <a:gd name="connsiteX140" fmla="*/ 192310 w 552450"/>
                    <a:gd name="connsiteY140" fmla="*/ 128217 h 466725"/>
                    <a:gd name="connsiteX141" fmla="*/ 194405 w 552450"/>
                    <a:gd name="connsiteY141" fmla="*/ 126121 h 466725"/>
                    <a:gd name="connsiteX142" fmla="*/ 212598 w 552450"/>
                    <a:gd name="connsiteY142" fmla="*/ 139932 h 466725"/>
                    <a:gd name="connsiteX143" fmla="*/ 209550 w 552450"/>
                    <a:gd name="connsiteY143" fmla="*/ 149838 h 466725"/>
                    <a:gd name="connsiteX144" fmla="*/ 211265 w 552450"/>
                    <a:gd name="connsiteY144" fmla="*/ 155363 h 466725"/>
                    <a:gd name="connsiteX145" fmla="*/ 223075 w 552450"/>
                    <a:gd name="connsiteY145" fmla="*/ 155553 h 466725"/>
                    <a:gd name="connsiteX146" fmla="*/ 221837 w 552450"/>
                    <a:gd name="connsiteY146" fmla="*/ 158220 h 466725"/>
                    <a:gd name="connsiteX147" fmla="*/ 221742 w 552450"/>
                    <a:gd name="connsiteY147" fmla="*/ 158220 h 466725"/>
                    <a:gd name="connsiteX148" fmla="*/ 221647 w 552450"/>
                    <a:gd name="connsiteY148" fmla="*/ 158220 h 466725"/>
                    <a:gd name="connsiteX149" fmla="*/ 221551 w 552450"/>
                    <a:gd name="connsiteY149" fmla="*/ 158220 h 466725"/>
                    <a:gd name="connsiteX150" fmla="*/ 221456 w 552450"/>
                    <a:gd name="connsiteY150" fmla="*/ 158220 h 466725"/>
                    <a:gd name="connsiteX151" fmla="*/ 221361 w 552450"/>
                    <a:gd name="connsiteY151" fmla="*/ 158220 h 466725"/>
                    <a:gd name="connsiteX152" fmla="*/ 221266 w 552450"/>
                    <a:gd name="connsiteY152" fmla="*/ 158220 h 466725"/>
                    <a:gd name="connsiteX153" fmla="*/ 221171 w 552450"/>
                    <a:gd name="connsiteY153" fmla="*/ 158220 h 466725"/>
                    <a:gd name="connsiteX154" fmla="*/ 222599 w 552450"/>
                    <a:gd name="connsiteY154" fmla="*/ 159649 h 466725"/>
                    <a:gd name="connsiteX155" fmla="*/ 244983 w 552450"/>
                    <a:gd name="connsiteY155" fmla="*/ 177937 h 466725"/>
                    <a:gd name="connsiteX156" fmla="*/ 241935 w 552450"/>
                    <a:gd name="connsiteY156" fmla="*/ 182414 h 466725"/>
                    <a:gd name="connsiteX157" fmla="*/ 232886 w 552450"/>
                    <a:gd name="connsiteY157" fmla="*/ 182890 h 466725"/>
                    <a:gd name="connsiteX158" fmla="*/ 223838 w 552450"/>
                    <a:gd name="connsiteY158" fmla="*/ 181652 h 466725"/>
                    <a:gd name="connsiteX159" fmla="*/ 220504 w 552450"/>
                    <a:gd name="connsiteY159" fmla="*/ 187748 h 466725"/>
                    <a:gd name="connsiteX160" fmla="*/ 222504 w 552450"/>
                    <a:gd name="connsiteY160" fmla="*/ 191844 h 466725"/>
                    <a:gd name="connsiteX161" fmla="*/ 229076 w 552450"/>
                    <a:gd name="connsiteY161" fmla="*/ 190605 h 466725"/>
                    <a:gd name="connsiteX162" fmla="*/ 234315 w 552450"/>
                    <a:gd name="connsiteY162" fmla="*/ 190986 h 466725"/>
                    <a:gd name="connsiteX163" fmla="*/ 239935 w 552450"/>
                    <a:gd name="connsiteY163" fmla="*/ 188034 h 466725"/>
                    <a:gd name="connsiteX164" fmla="*/ 246412 w 552450"/>
                    <a:gd name="connsiteY164" fmla="*/ 185081 h 466725"/>
                    <a:gd name="connsiteX165" fmla="*/ 259366 w 552450"/>
                    <a:gd name="connsiteY165" fmla="*/ 188129 h 466725"/>
                    <a:gd name="connsiteX166" fmla="*/ 260223 w 552450"/>
                    <a:gd name="connsiteY166" fmla="*/ 194606 h 466725"/>
                    <a:gd name="connsiteX167" fmla="*/ 244697 w 552450"/>
                    <a:gd name="connsiteY167" fmla="*/ 201273 h 466725"/>
                    <a:gd name="connsiteX168" fmla="*/ 254222 w 552450"/>
                    <a:gd name="connsiteY168" fmla="*/ 208989 h 466725"/>
                    <a:gd name="connsiteX169" fmla="*/ 259080 w 552450"/>
                    <a:gd name="connsiteY169" fmla="*/ 201654 h 466725"/>
                    <a:gd name="connsiteX170" fmla="*/ 267462 w 552450"/>
                    <a:gd name="connsiteY170" fmla="*/ 207084 h 466725"/>
                    <a:gd name="connsiteX171" fmla="*/ 266509 w 552450"/>
                    <a:gd name="connsiteY171" fmla="*/ 211560 h 466725"/>
                    <a:gd name="connsiteX172" fmla="*/ 260795 w 552450"/>
                    <a:gd name="connsiteY172" fmla="*/ 216609 h 466725"/>
                    <a:gd name="connsiteX173" fmla="*/ 250603 w 552450"/>
                    <a:gd name="connsiteY173" fmla="*/ 227181 h 466725"/>
                    <a:gd name="connsiteX174" fmla="*/ 256413 w 552450"/>
                    <a:gd name="connsiteY174" fmla="*/ 227086 h 466725"/>
                    <a:gd name="connsiteX175" fmla="*/ 263652 w 552450"/>
                    <a:gd name="connsiteY175" fmla="*/ 233182 h 466725"/>
                    <a:gd name="connsiteX176" fmla="*/ 281940 w 552450"/>
                    <a:gd name="connsiteY176" fmla="*/ 232611 h 466725"/>
                    <a:gd name="connsiteX177" fmla="*/ 285274 w 552450"/>
                    <a:gd name="connsiteY177" fmla="*/ 228039 h 466725"/>
                    <a:gd name="connsiteX178" fmla="*/ 284417 w 552450"/>
                    <a:gd name="connsiteY178" fmla="*/ 221466 h 466725"/>
                    <a:gd name="connsiteX179" fmla="*/ 274130 w 552450"/>
                    <a:gd name="connsiteY179" fmla="*/ 217371 h 466725"/>
                    <a:gd name="connsiteX180" fmla="*/ 269653 w 552450"/>
                    <a:gd name="connsiteY180" fmla="*/ 215180 h 466725"/>
                    <a:gd name="connsiteX181" fmla="*/ 271939 w 552450"/>
                    <a:gd name="connsiteY181" fmla="*/ 210798 h 466725"/>
                    <a:gd name="connsiteX182" fmla="*/ 271653 w 552450"/>
                    <a:gd name="connsiteY182" fmla="*/ 204321 h 466725"/>
                    <a:gd name="connsiteX183" fmla="*/ 292132 w 552450"/>
                    <a:gd name="connsiteY183" fmla="*/ 215751 h 466725"/>
                    <a:gd name="connsiteX184" fmla="*/ 294894 w 552450"/>
                    <a:gd name="connsiteY184" fmla="*/ 228610 h 466725"/>
                    <a:gd name="connsiteX185" fmla="*/ 297656 w 552450"/>
                    <a:gd name="connsiteY185" fmla="*/ 230706 h 466725"/>
                    <a:gd name="connsiteX186" fmla="*/ 306134 w 552450"/>
                    <a:gd name="connsiteY186" fmla="*/ 247184 h 466725"/>
                    <a:gd name="connsiteX187" fmla="*/ 266319 w 552450"/>
                    <a:gd name="connsiteY187" fmla="*/ 277473 h 466725"/>
                    <a:gd name="connsiteX188" fmla="*/ 246602 w 552450"/>
                    <a:gd name="connsiteY188" fmla="*/ 290618 h 466725"/>
                    <a:gd name="connsiteX189" fmla="*/ 263557 w 552450"/>
                    <a:gd name="connsiteY189" fmla="*/ 314145 h 466725"/>
                    <a:gd name="connsiteX190" fmla="*/ 238411 w 552450"/>
                    <a:gd name="connsiteY190" fmla="*/ 318621 h 466725"/>
                    <a:gd name="connsiteX191" fmla="*/ 231458 w 552450"/>
                    <a:gd name="connsiteY191" fmla="*/ 318145 h 466725"/>
                    <a:gd name="connsiteX192" fmla="*/ 223742 w 552450"/>
                    <a:gd name="connsiteY192" fmla="*/ 317574 h 466725"/>
                    <a:gd name="connsiteX193" fmla="*/ 169069 w 552450"/>
                    <a:gd name="connsiteY193" fmla="*/ 309001 h 466725"/>
                    <a:gd name="connsiteX194" fmla="*/ 168783 w 552450"/>
                    <a:gd name="connsiteY194" fmla="*/ 309954 h 466725"/>
                    <a:gd name="connsiteX195" fmla="*/ 168497 w 552450"/>
                    <a:gd name="connsiteY195" fmla="*/ 311097 h 466725"/>
                    <a:gd name="connsiteX196" fmla="*/ 168212 w 552450"/>
                    <a:gd name="connsiteY196" fmla="*/ 312335 h 466725"/>
                    <a:gd name="connsiteX197" fmla="*/ 167926 w 552450"/>
                    <a:gd name="connsiteY197" fmla="*/ 313573 h 466725"/>
                    <a:gd name="connsiteX198" fmla="*/ 167640 w 552450"/>
                    <a:gd name="connsiteY198" fmla="*/ 314716 h 466725"/>
                    <a:gd name="connsiteX199" fmla="*/ 167354 w 552450"/>
                    <a:gd name="connsiteY199" fmla="*/ 315573 h 466725"/>
                    <a:gd name="connsiteX200" fmla="*/ 167164 w 552450"/>
                    <a:gd name="connsiteY200" fmla="*/ 316145 h 466725"/>
                    <a:gd name="connsiteX201" fmla="*/ 167830 w 552450"/>
                    <a:gd name="connsiteY201" fmla="*/ 316716 h 466725"/>
                    <a:gd name="connsiteX202" fmla="*/ 169545 w 552450"/>
                    <a:gd name="connsiteY202" fmla="*/ 319002 h 466725"/>
                    <a:gd name="connsiteX203" fmla="*/ 159925 w 552450"/>
                    <a:gd name="connsiteY203" fmla="*/ 318050 h 466725"/>
                    <a:gd name="connsiteX204" fmla="*/ 149447 w 552450"/>
                    <a:gd name="connsiteY204" fmla="*/ 324813 h 466725"/>
                    <a:gd name="connsiteX205" fmla="*/ 147542 w 552450"/>
                    <a:gd name="connsiteY205" fmla="*/ 331575 h 466725"/>
                    <a:gd name="connsiteX206" fmla="*/ 157925 w 552450"/>
                    <a:gd name="connsiteY206" fmla="*/ 352435 h 466725"/>
                    <a:gd name="connsiteX207" fmla="*/ 180118 w 552450"/>
                    <a:gd name="connsiteY207" fmla="*/ 362627 h 466725"/>
                    <a:gd name="connsiteX208" fmla="*/ 210407 w 552450"/>
                    <a:gd name="connsiteY208" fmla="*/ 349292 h 466725"/>
                    <a:gd name="connsiteX209" fmla="*/ 229838 w 552450"/>
                    <a:gd name="connsiteY209" fmla="*/ 356436 h 466725"/>
                    <a:gd name="connsiteX210" fmla="*/ 268986 w 552450"/>
                    <a:gd name="connsiteY210" fmla="*/ 375200 h 466725"/>
                    <a:gd name="connsiteX211" fmla="*/ 283940 w 552450"/>
                    <a:gd name="connsiteY211" fmla="*/ 389487 h 466725"/>
                    <a:gd name="connsiteX212" fmla="*/ 306134 w 552450"/>
                    <a:gd name="connsiteY212" fmla="*/ 415586 h 466725"/>
                    <a:gd name="connsiteX213" fmla="*/ 330041 w 552450"/>
                    <a:gd name="connsiteY213" fmla="*/ 432255 h 466725"/>
                    <a:gd name="connsiteX214" fmla="*/ 324898 w 552450"/>
                    <a:gd name="connsiteY214" fmla="*/ 425968 h 466725"/>
                    <a:gd name="connsiteX215" fmla="*/ 438531 w 552450"/>
                    <a:gd name="connsiteY215" fmla="*/ 467211 h 466725"/>
                    <a:gd name="connsiteX216" fmla="*/ 447389 w 552450"/>
                    <a:gd name="connsiteY216" fmla="*/ 455019 h 466725"/>
                    <a:gd name="connsiteX217" fmla="*/ 379571 w 552450"/>
                    <a:gd name="connsiteY217" fmla="*/ 400441 h 466725"/>
                    <a:gd name="connsiteX218" fmla="*/ 374333 w 552450"/>
                    <a:gd name="connsiteY218" fmla="*/ 392631 h 466725"/>
                    <a:gd name="connsiteX219" fmla="*/ 378428 w 552450"/>
                    <a:gd name="connsiteY219" fmla="*/ 389106 h 466725"/>
                    <a:gd name="connsiteX220" fmla="*/ 403765 w 552450"/>
                    <a:gd name="connsiteY220" fmla="*/ 406442 h 466725"/>
                    <a:gd name="connsiteX221" fmla="*/ 406432 w 552450"/>
                    <a:gd name="connsiteY221" fmla="*/ 401203 h 466725"/>
                    <a:gd name="connsiteX222" fmla="*/ 431483 w 552450"/>
                    <a:gd name="connsiteY222" fmla="*/ 423873 h 466725"/>
                    <a:gd name="connsiteX223" fmla="*/ 435388 w 552450"/>
                    <a:gd name="connsiteY223" fmla="*/ 422158 h 466725"/>
                    <a:gd name="connsiteX224" fmla="*/ 474440 w 552450"/>
                    <a:gd name="connsiteY224" fmla="*/ 446637 h 466725"/>
                    <a:gd name="connsiteX225" fmla="*/ 493300 w 552450"/>
                    <a:gd name="connsiteY225" fmla="*/ 441970 h 466725"/>
                    <a:gd name="connsiteX226" fmla="*/ 475488 w 552450"/>
                    <a:gd name="connsiteY226" fmla="*/ 438541 h 466725"/>
                    <a:gd name="connsiteX227" fmla="*/ 467773 w 552450"/>
                    <a:gd name="connsiteY227" fmla="*/ 427397 h 466725"/>
                    <a:gd name="connsiteX228" fmla="*/ 473297 w 552450"/>
                    <a:gd name="connsiteY228" fmla="*/ 425682 h 466725"/>
                    <a:gd name="connsiteX229" fmla="*/ 475202 w 552450"/>
                    <a:gd name="connsiteY229" fmla="*/ 419967 h 466725"/>
                    <a:gd name="connsiteX230" fmla="*/ 473488 w 552450"/>
                    <a:gd name="connsiteY230" fmla="*/ 412347 h 466725"/>
                    <a:gd name="connsiteX231" fmla="*/ 471202 w 552450"/>
                    <a:gd name="connsiteY231" fmla="*/ 404061 h 466725"/>
                    <a:gd name="connsiteX232" fmla="*/ 482727 w 552450"/>
                    <a:gd name="connsiteY232" fmla="*/ 412538 h 466725"/>
                    <a:gd name="connsiteX233" fmla="*/ 482727 w 552450"/>
                    <a:gd name="connsiteY233" fmla="*/ 411300 h 466725"/>
                    <a:gd name="connsiteX234" fmla="*/ 482727 w 552450"/>
                    <a:gd name="connsiteY234" fmla="*/ 409490 h 466725"/>
                    <a:gd name="connsiteX235" fmla="*/ 482727 w 552450"/>
                    <a:gd name="connsiteY235" fmla="*/ 407299 h 466725"/>
                    <a:gd name="connsiteX236" fmla="*/ 482727 w 552450"/>
                    <a:gd name="connsiteY236" fmla="*/ 405013 h 466725"/>
                    <a:gd name="connsiteX237" fmla="*/ 482727 w 552450"/>
                    <a:gd name="connsiteY237" fmla="*/ 402918 h 466725"/>
                    <a:gd name="connsiteX238" fmla="*/ 482727 w 552450"/>
                    <a:gd name="connsiteY238" fmla="*/ 401108 h 466725"/>
                    <a:gd name="connsiteX239" fmla="*/ 482727 w 552450"/>
                    <a:gd name="connsiteY239" fmla="*/ 399870 h 466725"/>
                    <a:gd name="connsiteX240" fmla="*/ 482727 w 552450"/>
                    <a:gd name="connsiteY240" fmla="*/ 399393 h 466725"/>
                    <a:gd name="connsiteX241" fmla="*/ 486442 w 552450"/>
                    <a:gd name="connsiteY241" fmla="*/ 406251 h 466725"/>
                    <a:gd name="connsiteX242" fmla="*/ 491490 w 552450"/>
                    <a:gd name="connsiteY242" fmla="*/ 409014 h 466725"/>
                    <a:gd name="connsiteX243" fmla="*/ 493300 w 552450"/>
                    <a:gd name="connsiteY243" fmla="*/ 402727 h 466725"/>
                    <a:gd name="connsiteX244" fmla="*/ 493300 w 552450"/>
                    <a:gd name="connsiteY244" fmla="*/ 392726 h 466725"/>
                    <a:gd name="connsiteX245" fmla="*/ 487013 w 552450"/>
                    <a:gd name="connsiteY245" fmla="*/ 386916 h 466725"/>
                    <a:gd name="connsiteX246" fmla="*/ 482060 w 552450"/>
                    <a:gd name="connsiteY246" fmla="*/ 386820 h 466725"/>
                    <a:gd name="connsiteX247" fmla="*/ 477203 w 552450"/>
                    <a:gd name="connsiteY247" fmla="*/ 382248 h 466725"/>
                    <a:gd name="connsiteX248" fmla="*/ 471583 w 552450"/>
                    <a:gd name="connsiteY248" fmla="*/ 377010 h 466725"/>
                    <a:gd name="connsiteX249" fmla="*/ 475774 w 552450"/>
                    <a:gd name="connsiteY249" fmla="*/ 372247 h 466725"/>
                    <a:gd name="connsiteX250" fmla="*/ 473012 w 552450"/>
                    <a:gd name="connsiteY250" fmla="*/ 365961 h 466725"/>
                    <a:gd name="connsiteX251" fmla="*/ 465106 w 552450"/>
                    <a:gd name="connsiteY251" fmla="*/ 355102 h 466725"/>
                    <a:gd name="connsiteX252" fmla="*/ 458438 w 552450"/>
                    <a:gd name="connsiteY252" fmla="*/ 349959 h 466725"/>
                    <a:gd name="connsiteX253" fmla="*/ 450151 w 552450"/>
                    <a:gd name="connsiteY253" fmla="*/ 346149 h 466725"/>
                    <a:gd name="connsiteX254" fmla="*/ 439484 w 552450"/>
                    <a:gd name="connsiteY254" fmla="*/ 344625 h 466725"/>
                    <a:gd name="connsiteX255" fmla="*/ 427863 w 552450"/>
                    <a:gd name="connsiteY255" fmla="*/ 336909 h 466725"/>
                    <a:gd name="connsiteX256" fmla="*/ 421386 w 552450"/>
                    <a:gd name="connsiteY256" fmla="*/ 326146 h 466725"/>
                    <a:gd name="connsiteX257" fmla="*/ 416242 w 552450"/>
                    <a:gd name="connsiteY257" fmla="*/ 313287 h 466725"/>
                    <a:gd name="connsiteX258" fmla="*/ 417100 w 552450"/>
                    <a:gd name="connsiteY258" fmla="*/ 306048 h 466725"/>
                    <a:gd name="connsiteX259" fmla="*/ 415290 w 552450"/>
                    <a:gd name="connsiteY259" fmla="*/ 299476 h 466725"/>
                    <a:gd name="connsiteX260" fmla="*/ 406908 w 552450"/>
                    <a:gd name="connsiteY260" fmla="*/ 292904 h 466725"/>
                    <a:gd name="connsiteX261" fmla="*/ 455676 w 552450"/>
                    <a:gd name="connsiteY261" fmla="*/ 307191 h 466725"/>
                    <a:gd name="connsiteX262" fmla="*/ 467011 w 552450"/>
                    <a:gd name="connsiteY262" fmla="*/ 304905 h 466725"/>
                    <a:gd name="connsiteX263" fmla="*/ 472821 w 552450"/>
                    <a:gd name="connsiteY263" fmla="*/ 301095 h 466725"/>
                    <a:gd name="connsiteX264" fmla="*/ 468154 w 552450"/>
                    <a:gd name="connsiteY264" fmla="*/ 304334 h 466725"/>
                    <a:gd name="connsiteX265" fmla="*/ 464915 w 552450"/>
                    <a:gd name="connsiteY265" fmla="*/ 310906 h 466725"/>
                    <a:gd name="connsiteX266" fmla="*/ 457486 w 552450"/>
                    <a:gd name="connsiteY266" fmla="*/ 314621 h 466725"/>
                    <a:gd name="connsiteX267" fmla="*/ 505682 w 552450"/>
                    <a:gd name="connsiteY267" fmla="*/ 350911 h 466725"/>
                    <a:gd name="connsiteX268" fmla="*/ 513397 w 552450"/>
                    <a:gd name="connsiteY268" fmla="*/ 335004 h 466725"/>
                    <a:gd name="connsiteX269" fmla="*/ 511302 w 552450"/>
                    <a:gd name="connsiteY269" fmla="*/ 322050 h 466725"/>
                    <a:gd name="connsiteX270" fmla="*/ 529304 w 552450"/>
                    <a:gd name="connsiteY270" fmla="*/ 321098 h 466725"/>
                    <a:gd name="connsiteX271" fmla="*/ 535496 w 552450"/>
                    <a:gd name="connsiteY271" fmla="*/ 321193 h 466725"/>
                    <a:gd name="connsiteX272" fmla="*/ 538258 w 552450"/>
                    <a:gd name="connsiteY272" fmla="*/ 312144 h 466725"/>
                    <a:gd name="connsiteX273" fmla="*/ 537591 w 552450"/>
                    <a:gd name="connsiteY273" fmla="*/ 295190 h 466725"/>
                    <a:gd name="connsiteX274" fmla="*/ 549116 w 552450"/>
                    <a:gd name="connsiteY274" fmla="*/ 295571 h 466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</a:cxnLst>
                  <a:rect l="l" t="t" r="r" b="b"/>
                  <a:pathLst>
                    <a:path w="552450" h="466725">
                      <a:moveTo>
                        <a:pt x="549116" y="295571"/>
                      </a:moveTo>
                      <a:lnTo>
                        <a:pt x="554546" y="288332"/>
                      </a:lnTo>
                      <a:lnTo>
                        <a:pt x="556451" y="283474"/>
                      </a:lnTo>
                      <a:lnTo>
                        <a:pt x="549593" y="275664"/>
                      </a:lnTo>
                      <a:lnTo>
                        <a:pt x="537020" y="265281"/>
                      </a:lnTo>
                      <a:lnTo>
                        <a:pt x="531781" y="264043"/>
                      </a:lnTo>
                      <a:lnTo>
                        <a:pt x="524732" y="266520"/>
                      </a:lnTo>
                      <a:cubicBezTo>
                        <a:pt x="523494" y="266520"/>
                        <a:pt x="522256" y="266520"/>
                        <a:pt x="521017" y="266424"/>
                      </a:cubicBezTo>
                      <a:cubicBezTo>
                        <a:pt x="519779" y="265377"/>
                        <a:pt x="518065" y="264043"/>
                        <a:pt x="516826" y="262995"/>
                      </a:cubicBezTo>
                      <a:cubicBezTo>
                        <a:pt x="516826" y="260900"/>
                        <a:pt x="516255" y="258138"/>
                        <a:pt x="515588" y="256137"/>
                      </a:cubicBezTo>
                      <a:cubicBezTo>
                        <a:pt x="515303" y="256137"/>
                        <a:pt x="514921" y="256137"/>
                        <a:pt x="514636" y="256137"/>
                      </a:cubicBezTo>
                      <a:cubicBezTo>
                        <a:pt x="514159" y="256137"/>
                        <a:pt x="513588" y="256137"/>
                        <a:pt x="513112" y="256137"/>
                      </a:cubicBezTo>
                      <a:cubicBezTo>
                        <a:pt x="512445" y="256137"/>
                        <a:pt x="511874" y="256137"/>
                        <a:pt x="511207" y="256137"/>
                      </a:cubicBezTo>
                      <a:cubicBezTo>
                        <a:pt x="510540" y="256137"/>
                        <a:pt x="509873" y="256137"/>
                        <a:pt x="509207" y="256137"/>
                      </a:cubicBezTo>
                      <a:cubicBezTo>
                        <a:pt x="508540" y="256137"/>
                        <a:pt x="507873" y="256137"/>
                        <a:pt x="507206" y="256137"/>
                      </a:cubicBezTo>
                      <a:cubicBezTo>
                        <a:pt x="506635" y="256137"/>
                        <a:pt x="505968" y="256137"/>
                        <a:pt x="505396" y="256137"/>
                      </a:cubicBezTo>
                      <a:cubicBezTo>
                        <a:pt x="504920" y="256137"/>
                        <a:pt x="504444" y="256137"/>
                        <a:pt x="503968" y="256137"/>
                      </a:cubicBezTo>
                      <a:cubicBezTo>
                        <a:pt x="503682" y="256137"/>
                        <a:pt x="503396" y="256137"/>
                        <a:pt x="503111" y="256137"/>
                      </a:cubicBezTo>
                      <a:cubicBezTo>
                        <a:pt x="502920" y="256137"/>
                        <a:pt x="502634" y="256137"/>
                        <a:pt x="502444" y="256137"/>
                      </a:cubicBezTo>
                      <a:cubicBezTo>
                        <a:pt x="502158" y="256137"/>
                        <a:pt x="501872" y="256137"/>
                        <a:pt x="501587" y="256137"/>
                      </a:cubicBezTo>
                      <a:cubicBezTo>
                        <a:pt x="501301" y="256137"/>
                        <a:pt x="501015" y="256137"/>
                        <a:pt x="500634" y="256137"/>
                      </a:cubicBezTo>
                      <a:cubicBezTo>
                        <a:pt x="500348" y="256137"/>
                        <a:pt x="500063" y="256137"/>
                        <a:pt x="499682" y="256137"/>
                      </a:cubicBezTo>
                      <a:cubicBezTo>
                        <a:pt x="499396" y="256137"/>
                        <a:pt x="499110" y="256137"/>
                        <a:pt x="498824" y="256137"/>
                      </a:cubicBezTo>
                      <a:cubicBezTo>
                        <a:pt x="498634" y="256137"/>
                        <a:pt x="498348" y="256137"/>
                        <a:pt x="498158" y="256137"/>
                      </a:cubicBezTo>
                      <a:cubicBezTo>
                        <a:pt x="497967" y="256137"/>
                        <a:pt x="497872" y="256137"/>
                        <a:pt x="497681" y="256137"/>
                      </a:cubicBezTo>
                      <a:quadBezTo>
                        <a:pt x="497586" y="256137"/>
                        <a:pt x="497491" y="256137"/>
                      </a:quadBezTo>
                      <a:cubicBezTo>
                        <a:pt x="497872" y="253280"/>
                        <a:pt x="498443" y="249470"/>
                        <a:pt x="499491" y="246708"/>
                      </a:cubicBezTo>
                      <a:cubicBezTo>
                        <a:pt x="491300" y="241469"/>
                        <a:pt x="481584" y="239183"/>
                        <a:pt x="473392" y="233849"/>
                      </a:cubicBezTo>
                      <a:cubicBezTo>
                        <a:pt x="473392" y="232611"/>
                        <a:pt x="473392" y="231468"/>
                        <a:pt x="473488" y="230229"/>
                      </a:cubicBezTo>
                      <a:lnTo>
                        <a:pt x="465582" y="227753"/>
                      </a:lnTo>
                      <a:cubicBezTo>
                        <a:pt x="463296" y="227658"/>
                        <a:pt x="461010" y="227658"/>
                        <a:pt x="456629" y="227562"/>
                      </a:cubicBezTo>
                      <a:cubicBezTo>
                        <a:pt x="455486" y="228991"/>
                        <a:pt x="454057" y="231087"/>
                        <a:pt x="453200" y="232801"/>
                      </a:cubicBezTo>
                      <a:lnTo>
                        <a:pt x="451390" y="233849"/>
                      </a:lnTo>
                      <a:lnTo>
                        <a:pt x="449294" y="231468"/>
                      </a:lnTo>
                      <a:lnTo>
                        <a:pt x="444437" y="226419"/>
                      </a:lnTo>
                      <a:lnTo>
                        <a:pt x="443675" y="218990"/>
                      </a:lnTo>
                      <a:cubicBezTo>
                        <a:pt x="440626" y="218895"/>
                        <a:pt x="437674" y="218799"/>
                        <a:pt x="434721" y="218704"/>
                      </a:cubicBezTo>
                      <a:lnTo>
                        <a:pt x="433483" y="210322"/>
                      </a:lnTo>
                      <a:cubicBezTo>
                        <a:pt x="429673" y="210227"/>
                        <a:pt x="425958" y="210036"/>
                        <a:pt x="422148" y="209941"/>
                      </a:cubicBezTo>
                      <a:lnTo>
                        <a:pt x="412242" y="206798"/>
                      </a:lnTo>
                      <a:lnTo>
                        <a:pt x="404050" y="203655"/>
                      </a:lnTo>
                      <a:lnTo>
                        <a:pt x="411575" y="200892"/>
                      </a:lnTo>
                      <a:lnTo>
                        <a:pt x="415480" y="195749"/>
                      </a:lnTo>
                      <a:cubicBezTo>
                        <a:pt x="413671" y="195654"/>
                        <a:pt x="411766" y="195654"/>
                        <a:pt x="409956" y="195558"/>
                      </a:cubicBezTo>
                      <a:lnTo>
                        <a:pt x="406813" y="190986"/>
                      </a:lnTo>
                      <a:cubicBezTo>
                        <a:pt x="406241" y="188796"/>
                        <a:pt x="405575" y="185938"/>
                        <a:pt x="405003" y="183843"/>
                      </a:cubicBezTo>
                      <a:cubicBezTo>
                        <a:pt x="405575" y="183081"/>
                        <a:pt x="406241" y="182128"/>
                        <a:pt x="406813" y="181366"/>
                      </a:cubicBezTo>
                      <a:quadBezTo>
                        <a:pt x="431959" y="190129"/>
                        <a:pt x="436436" y="182128"/>
                      </a:quadBezTo>
                      <a:cubicBezTo>
                        <a:pt x="434721" y="182033"/>
                        <a:pt x="433007" y="182033"/>
                        <a:pt x="431292" y="181938"/>
                      </a:cubicBezTo>
                      <a:lnTo>
                        <a:pt x="422053" y="176985"/>
                      </a:lnTo>
                      <a:lnTo>
                        <a:pt x="411290" y="174413"/>
                      </a:lnTo>
                      <a:cubicBezTo>
                        <a:pt x="408432" y="174318"/>
                        <a:pt x="405670" y="174222"/>
                        <a:pt x="402812" y="174127"/>
                      </a:cubicBezTo>
                      <a:quadBezTo>
                        <a:pt x="404432" y="170508"/>
                        <a:pt x="427196" y="166126"/>
                      </a:quadBezTo>
                      <a:cubicBezTo>
                        <a:pt x="425958" y="162221"/>
                        <a:pt x="425863" y="161935"/>
                        <a:pt x="423482" y="156601"/>
                      </a:cubicBezTo>
                      <a:cubicBezTo>
                        <a:pt x="421196" y="153458"/>
                        <a:pt x="418052" y="149362"/>
                        <a:pt x="415766" y="146219"/>
                      </a:cubicBezTo>
                      <a:quadBezTo>
                        <a:pt x="407670" y="145076"/>
                        <a:pt x="398717" y="152886"/>
                      </a:quadBezTo>
                      <a:cubicBezTo>
                        <a:pt x="397192" y="150981"/>
                        <a:pt x="395288" y="148505"/>
                        <a:pt x="393763" y="146695"/>
                      </a:cubicBezTo>
                      <a:quadBezTo>
                        <a:pt x="396335" y="145266"/>
                        <a:pt x="402717" y="142885"/>
                      </a:quadBezTo>
                      <a:lnTo>
                        <a:pt x="405765" y="138694"/>
                      </a:lnTo>
                      <a:lnTo>
                        <a:pt x="398145" y="135456"/>
                      </a:lnTo>
                      <a:cubicBezTo>
                        <a:pt x="393478" y="132789"/>
                        <a:pt x="387382" y="128312"/>
                        <a:pt x="382048" y="127455"/>
                      </a:cubicBezTo>
                      <a:cubicBezTo>
                        <a:pt x="378714" y="130312"/>
                        <a:pt x="376904" y="130788"/>
                        <a:pt x="372713" y="131074"/>
                      </a:cubicBezTo>
                      <a:lnTo>
                        <a:pt x="376047" y="127074"/>
                      </a:lnTo>
                      <a:cubicBezTo>
                        <a:pt x="372523" y="126883"/>
                        <a:pt x="368999" y="126788"/>
                        <a:pt x="365379" y="126597"/>
                      </a:cubicBezTo>
                      <a:lnTo>
                        <a:pt x="357283" y="130884"/>
                      </a:lnTo>
                      <a:cubicBezTo>
                        <a:pt x="355187" y="130979"/>
                        <a:pt x="352330" y="130979"/>
                        <a:pt x="350234" y="131074"/>
                      </a:cubicBezTo>
                      <a:quadBezTo>
                        <a:pt x="359188" y="126312"/>
                        <a:pt x="362998" y="121073"/>
                      </a:quadBezTo>
                      <a:lnTo>
                        <a:pt x="359378" y="117168"/>
                      </a:lnTo>
                      <a:cubicBezTo>
                        <a:pt x="356711" y="117072"/>
                        <a:pt x="354140" y="116882"/>
                        <a:pt x="349187" y="117644"/>
                      </a:cubicBezTo>
                      <a:cubicBezTo>
                        <a:pt x="348329" y="117453"/>
                        <a:pt x="347186" y="117072"/>
                        <a:pt x="346329" y="116882"/>
                      </a:cubicBezTo>
                      <a:quadBezTo>
                        <a:pt x="348425" y="113262"/>
                        <a:pt x="352520" y="110214"/>
                      </a:quadBezTo>
                      <a:lnTo>
                        <a:pt x="348520" y="106119"/>
                      </a:lnTo>
                      <a:lnTo>
                        <a:pt x="325374" y="96594"/>
                      </a:lnTo>
                      <a:cubicBezTo>
                        <a:pt x="323374" y="96498"/>
                        <a:pt x="321374" y="96308"/>
                        <a:pt x="319373" y="96213"/>
                      </a:cubicBezTo>
                      <a:lnTo>
                        <a:pt x="311658" y="100594"/>
                      </a:lnTo>
                      <a:cubicBezTo>
                        <a:pt x="310229" y="100689"/>
                        <a:pt x="308324" y="100785"/>
                        <a:pt x="306991" y="100880"/>
                      </a:cubicBezTo>
                      <a:cubicBezTo>
                        <a:pt x="305562" y="99546"/>
                        <a:pt x="304229" y="97165"/>
                        <a:pt x="303562" y="95355"/>
                      </a:cubicBezTo>
                      <a:cubicBezTo>
                        <a:pt x="304419" y="94784"/>
                        <a:pt x="305657" y="94022"/>
                        <a:pt x="306515" y="93450"/>
                      </a:cubicBezTo>
                      <a:cubicBezTo>
                        <a:pt x="306324" y="92593"/>
                        <a:pt x="306134" y="91545"/>
                        <a:pt x="306038" y="90688"/>
                      </a:cubicBezTo>
                      <a:cubicBezTo>
                        <a:pt x="301085" y="90974"/>
                        <a:pt x="296228" y="90307"/>
                        <a:pt x="291370" y="90307"/>
                      </a:cubicBezTo>
                      <a:lnTo>
                        <a:pt x="298704" y="84592"/>
                      </a:lnTo>
                      <a:lnTo>
                        <a:pt x="298895" y="80687"/>
                      </a:lnTo>
                      <a:cubicBezTo>
                        <a:pt x="295751" y="80496"/>
                        <a:pt x="292703" y="80306"/>
                        <a:pt x="289560" y="80020"/>
                      </a:cubicBezTo>
                      <a:lnTo>
                        <a:pt x="284988" y="75448"/>
                      </a:lnTo>
                      <a:cubicBezTo>
                        <a:pt x="285559" y="73353"/>
                        <a:pt x="286131" y="71162"/>
                        <a:pt x="286607" y="69066"/>
                      </a:cubicBezTo>
                      <a:lnTo>
                        <a:pt x="282130" y="63828"/>
                      </a:lnTo>
                      <a:cubicBezTo>
                        <a:pt x="268415" y="60303"/>
                        <a:pt x="254508" y="57255"/>
                        <a:pt x="240983" y="53255"/>
                      </a:cubicBezTo>
                      <a:quadBezTo>
                        <a:pt x="236125" y="51826"/>
                        <a:pt x="221647" y="61637"/>
                      </a:quadBezTo>
                      <a:quadBezTo>
                        <a:pt x="219266" y="63256"/>
                        <a:pt x="195072" y="57351"/>
                      </a:quadBezTo>
                      <a:quadBezTo>
                        <a:pt x="180689" y="67923"/>
                        <a:pt x="179261" y="67542"/>
                      </a:quadBezTo>
                      <a:cubicBezTo>
                        <a:pt x="178975" y="66495"/>
                        <a:pt x="178689" y="65161"/>
                        <a:pt x="178403" y="64209"/>
                      </a:cubicBezTo>
                      <a:quadBezTo>
                        <a:pt x="185261" y="60875"/>
                        <a:pt x="194977" y="48492"/>
                      </a:quadBezTo>
                      <a:cubicBezTo>
                        <a:pt x="192119" y="42682"/>
                        <a:pt x="191929" y="42206"/>
                        <a:pt x="194215" y="38396"/>
                      </a:cubicBezTo>
                      <a:cubicBezTo>
                        <a:pt x="193834" y="37539"/>
                        <a:pt x="193358" y="36491"/>
                        <a:pt x="192881" y="35634"/>
                      </a:cubicBezTo>
                      <a:cubicBezTo>
                        <a:pt x="190786" y="34967"/>
                        <a:pt x="188214" y="33633"/>
                        <a:pt x="186404" y="32395"/>
                      </a:cubicBezTo>
                      <a:cubicBezTo>
                        <a:pt x="186976" y="28776"/>
                        <a:pt x="187833" y="23918"/>
                        <a:pt x="188404" y="20298"/>
                      </a:cubicBezTo>
                      <a:cubicBezTo>
                        <a:pt x="137350" y="-752"/>
                        <a:pt x="113824" y="27633"/>
                        <a:pt x="113633" y="27918"/>
                      </a:cubicBezTo>
                      <a:cubicBezTo>
                        <a:pt x="98584" y="28966"/>
                        <a:pt x="96488" y="45540"/>
                        <a:pt x="96488" y="45730"/>
                      </a:cubicBezTo>
                      <a:quadBezTo>
                        <a:pt x="98965" y="47540"/>
                        <a:pt x="106108" y="50588"/>
                      </a:quadBezTo>
                      <a:cubicBezTo>
                        <a:pt x="100965" y="54493"/>
                        <a:pt x="94488" y="55160"/>
                        <a:pt x="88773" y="57636"/>
                      </a:cubicBezTo>
                      <a:cubicBezTo>
                        <a:pt x="88011" y="59541"/>
                        <a:pt x="86201" y="68685"/>
                        <a:pt x="88773" y="74877"/>
                      </a:cubicBezTo>
                      <a:cubicBezTo>
                        <a:pt x="91916" y="75258"/>
                        <a:pt x="95155" y="75258"/>
                        <a:pt x="98393" y="76020"/>
                      </a:cubicBezTo>
                      <a:cubicBezTo>
                        <a:pt x="98679" y="76877"/>
                        <a:pt x="99155" y="77925"/>
                        <a:pt x="99536" y="78687"/>
                      </a:cubicBezTo>
                      <a:cubicBezTo>
                        <a:pt x="88487" y="92593"/>
                        <a:pt x="67342" y="70781"/>
                        <a:pt x="77724" y="56208"/>
                      </a:cubicBezTo>
                      <a:cubicBezTo>
                        <a:pt x="83915" y="47540"/>
                        <a:pt x="86773" y="43635"/>
                        <a:pt x="83153" y="35538"/>
                      </a:cubicBezTo>
                      <a:cubicBezTo>
                        <a:pt x="89059" y="24013"/>
                        <a:pt x="103537" y="18774"/>
                        <a:pt x="127635" y="10297"/>
                      </a:cubicBezTo>
                      <a:cubicBezTo>
                        <a:pt x="128016" y="9535"/>
                        <a:pt x="128397" y="8487"/>
                        <a:pt x="128778" y="7630"/>
                      </a:cubicBezTo>
                      <a:cubicBezTo>
                        <a:pt x="125158" y="6106"/>
                        <a:pt x="115443" y="2201"/>
                        <a:pt x="103156" y="105"/>
                      </a:cubicBezTo>
                      <a:cubicBezTo>
                        <a:pt x="75057" y="-2371"/>
                        <a:pt x="5905" y="39253"/>
                        <a:pt x="0" y="74686"/>
                      </a:cubicBezTo>
                      <a:cubicBezTo>
                        <a:pt x="381" y="74686"/>
                        <a:pt x="34862" y="79925"/>
                        <a:pt x="37147" y="89164"/>
                      </a:cubicBezTo>
                      <a:cubicBezTo>
                        <a:pt x="24670" y="93927"/>
                        <a:pt x="13716" y="86211"/>
                        <a:pt x="1905" y="84878"/>
                      </a:cubicBezTo>
                      <a:cubicBezTo>
                        <a:pt x="-762" y="95832"/>
                        <a:pt x="-2667" y="103833"/>
                        <a:pt x="13145" y="112977"/>
                      </a:cubicBezTo>
                      <a:cubicBezTo>
                        <a:pt x="13525" y="113072"/>
                        <a:pt x="13907" y="113072"/>
                        <a:pt x="14288" y="113167"/>
                      </a:cubicBezTo>
                      <a:cubicBezTo>
                        <a:pt x="14669" y="113262"/>
                        <a:pt x="15145" y="113262"/>
                        <a:pt x="15526" y="113358"/>
                      </a:cubicBezTo>
                      <a:cubicBezTo>
                        <a:pt x="16002" y="113453"/>
                        <a:pt x="16383" y="113453"/>
                        <a:pt x="16859" y="113548"/>
                      </a:cubicBezTo>
                      <a:cubicBezTo>
                        <a:pt x="17336" y="113643"/>
                        <a:pt x="17717" y="113643"/>
                        <a:pt x="18193" y="113739"/>
                      </a:cubicBezTo>
                      <a:cubicBezTo>
                        <a:pt x="18574" y="113834"/>
                        <a:pt x="19050" y="113834"/>
                        <a:pt x="19431" y="113929"/>
                      </a:cubicBezTo>
                      <a:cubicBezTo>
                        <a:pt x="19812" y="114024"/>
                        <a:pt x="20193" y="114024"/>
                        <a:pt x="20574" y="114120"/>
                      </a:cubicBezTo>
                      <a:cubicBezTo>
                        <a:pt x="20860" y="114120"/>
                        <a:pt x="21146" y="114215"/>
                        <a:pt x="21431" y="114215"/>
                      </a:cubicBezTo>
                      <a:cubicBezTo>
                        <a:pt x="21622" y="114215"/>
                        <a:pt x="21812" y="114310"/>
                        <a:pt x="22098" y="114310"/>
                      </a:cubicBezTo>
                      <a:cubicBezTo>
                        <a:pt x="28480" y="114882"/>
                        <a:pt x="41434" y="120692"/>
                        <a:pt x="59722" y="131074"/>
                      </a:cubicBezTo>
                      <a:quadBezTo>
                        <a:pt x="64484" y="128312"/>
                        <a:pt x="68199" y="128121"/>
                      </a:quadBezTo>
                      <a:cubicBezTo>
                        <a:pt x="80200" y="139551"/>
                        <a:pt x="104013" y="126216"/>
                        <a:pt x="110966" y="147171"/>
                      </a:cubicBezTo>
                      <a:cubicBezTo>
                        <a:pt x="119158" y="146886"/>
                        <a:pt x="125730" y="139456"/>
                        <a:pt x="134493" y="141742"/>
                      </a:cubicBezTo>
                      <a:cubicBezTo>
                        <a:pt x="146018" y="144695"/>
                        <a:pt x="151733" y="156411"/>
                        <a:pt x="162496" y="160506"/>
                      </a:cubicBezTo>
                      <a:lnTo>
                        <a:pt x="176022" y="153744"/>
                      </a:lnTo>
                      <a:cubicBezTo>
                        <a:pt x="176498" y="152505"/>
                        <a:pt x="176879" y="151172"/>
                        <a:pt x="177355" y="149934"/>
                      </a:cubicBezTo>
                      <a:lnTo>
                        <a:pt x="166592" y="150029"/>
                      </a:lnTo>
                      <a:cubicBezTo>
                        <a:pt x="166497" y="150029"/>
                        <a:pt x="166307" y="150029"/>
                        <a:pt x="166211" y="150029"/>
                      </a:cubicBezTo>
                      <a:cubicBezTo>
                        <a:pt x="166021" y="150029"/>
                        <a:pt x="165830" y="150029"/>
                        <a:pt x="165735" y="149934"/>
                      </a:cubicBezTo>
                      <a:cubicBezTo>
                        <a:pt x="165545" y="149934"/>
                        <a:pt x="165259" y="149934"/>
                        <a:pt x="165068" y="149838"/>
                      </a:cubicBezTo>
                      <a:cubicBezTo>
                        <a:pt x="164783" y="149838"/>
                        <a:pt x="164592" y="149743"/>
                        <a:pt x="164306" y="149743"/>
                      </a:cubicBezTo>
                      <a:cubicBezTo>
                        <a:pt x="164021" y="149743"/>
                        <a:pt x="163640" y="149648"/>
                        <a:pt x="163354" y="149648"/>
                      </a:cubicBezTo>
                      <a:cubicBezTo>
                        <a:pt x="162973" y="149648"/>
                        <a:pt x="162592" y="149553"/>
                        <a:pt x="162211" y="149553"/>
                      </a:cubicBezTo>
                      <a:cubicBezTo>
                        <a:pt x="161830" y="149553"/>
                        <a:pt x="161354" y="149457"/>
                        <a:pt x="160972" y="149457"/>
                      </a:cubicBezTo>
                      <a:cubicBezTo>
                        <a:pt x="160496" y="149457"/>
                        <a:pt x="160020" y="149362"/>
                        <a:pt x="157925" y="149172"/>
                      </a:cubicBezTo>
                      <a:cubicBezTo>
                        <a:pt x="150495" y="147838"/>
                        <a:pt x="146685" y="145647"/>
                        <a:pt x="141922" y="140218"/>
                      </a:cubicBezTo>
                      <a:quadBezTo>
                        <a:pt x="143256" y="136789"/>
                        <a:pt x="178403" y="147076"/>
                      </a:quadBezTo>
                      <a:lnTo>
                        <a:pt x="188500" y="144695"/>
                      </a:lnTo>
                      <a:lnTo>
                        <a:pt x="193453" y="136980"/>
                      </a:lnTo>
                      <a:cubicBezTo>
                        <a:pt x="193072" y="134408"/>
                        <a:pt x="192691" y="130884"/>
                        <a:pt x="192310" y="128217"/>
                      </a:cubicBezTo>
                      <a:cubicBezTo>
                        <a:pt x="192976" y="127550"/>
                        <a:pt x="193834" y="126693"/>
                        <a:pt x="194405" y="126121"/>
                      </a:cubicBezTo>
                      <a:cubicBezTo>
                        <a:pt x="201263" y="129741"/>
                        <a:pt x="206026" y="135932"/>
                        <a:pt x="212598" y="139932"/>
                      </a:cubicBezTo>
                      <a:cubicBezTo>
                        <a:pt x="211550" y="143266"/>
                        <a:pt x="210598" y="146505"/>
                        <a:pt x="209550" y="149838"/>
                      </a:cubicBezTo>
                      <a:cubicBezTo>
                        <a:pt x="209455" y="151553"/>
                        <a:pt x="210217" y="154029"/>
                        <a:pt x="211265" y="155363"/>
                      </a:cubicBezTo>
                      <a:quadBezTo>
                        <a:pt x="218694" y="151934"/>
                        <a:pt x="223075" y="155553"/>
                      </a:quadBezTo>
                      <a:cubicBezTo>
                        <a:pt x="222695" y="156315"/>
                        <a:pt x="222218" y="157458"/>
                        <a:pt x="221837" y="158220"/>
                      </a:cubicBezTo>
                      <a:quadBezTo>
                        <a:pt x="221837" y="158220"/>
                        <a:pt x="221742" y="158220"/>
                      </a:quadBezTo>
                      <a:quadBezTo>
                        <a:pt x="221742" y="158220"/>
                        <a:pt x="221647" y="158220"/>
                      </a:quadBezTo>
                      <a:quadBezTo>
                        <a:pt x="221647" y="158220"/>
                        <a:pt x="221551" y="158220"/>
                      </a:quadBezTo>
                      <a:quadBezTo>
                        <a:pt x="221551" y="158220"/>
                        <a:pt x="221456" y="158220"/>
                      </a:quadBezTo>
                      <a:quadBezTo>
                        <a:pt x="221456" y="158220"/>
                        <a:pt x="221361" y="158220"/>
                      </a:quadBezTo>
                      <a:quadBezTo>
                        <a:pt x="221361" y="158220"/>
                        <a:pt x="221266" y="158220"/>
                      </a:quadBezTo>
                      <a:quadBezTo>
                        <a:pt x="221266" y="158220"/>
                        <a:pt x="221171" y="158220"/>
                      </a:quadBezTo>
                      <a:quadBezTo>
                        <a:pt x="221171" y="158220"/>
                        <a:pt x="222599" y="159649"/>
                      </a:quadBezTo>
                      <a:cubicBezTo>
                        <a:pt x="230696" y="164983"/>
                        <a:pt x="237363" y="172127"/>
                        <a:pt x="244983" y="177937"/>
                      </a:cubicBezTo>
                      <a:lnTo>
                        <a:pt x="241935" y="182414"/>
                      </a:lnTo>
                      <a:lnTo>
                        <a:pt x="232886" y="182890"/>
                      </a:lnTo>
                      <a:lnTo>
                        <a:pt x="223838" y="181652"/>
                      </a:lnTo>
                      <a:lnTo>
                        <a:pt x="220504" y="187748"/>
                      </a:lnTo>
                      <a:cubicBezTo>
                        <a:pt x="221075" y="188986"/>
                        <a:pt x="221933" y="190605"/>
                        <a:pt x="222504" y="191844"/>
                      </a:cubicBezTo>
                      <a:cubicBezTo>
                        <a:pt x="224504" y="191653"/>
                        <a:pt x="227076" y="191177"/>
                        <a:pt x="229076" y="190605"/>
                      </a:cubicBezTo>
                      <a:cubicBezTo>
                        <a:pt x="230791" y="190701"/>
                        <a:pt x="232505" y="190891"/>
                        <a:pt x="234315" y="190986"/>
                      </a:cubicBezTo>
                      <a:lnTo>
                        <a:pt x="239935" y="188034"/>
                      </a:lnTo>
                      <a:cubicBezTo>
                        <a:pt x="241935" y="187176"/>
                        <a:pt x="244507" y="185938"/>
                        <a:pt x="246412" y="185081"/>
                      </a:cubicBezTo>
                      <a:cubicBezTo>
                        <a:pt x="250508" y="187081"/>
                        <a:pt x="255079" y="186891"/>
                        <a:pt x="259366" y="188129"/>
                      </a:cubicBezTo>
                      <a:lnTo>
                        <a:pt x="260223" y="194606"/>
                      </a:lnTo>
                      <a:quadBezTo>
                        <a:pt x="246793" y="198035"/>
                        <a:pt x="244697" y="201273"/>
                      </a:quadBezTo>
                      <a:lnTo>
                        <a:pt x="254222" y="208989"/>
                      </a:lnTo>
                      <a:cubicBezTo>
                        <a:pt x="255842" y="206893"/>
                        <a:pt x="257937" y="204036"/>
                        <a:pt x="259080" y="201654"/>
                      </a:cubicBezTo>
                      <a:quadBezTo>
                        <a:pt x="262700" y="202035"/>
                        <a:pt x="267462" y="207084"/>
                      </a:quadBezTo>
                      <a:cubicBezTo>
                        <a:pt x="267176" y="208608"/>
                        <a:pt x="266795" y="210036"/>
                        <a:pt x="266509" y="211560"/>
                      </a:cubicBezTo>
                      <a:cubicBezTo>
                        <a:pt x="264795" y="213084"/>
                        <a:pt x="262509" y="215085"/>
                        <a:pt x="260795" y="216609"/>
                      </a:cubicBezTo>
                      <a:cubicBezTo>
                        <a:pt x="256794" y="216228"/>
                        <a:pt x="252317" y="215751"/>
                        <a:pt x="250603" y="227181"/>
                      </a:cubicBezTo>
                      <a:cubicBezTo>
                        <a:pt x="252317" y="227658"/>
                        <a:pt x="254699" y="227562"/>
                        <a:pt x="256413" y="227086"/>
                      </a:cubicBezTo>
                      <a:quadBezTo>
                        <a:pt x="262319" y="232801"/>
                        <a:pt x="263652" y="233182"/>
                      </a:quadBezTo>
                      <a:quadBezTo>
                        <a:pt x="269558" y="229467"/>
                        <a:pt x="281940" y="232611"/>
                      </a:quadBezTo>
                      <a:lnTo>
                        <a:pt x="285274" y="228039"/>
                      </a:lnTo>
                      <a:lnTo>
                        <a:pt x="284417" y="221466"/>
                      </a:lnTo>
                      <a:lnTo>
                        <a:pt x="274130" y="217371"/>
                      </a:lnTo>
                      <a:lnTo>
                        <a:pt x="269653" y="215180"/>
                      </a:lnTo>
                      <a:lnTo>
                        <a:pt x="271939" y="210798"/>
                      </a:lnTo>
                      <a:lnTo>
                        <a:pt x="271653" y="204321"/>
                      </a:lnTo>
                      <a:cubicBezTo>
                        <a:pt x="276416" y="209179"/>
                        <a:pt x="281273" y="214227"/>
                        <a:pt x="292132" y="215751"/>
                      </a:cubicBezTo>
                      <a:quadBezTo>
                        <a:pt x="293656" y="224133"/>
                        <a:pt x="294894" y="228610"/>
                      </a:quadBezTo>
                      <a:lnTo>
                        <a:pt x="297656" y="230706"/>
                      </a:lnTo>
                      <a:cubicBezTo>
                        <a:pt x="303276" y="234801"/>
                        <a:pt x="301752" y="242517"/>
                        <a:pt x="306134" y="247184"/>
                      </a:cubicBezTo>
                      <a:cubicBezTo>
                        <a:pt x="303847" y="254423"/>
                        <a:pt x="266605" y="277283"/>
                        <a:pt x="266319" y="277473"/>
                      </a:cubicBezTo>
                      <a:quadBezTo>
                        <a:pt x="246888" y="286141"/>
                        <a:pt x="246602" y="290618"/>
                      </a:quadBezTo>
                      <a:cubicBezTo>
                        <a:pt x="245650" y="303191"/>
                        <a:pt x="258794" y="305572"/>
                        <a:pt x="263557" y="314145"/>
                      </a:cubicBezTo>
                      <a:cubicBezTo>
                        <a:pt x="255556" y="317669"/>
                        <a:pt x="246031" y="312906"/>
                        <a:pt x="238411" y="318621"/>
                      </a:cubicBezTo>
                      <a:cubicBezTo>
                        <a:pt x="236125" y="318431"/>
                        <a:pt x="233744" y="318336"/>
                        <a:pt x="231458" y="318145"/>
                      </a:cubicBezTo>
                      <a:cubicBezTo>
                        <a:pt x="228886" y="317955"/>
                        <a:pt x="226314" y="317764"/>
                        <a:pt x="223742" y="317574"/>
                      </a:cubicBezTo>
                      <a:cubicBezTo>
                        <a:pt x="204407" y="321669"/>
                        <a:pt x="187547" y="310525"/>
                        <a:pt x="169069" y="309001"/>
                      </a:cubicBezTo>
                      <a:cubicBezTo>
                        <a:pt x="168974" y="309287"/>
                        <a:pt x="168878" y="309668"/>
                        <a:pt x="168783" y="309954"/>
                      </a:cubicBezTo>
                      <a:cubicBezTo>
                        <a:pt x="168688" y="310335"/>
                        <a:pt x="168592" y="310716"/>
                        <a:pt x="168497" y="311097"/>
                      </a:cubicBezTo>
                      <a:cubicBezTo>
                        <a:pt x="168402" y="311478"/>
                        <a:pt x="168307" y="311954"/>
                        <a:pt x="168212" y="312335"/>
                      </a:cubicBezTo>
                      <a:cubicBezTo>
                        <a:pt x="168116" y="312716"/>
                        <a:pt x="168021" y="313192"/>
                        <a:pt x="167926" y="313573"/>
                      </a:cubicBezTo>
                      <a:cubicBezTo>
                        <a:pt x="167830" y="313954"/>
                        <a:pt x="167735" y="314335"/>
                        <a:pt x="167640" y="314716"/>
                      </a:cubicBezTo>
                      <a:cubicBezTo>
                        <a:pt x="167545" y="315002"/>
                        <a:pt x="167450" y="315288"/>
                        <a:pt x="167354" y="315573"/>
                      </a:cubicBezTo>
                      <a:cubicBezTo>
                        <a:pt x="167259" y="315764"/>
                        <a:pt x="167259" y="315954"/>
                        <a:pt x="167164" y="316145"/>
                      </a:cubicBezTo>
                      <a:cubicBezTo>
                        <a:pt x="167164" y="316240"/>
                        <a:pt x="167164" y="316335"/>
                        <a:pt x="167830" y="316716"/>
                      </a:cubicBezTo>
                      <a:cubicBezTo>
                        <a:pt x="168307" y="317383"/>
                        <a:pt x="169069" y="318336"/>
                        <a:pt x="169545" y="319002"/>
                      </a:cubicBezTo>
                      <a:cubicBezTo>
                        <a:pt x="165640" y="318907"/>
                        <a:pt x="165545" y="318907"/>
                        <a:pt x="159925" y="318050"/>
                      </a:cubicBezTo>
                      <a:lnTo>
                        <a:pt x="149447" y="324813"/>
                      </a:lnTo>
                      <a:cubicBezTo>
                        <a:pt x="148876" y="326813"/>
                        <a:pt x="148400" y="328718"/>
                        <a:pt x="147542" y="331575"/>
                      </a:cubicBezTo>
                      <a:quadBezTo>
                        <a:pt x="143923" y="342529"/>
                        <a:pt x="157925" y="352435"/>
                      </a:quadBezTo>
                      <a:cubicBezTo>
                        <a:pt x="168021" y="349863"/>
                        <a:pt x="171069" y="362722"/>
                        <a:pt x="180118" y="362627"/>
                      </a:cubicBezTo>
                      <a:cubicBezTo>
                        <a:pt x="192119" y="362436"/>
                        <a:pt x="194596" y="360722"/>
                        <a:pt x="210407" y="349292"/>
                      </a:cubicBezTo>
                      <a:cubicBezTo>
                        <a:pt x="217170" y="350911"/>
                        <a:pt x="223266" y="354150"/>
                        <a:pt x="229838" y="356436"/>
                      </a:cubicBezTo>
                      <a:cubicBezTo>
                        <a:pt x="237554" y="352245"/>
                        <a:pt x="266224" y="370914"/>
                        <a:pt x="268986" y="375200"/>
                      </a:cubicBezTo>
                      <a:lnTo>
                        <a:pt x="283940" y="389487"/>
                      </a:lnTo>
                      <a:cubicBezTo>
                        <a:pt x="292322" y="397298"/>
                        <a:pt x="298418" y="407204"/>
                        <a:pt x="306134" y="415586"/>
                      </a:cubicBezTo>
                      <a:quadBezTo>
                        <a:pt x="324326" y="435398"/>
                        <a:pt x="330041" y="432255"/>
                      </a:quadBezTo>
                      <a:lnTo>
                        <a:pt x="324898" y="425968"/>
                      </a:lnTo>
                      <a:cubicBezTo>
                        <a:pt x="326708" y="425492"/>
                        <a:pt x="437864" y="466640"/>
                        <a:pt x="438531" y="467211"/>
                      </a:cubicBezTo>
                      <a:cubicBezTo>
                        <a:pt x="438626" y="467116"/>
                        <a:pt x="447294" y="461592"/>
                        <a:pt x="447389" y="455019"/>
                      </a:cubicBezTo>
                      <a:cubicBezTo>
                        <a:pt x="421672" y="440637"/>
                        <a:pt x="402431" y="418253"/>
                        <a:pt x="379571" y="400441"/>
                      </a:cubicBezTo>
                      <a:lnTo>
                        <a:pt x="374333" y="392631"/>
                      </a:lnTo>
                      <a:lnTo>
                        <a:pt x="378428" y="389106"/>
                      </a:lnTo>
                      <a:cubicBezTo>
                        <a:pt x="378428" y="389106"/>
                        <a:pt x="397764" y="402346"/>
                        <a:pt x="403765" y="406442"/>
                      </a:cubicBezTo>
                      <a:lnTo>
                        <a:pt x="406432" y="401203"/>
                      </a:lnTo>
                      <a:cubicBezTo>
                        <a:pt x="415671" y="407775"/>
                        <a:pt x="423005" y="416443"/>
                        <a:pt x="431483" y="423873"/>
                      </a:cubicBezTo>
                      <a:lnTo>
                        <a:pt x="435388" y="422158"/>
                      </a:lnTo>
                      <a:cubicBezTo>
                        <a:pt x="450056" y="427778"/>
                        <a:pt x="459486" y="441494"/>
                        <a:pt x="474440" y="446637"/>
                      </a:cubicBezTo>
                      <a:quadBezTo>
                        <a:pt x="476155" y="447209"/>
                        <a:pt x="493300" y="441970"/>
                      </a:quadBezTo>
                      <a:quadBezTo>
                        <a:pt x="484061" y="438541"/>
                        <a:pt x="475488" y="438541"/>
                      </a:quadBezTo>
                      <a:quadBezTo>
                        <a:pt x="474821" y="437779"/>
                        <a:pt x="467773" y="427397"/>
                      </a:quadBezTo>
                      <a:lnTo>
                        <a:pt x="473297" y="425682"/>
                      </a:lnTo>
                      <a:lnTo>
                        <a:pt x="475202" y="419967"/>
                      </a:lnTo>
                      <a:lnTo>
                        <a:pt x="473488" y="412347"/>
                      </a:lnTo>
                      <a:lnTo>
                        <a:pt x="471202" y="404061"/>
                      </a:lnTo>
                      <a:quadBezTo>
                        <a:pt x="480441" y="412728"/>
                        <a:pt x="482727" y="412538"/>
                      </a:quadBezTo>
                      <a:cubicBezTo>
                        <a:pt x="482727" y="412157"/>
                        <a:pt x="482727" y="411681"/>
                        <a:pt x="482727" y="411300"/>
                      </a:cubicBezTo>
                      <a:cubicBezTo>
                        <a:pt x="482727" y="410728"/>
                        <a:pt x="482727" y="410061"/>
                        <a:pt x="482727" y="409490"/>
                      </a:cubicBezTo>
                      <a:cubicBezTo>
                        <a:pt x="482727" y="408728"/>
                        <a:pt x="482727" y="408061"/>
                        <a:pt x="482727" y="407299"/>
                      </a:cubicBezTo>
                      <a:cubicBezTo>
                        <a:pt x="482727" y="406537"/>
                        <a:pt x="482727" y="405775"/>
                        <a:pt x="482727" y="405013"/>
                      </a:cubicBezTo>
                      <a:cubicBezTo>
                        <a:pt x="482727" y="404346"/>
                        <a:pt x="482727" y="403584"/>
                        <a:pt x="482727" y="402918"/>
                      </a:cubicBezTo>
                      <a:cubicBezTo>
                        <a:pt x="482727" y="402346"/>
                        <a:pt x="482727" y="401679"/>
                        <a:pt x="482727" y="401108"/>
                      </a:cubicBezTo>
                      <a:cubicBezTo>
                        <a:pt x="482727" y="400727"/>
                        <a:pt x="482727" y="400251"/>
                        <a:pt x="482727" y="399870"/>
                      </a:cubicBezTo>
                      <a:cubicBezTo>
                        <a:pt x="482727" y="399679"/>
                        <a:pt x="482727" y="399584"/>
                        <a:pt x="482727" y="399393"/>
                      </a:cubicBezTo>
                      <a:lnTo>
                        <a:pt x="486442" y="406251"/>
                      </a:lnTo>
                      <a:lnTo>
                        <a:pt x="491490" y="409014"/>
                      </a:lnTo>
                      <a:lnTo>
                        <a:pt x="493300" y="402727"/>
                      </a:lnTo>
                      <a:cubicBezTo>
                        <a:pt x="493300" y="399393"/>
                        <a:pt x="493300" y="396060"/>
                        <a:pt x="493300" y="392726"/>
                      </a:cubicBezTo>
                      <a:lnTo>
                        <a:pt x="487013" y="386916"/>
                      </a:lnTo>
                      <a:cubicBezTo>
                        <a:pt x="485394" y="386916"/>
                        <a:pt x="483680" y="386820"/>
                        <a:pt x="482060" y="386820"/>
                      </a:cubicBezTo>
                      <a:lnTo>
                        <a:pt x="477203" y="382248"/>
                      </a:lnTo>
                      <a:lnTo>
                        <a:pt x="471583" y="377010"/>
                      </a:lnTo>
                      <a:lnTo>
                        <a:pt x="475774" y="372247"/>
                      </a:lnTo>
                      <a:lnTo>
                        <a:pt x="473012" y="365961"/>
                      </a:lnTo>
                      <a:lnTo>
                        <a:pt x="465106" y="355102"/>
                      </a:lnTo>
                      <a:lnTo>
                        <a:pt x="458438" y="349959"/>
                      </a:lnTo>
                      <a:lnTo>
                        <a:pt x="450151" y="346149"/>
                      </a:lnTo>
                      <a:lnTo>
                        <a:pt x="439484" y="344625"/>
                      </a:lnTo>
                      <a:lnTo>
                        <a:pt x="427863" y="336909"/>
                      </a:lnTo>
                      <a:lnTo>
                        <a:pt x="421386" y="326146"/>
                      </a:lnTo>
                      <a:lnTo>
                        <a:pt x="416242" y="313287"/>
                      </a:lnTo>
                      <a:lnTo>
                        <a:pt x="417100" y="306048"/>
                      </a:lnTo>
                      <a:lnTo>
                        <a:pt x="415290" y="299476"/>
                      </a:lnTo>
                      <a:lnTo>
                        <a:pt x="406908" y="292904"/>
                      </a:lnTo>
                      <a:cubicBezTo>
                        <a:pt x="425577" y="289380"/>
                        <a:pt x="438341" y="306144"/>
                        <a:pt x="455676" y="307191"/>
                      </a:cubicBezTo>
                      <a:lnTo>
                        <a:pt x="467011" y="304905"/>
                      </a:lnTo>
                      <a:lnTo>
                        <a:pt x="472821" y="301095"/>
                      </a:lnTo>
                      <a:lnTo>
                        <a:pt x="468154" y="304334"/>
                      </a:lnTo>
                      <a:lnTo>
                        <a:pt x="464915" y="310906"/>
                      </a:lnTo>
                      <a:cubicBezTo>
                        <a:pt x="462725" y="312049"/>
                        <a:pt x="459676" y="313478"/>
                        <a:pt x="457486" y="314621"/>
                      </a:cubicBezTo>
                      <a:cubicBezTo>
                        <a:pt x="466820" y="326622"/>
                        <a:pt x="480822" y="344815"/>
                        <a:pt x="505682" y="350911"/>
                      </a:cubicBezTo>
                      <a:quadBezTo>
                        <a:pt x="512445" y="345387"/>
                        <a:pt x="513397" y="335004"/>
                      </a:quadBezTo>
                      <a:cubicBezTo>
                        <a:pt x="512731" y="331099"/>
                        <a:pt x="511874" y="325956"/>
                        <a:pt x="511302" y="322050"/>
                      </a:cubicBezTo>
                      <a:quadBezTo>
                        <a:pt x="528352" y="321765"/>
                        <a:pt x="529304" y="321098"/>
                      </a:quadBezTo>
                      <a:cubicBezTo>
                        <a:pt x="531400" y="321098"/>
                        <a:pt x="533400" y="321193"/>
                        <a:pt x="535496" y="321193"/>
                      </a:cubicBezTo>
                      <a:lnTo>
                        <a:pt x="538258" y="312144"/>
                      </a:lnTo>
                      <a:quadBezTo>
                        <a:pt x="542163" y="306525"/>
                        <a:pt x="537591" y="295190"/>
                      </a:quadBezTo>
                      <a:cubicBezTo>
                        <a:pt x="541020" y="294523"/>
                        <a:pt x="545021" y="295857"/>
                        <a:pt x="549116" y="2955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6" name="Freeform: Shape 317"/>
                <p:cNvSpPr/>
                <p:nvPr/>
              </p:nvSpPr>
              <p:spPr>
                <a:xfrm>
                  <a:off x="5451920" y="1152491"/>
                  <a:ext cx="76200" cy="28575"/>
                </a:xfrm>
                <a:custGeom>
                  <a:avLst/>
                  <a:gdLst>
                    <a:gd name="connsiteX0" fmla="*/ 47054 w 76200"/>
                    <a:gd name="connsiteY0" fmla="*/ 6702 h 28575"/>
                    <a:gd name="connsiteX1" fmla="*/ 38195 w 76200"/>
                    <a:gd name="connsiteY1" fmla="*/ 6035 h 28575"/>
                    <a:gd name="connsiteX2" fmla="*/ 19240 w 76200"/>
                    <a:gd name="connsiteY2" fmla="*/ 1749 h 28575"/>
                    <a:gd name="connsiteX3" fmla="*/ 18955 w 76200"/>
                    <a:gd name="connsiteY3" fmla="*/ 1749 h 28575"/>
                    <a:gd name="connsiteX4" fmla="*/ 18479 w 76200"/>
                    <a:gd name="connsiteY4" fmla="*/ 1654 h 28575"/>
                    <a:gd name="connsiteX5" fmla="*/ 17812 w 76200"/>
                    <a:gd name="connsiteY5" fmla="*/ 1558 h 28575"/>
                    <a:gd name="connsiteX6" fmla="*/ 17050 w 76200"/>
                    <a:gd name="connsiteY6" fmla="*/ 1463 h 28575"/>
                    <a:gd name="connsiteX7" fmla="*/ 16288 w 76200"/>
                    <a:gd name="connsiteY7" fmla="*/ 1368 h 28575"/>
                    <a:gd name="connsiteX8" fmla="*/ 15526 w 76200"/>
                    <a:gd name="connsiteY8" fmla="*/ 1273 h 28575"/>
                    <a:gd name="connsiteX9" fmla="*/ 14859 w 76200"/>
                    <a:gd name="connsiteY9" fmla="*/ 1177 h 28575"/>
                    <a:gd name="connsiteX10" fmla="*/ 13906 w 76200"/>
                    <a:gd name="connsiteY10" fmla="*/ 1082 h 28575"/>
                    <a:gd name="connsiteX11" fmla="*/ 8763 w 76200"/>
                    <a:gd name="connsiteY11" fmla="*/ 34 h 28575"/>
                    <a:gd name="connsiteX12" fmla="*/ 6572 w 76200"/>
                    <a:gd name="connsiteY12" fmla="*/ 415 h 28575"/>
                    <a:gd name="connsiteX13" fmla="*/ 1810 w 76200"/>
                    <a:gd name="connsiteY13" fmla="*/ 8607 h 28575"/>
                    <a:gd name="connsiteX14" fmla="*/ 0 w 76200"/>
                    <a:gd name="connsiteY14" fmla="*/ 12893 h 28575"/>
                    <a:gd name="connsiteX15" fmla="*/ 2096 w 76200"/>
                    <a:gd name="connsiteY15" fmla="*/ 14512 h 28575"/>
                    <a:gd name="connsiteX16" fmla="*/ 4763 w 76200"/>
                    <a:gd name="connsiteY16" fmla="*/ 14798 h 28575"/>
                    <a:gd name="connsiteX17" fmla="*/ 9906 w 76200"/>
                    <a:gd name="connsiteY17" fmla="*/ 16703 h 28575"/>
                    <a:gd name="connsiteX18" fmla="*/ 10001 w 76200"/>
                    <a:gd name="connsiteY18" fmla="*/ 20323 h 28575"/>
                    <a:gd name="connsiteX19" fmla="*/ 8287 w 76200"/>
                    <a:gd name="connsiteY19" fmla="*/ 23466 h 28575"/>
                    <a:gd name="connsiteX20" fmla="*/ 15621 w 76200"/>
                    <a:gd name="connsiteY20" fmla="*/ 32800 h 28575"/>
                    <a:gd name="connsiteX21" fmla="*/ 27622 w 76200"/>
                    <a:gd name="connsiteY21" fmla="*/ 34134 h 28575"/>
                    <a:gd name="connsiteX22" fmla="*/ 45053 w 76200"/>
                    <a:gd name="connsiteY22" fmla="*/ 33181 h 28575"/>
                    <a:gd name="connsiteX23" fmla="*/ 56007 w 76200"/>
                    <a:gd name="connsiteY23" fmla="*/ 32705 h 28575"/>
                    <a:gd name="connsiteX24" fmla="*/ 60865 w 76200"/>
                    <a:gd name="connsiteY24" fmla="*/ 34896 h 28575"/>
                    <a:gd name="connsiteX25" fmla="*/ 78200 w 76200"/>
                    <a:gd name="connsiteY25" fmla="*/ 36801 h 28575"/>
                    <a:gd name="connsiteX26" fmla="*/ 80200 w 76200"/>
                    <a:gd name="connsiteY26" fmla="*/ 34515 h 28575"/>
                    <a:gd name="connsiteX27" fmla="*/ 78391 w 76200"/>
                    <a:gd name="connsiteY27" fmla="*/ 31562 h 28575"/>
                    <a:gd name="connsiteX28" fmla="*/ 78867 w 76200"/>
                    <a:gd name="connsiteY28" fmla="*/ 28514 h 28575"/>
                    <a:gd name="connsiteX29" fmla="*/ 74581 w 76200"/>
                    <a:gd name="connsiteY29" fmla="*/ 26609 h 28575"/>
                    <a:gd name="connsiteX30" fmla="*/ 74485 w 76200"/>
                    <a:gd name="connsiteY30" fmla="*/ 23180 h 28575"/>
                    <a:gd name="connsiteX31" fmla="*/ 72771 w 76200"/>
                    <a:gd name="connsiteY31" fmla="*/ 19751 h 28575"/>
                    <a:gd name="connsiteX32" fmla="*/ 68199 w 76200"/>
                    <a:gd name="connsiteY32" fmla="*/ 18037 h 28575"/>
                    <a:gd name="connsiteX33" fmla="*/ 67056 w 76200"/>
                    <a:gd name="connsiteY33" fmla="*/ 14131 h 28575"/>
                    <a:gd name="connsiteX34" fmla="*/ 61627 w 76200"/>
                    <a:gd name="connsiteY34" fmla="*/ 10607 h 28575"/>
                    <a:gd name="connsiteX35" fmla="*/ 54959 w 76200"/>
                    <a:gd name="connsiteY35" fmla="*/ 10607 h 28575"/>
                    <a:gd name="connsiteX36" fmla="*/ 48292 w 76200"/>
                    <a:gd name="connsiteY36" fmla="*/ 6892 h 28575"/>
                    <a:gd name="connsiteX37" fmla="*/ 47054 w 76200"/>
                    <a:gd name="connsiteY37" fmla="*/ 6702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76200" h="28575">
                      <a:moveTo>
                        <a:pt x="47054" y="6702"/>
                      </a:moveTo>
                      <a:cubicBezTo>
                        <a:pt x="44196" y="6416"/>
                        <a:pt x="41338" y="6226"/>
                        <a:pt x="38195" y="6035"/>
                      </a:cubicBezTo>
                      <a:quadBezTo>
                        <a:pt x="35052" y="6226"/>
                        <a:pt x="19240" y="1749"/>
                      </a:quadBezTo>
                      <a:cubicBezTo>
                        <a:pt x="19145" y="1749"/>
                        <a:pt x="19050" y="1749"/>
                        <a:pt x="18955" y="1749"/>
                      </a:cubicBezTo>
                      <a:cubicBezTo>
                        <a:pt x="18764" y="1749"/>
                        <a:pt x="18669" y="1749"/>
                        <a:pt x="18479" y="1654"/>
                      </a:cubicBezTo>
                      <a:cubicBezTo>
                        <a:pt x="18288" y="1654"/>
                        <a:pt x="18002" y="1654"/>
                        <a:pt x="17812" y="1558"/>
                      </a:cubicBezTo>
                      <a:cubicBezTo>
                        <a:pt x="17526" y="1558"/>
                        <a:pt x="17335" y="1463"/>
                        <a:pt x="17050" y="1463"/>
                      </a:cubicBezTo>
                      <a:cubicBezTo>
                        <a:pt x="16764" y="1463"/>
                        <a:pt x="16573" y="1368"/>
                        <a:pt x="16288" y="1368"/>
                      </a:cubicBezTo>
                      <a:cubicBezTo>
                        <a:pt x="16002" y="1368"/>
                        <a:pt x="15811" y="1273"/>
                        <a:pt x="15526" y="1273"/>
                      </a:cubicBezTo>
                      <a:cubicBezTo>
                        <a:pt x="15335" y="1273"/>
                        <a:pt x="15050" y="1273"/>
                        <a:pt x="14859" y="1177"/>
                      </a:cubicBezTo>
                      <a:cubicBezTo>
                        <a:pt x="14668" y="1177"/>
                        <a:pt x="14478" y="1177"/>
                        <a:pt x="13906" y="1082"/>
                      </a:cubicBezTo>
                      <a:cubicBezTo>
                        <a:pt x="12192" y="701"/>
                        <a:pt x="10477" y="225"/>
                        <a:pt x="8763" y="34"/>
                      </a:cubicBezTo>
                      <a:cubicBezTo>
                        <a:pt x="7334" y="-61"/>
                        <a:pt x="7144" y="34"/>
                        <a:pt x="6572" y="415"/>
                      </a:cubicBezTo>
                      <a:lnTo>
                        <a:pt x="1810" y="8607"/>
                      </a:lnTo>
                      <a:cubicBezTo>
                        <a:pt x="1238" y="10036"/>
                        <a:pt x="571" y="11464"/>
                        <a:pt x="0" y="12893"/>
                      </a:cubicBezTo>
                      <a:lnTo>
                        <a:pt x="2096" y="14512"/>
                      </a:lnTo>
                      <a:cubicBezTo>
                        <a:pt x="2953" y="14608"/>
                        <a:pt x="3905" y="14703"/>
                        <a:pt x="4763" y="14798"/>
                      </a:cubicBezTo>
                      <a:lnTo>
                        <a:pt x="9906" y="16703"/>
                      </a:lnTo>
                      <a:lnTo>
                        <a:pt x="10001" y="20323"/>
                      </a:lnTo>
                      <a:lnTo>
                        <a:pt x="8287" y="23466"/>
                      </a:lnTo>
                      <a:quadBezTo>
                        <a:pt x="12954" y="32324"/>
                        <a:pt x="15621" y="32800"/>
                      </a:quadBezTo>
                      <a:cubicBezTo>
                        <a:pt x="15716" y="32800"/>
                        <a:pt x="26860" y="34324"/>
                        <a:pt x="27622" y="34134"/>
                      </a:cubicBezTo>
                      <a:quadBezTo>
                        <a:pt x="34100" y="32610"/>
                        <a:pt x="45053" y="33181"/>
                      </a:quadBezTo>
                      <a:cubicBezTo>
                        <a:pt x="48673" y="33372"/>
                        <a:pt x="52292" y="32324"/>
                        <a:pt x="56007" y="32705"/>
                      </a:cubicBezTo>
                      <a:cubicBezTo>
                        <a:pt x="57817" y="32896"/>
                        <a:pt x="59246" y="34134"/>
                        <a:pt x="60865" y="34896"/>
                      </a:cubicBezTo>
                      <a:cubicBezTo>
                        <a:pt x="61913" y="35372"/>
                        <a:pt x="62103" y="35467"/>
                        <a:pt x="78200" y="36801"/>
                      </a:cubicBezTo>
                      <a:lnTo>
                        <a:pt x="80200" y="34515"/>
                      </a:lnTo>
                      <a:lnTo>
                        <a:pt x="78391" y="31562"/>
                      </a:lnTo>
                      <a:lnTo>
                        <a:pt x="78867" y="28514"/>
                      </a:lnTo>
                      <a:lnTo>
                        <a:pt x="74581" y="26609"/>
                      </a:lnTo>
                      <a:lnTo>
                        <a:pt x="74485" y="23180"/>
                      </a:lnTo>
                      <a:lnTo>
                        <a:pt x="72771" y="19751"/>
                      </a:lnTo>
                      <a:lnTo>
                        <a:pt x="68199" y="18037"/>
                      </a:lnTo>
                      <a:lnTo>
                        <a:pt x="67056" y="14131"/>
                      </a:lnTo>
                      <a:quadBezTo>
                        <a:pt x="63627" y="11369"/>
                        <a:pt x="61627" y="10607"/>
                      </a:quadBezTo>
                      <a:cubicBezTo>
                        <a:pt x="59436" y="9750"/>
                        <a:pt x="57245" y="10798"/>
                        <a:pt x="54959" y="10607"/>
                      </a:cubicBezTo>
                      <a:cubicBezTo>
                        <a:pt x="52197" y="10417"/>
                        <a:pt x="50768" y="7559"/>
                        <a:pt x="48292" y="6892"/>
                      </a:cubicBezTo>
                      <a:cubicBezTo>
                        <a:pt x="47815" y="6892"/>
                        <a:pt x="47339" y="6797"/>
                        <a:pt x="47054" y="670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7" name="Freeform: Shape 318"/>
                <p:cNvSpPr/>
                <p:nvPr/>
              </p:nvSpPr>
              <p:spPr>
                <a:xfrm>
                  <a:off x="5422800" y="1300639"/>
                  <a:ext cx="28575" cy="19050"/>
                </a:xfrm>
                <a:custGeom>
                  <a:avLst/>
                  <a:gdLst>
                    <a:gd name="connsiteX0" fmla="*/ 3593 w 28575"/>
                    <a:gd name="connsiteY0" fmla="*/ 20765 h 19050"/>
                    <a:gd name="connsiteX1" fmla="*/ 5593 w 28575"/>
                    <a:gd name="connsiteY1" fmla="*/ 21145 h 19050"/>
                    <a:gd name="connsiteX2" fmla="*/ 10070 w 28575"/>
                    <a:gd name="connsiteY2" fmla="*/ 21526 h 19050"/>
                    <a:gd name="connsiteX3" fmla="*/ 16737 w 28575"/>
                    <a:gd name="connsiteY3" fmla="*/ 17621 h 19050"/>
                    <a:gd name="connsiteX4" fmla="*/ 21024 w 28575"/>
                    <a:gd name="connsiteY4" fmla="*/ 14097 h 19050"/>
                    <a:gd name="connsiteX5" fmla="*/ 22738 w 28575"/>
                    <a:gd name="connsiteY5" fmla="*/ 13716 h 19050"/>
                    <a:gd name="connsiteX6" fmla="*/ 29120 w 28575"/>
                    <a:gd name="connsiteY6" fmla="*/ 12001 h 19050"/>
                    <a:gd name="connsiteX7" fmla="*/ 33311 w 28575"/>
                    <a:gd name="connsiteY7" fmla="*/ 4858 h 19050"/>
                    <a:gd name="connsiteX8" fmla="*/ 31406 w 28575"/>
                    <a:gd name="connsiteY8" fmla="*/ 3715 h 19050"/>
                    <a:gd name="connsiteX9" fmla="*/ 26453 w 28575"/>
                    <a:gd name="connsiteY9" fmla="*/ 2000 h 19050"/>
                    <a:gd name="connsiteX10" fmla="*/ 23786 w 28575"/>
                    <a:gd name="connsiteY10" fmla="*/ 0 h 19050"/>
                    <a:gd name="connsiteX11" fmla="*/ 19214 w 28575"/>
                    <a:gd name="connsiteY11" fmla="*/ 4763 h 19050"/>
                    <a:gd name="connsiteX12" fmla="*/ 12451 w 28575"/>
                    <a:gd name="connsiteY12" fmla="*/ 9144 h 19050"/>
                    <a:gd name="connsiteX13" fmla="*/ 10356 w 28575"/>
                    <a:gd name="connsiteY13" fmla="*/ 8572 h 19050"/>
                    <a:gd name="connsiteX14" fmla="*/ 3402 w 28575"/>
                    <a:gd name="connsiteY14" fmla="*/ 13811 h 19050"/>
                    <a:gd name="connsiteX15" fmla="*/ 164 w 28575"/>
                    <a:gd name="connsiteY15" fmla="*/ 20002 h 19050"/>
                    <a:gd name="connsiteX16" fmla="*/ 3593 w 28575"/>
                    <a:gd name="connsiteY16" fmla="*/ 20765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8575" h="19050">
                      <a:moveTo>
                        <a:pt x="3593" y="20765"/>
                      </a:moveTo>
                      <a:cubicBezTo>
                        <a:pt x="4926" y="20669"/>
                        <a:pt x="5307" y="20765"/>
                        <a:pt x="5593" y="21145"/>
                      </a:cubicBezTo>
                      <a:cubicBezTo>
                        <a:pt x="7117" y="21241"/>
                        <a:pt x="8546" y="21431"/>
                        <a:pt x="10070" y="21526"/>
                      </a:cubicBezTo>
                      <a:cubicBezTo>
                        <a:pt x="12070" y="20383"/>
                        <a:pt x="15213" y="19336"/>
                        <a:pt x="16737" y="17621"/>
                      </a:cubicBezTo>
                      <a:cubicBezTo>
                        <a:pt x="18166" y="16002"/>
                        <a:pt x="19595" y="14859"/>
                        <a:pt x="21024" y="14097"/>
                      </a:cubicBezTo>
                      <a:cubicBezTo>
                        <a:pt x="21500" y="13906"/>
                        <a:pt x="22262" y="13811"/>
                        <a:pt x="22738" y="13716"/>
                      </a:cubicBezTo>
                      <a:cubicBezTo>
                        <a:pt x="23405" y="13621"/>
                        <a:pt x="25881" y="13049"/>
                        <a:pt x="29120" y="12001"/>
                      </a:cubicBezTo>
                      <a:lnTo>
                        <a:pt x="33311" y="4858"/>
                      </a:lnTo>
                      <a:lnTo>
                        <a:pt x="31406" y="3715"/>
                      </a:lnTo>
                      <a:cubicBezTo>
                        <a:pt x="29882" y="3238"/>
                        <a:pt x="27310" y="3334"/>
                        <a:pt x="26453" y="2000"/>
                      </a:cubicBezTo>
                      <a:cubicBezTo>
                        <a:pt x="25405" y="381"/>
                        <a:pt x="24262" y="95"/>
                        <a:pt x="23786" y="0"/>
                      </a:cubicBezTo>
                      <a:cubicBezTo>
                        <a:pt x="21976" y="0"/>
                        <a:pt x="21119" y="1333"/>
                        <a:pt x="19214" y="4763"/>
                      </a:cubicBezTo>
                      <a:cubicBezTo>
                        <a:pt x="16261" y="10001"/>
                        <a:pt x="13880" y="10001"/>
                        <a:pt x="12451" y="9144"/>
                      </a:cubicBezTo>
                      <a:cubicBezTo>
                        <a:pt x="11118" y="8382"/>
                        <a:pt x="11022" y="8287"/>
                        <a:pt x="10356" y="8572"/>
                      </a:cubicBezTo>
                      <a:cubicBezTo>
                        <a:pt x="7689" y="9906"/>
                        <a:pt x="5879" y="12287"/>
                        <a:pt x="3402" y="13811"/>
                      </a:cubicBezTo>
                      <a:quadBezTo>
                        <a:pt x="-217" y="18764"/>
                        <a:pt x="164" y="20002"/>
                      </a:quadBezTo>
                      <a:cubicBezTo>
                        <a:pt x="450" y="20860"/>
                        <a:pt x="1783" y="20860"/>
                        <a:pt x="3593" y="207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8" name="Freeform: Shape 319"/>
                <p:cNvSpPr/>
                <p:nvPr/>
              </p:nvSpPr>
              <p:spPr>
                <a:xfrm>
                  <a:off x="5467904" y="1300734"/>
                  <a:ext cx="19050" cy="9525"/>
                </a:xfrm>
                <a:custGeom>
                  <a:avLst/>
                  <a:gdLst>
                    <a:gd name="connsiteX0" fmla="*/ 20401 w 19050"/>
                    <a:gd name="connsiteY0" fmla="*/ 8382 h 9525"/>
                    <a:gd name="connsiteX1" fmla="*/ 17543 w 19050"/>
                    <a:gd name="connsiteY1" fmla="*/ 3334 h 9525"/>
                    <a:gd name="connsiteX2" fmla="*/ 17258 w 19050"/>
                    <a:gd name="connsiteY2" fmla="*/ 3334 h 9525"/>
                    <a:gd name="connsiteX3" fmla="*/ 16877 w 19050"/>
                    <a:gd name="connsiteY3" fmla="*/ 3334 h 9525"/>
                    <a:gd name="connsiteX4" fmla="*/ 16400 w 19050"/>
                    <a:gd name="connsiteY4" fmla="*/ 3334 h 9525"/>
                    <a:gd name="connsiteX5" fmla="*/ 15829 w 19050"/>
                    <a:gd name="connsiteY5" fmla="*/ 3334 h 9525"/>
                    <a:gd name="connsiteX6" fmla="*/ 15162 w 19050"/>
                    <a:gd name="connsiteY6" fmla="*/ 3239 h 9525"/>
                    <a:gd name="connsiteX7" fmla="*/ 14496 w 19050"/>
                    <a:gd name="connsiteY7" fmla="*/ 3143 h 9525"/>
                    <a:gd name="connsiteX8" fmla="*/ 13733 w 19050"/>
                    <a:gd name="connsiteY8" fmla="*/ 3048 h 9525"/>
                    <a:gd name="connsiteX9" fmla="*/ 12876 w 19050"/>
                    <a:gd name="connsiteY9" fmla="*/ 2953 h 9525"/>
                    <a:gd name="connsiteX10" fmla="*/ 8971 w 19050"/>
                    <a:gd name="connsiteY10" fmla="*/ 2858 h 9525"/>
                    <a:gd name="connsiteX11" fmla="*/ 4685 w 19050"/>
                    <a:gd name="connsiteY11" fmla="*/ 0 h 9525"/>
                    <a:gd name="connsiteX12" fmla="*/ 3446 w 19050"/>
                    <a:gd name="connsiteY12" fmla="*/ 1238 h 9525"/>
                    <a:gd name="connsiteX13" fmla="*/ 208 w 19050"/>
                    <a:gd name="connsiteY13" fmla="*/ 9049 h 9525"/>
                    <a:gd name="connsiteX14" fmla="*/ 17 w 19050"/>
                    <a:gd name="connsiteY14" fmla="*/ 9906 h 9525"/>
                    <a:gd name="connsiteX15" fmla="*/ 1351 w 19050"/>
                    <a:gd name="connsiteY15" fmla="*/ 12573 h 9525"/>
                    <a:gd name="connsiteX16" fmla="*/ 4018 w 19050"/>
                    <a:gd name="connsiteY16" fmla="*/ 13335 h 9525"/>
                    <a:gd name="connsiteX17" fmla="*/ 6113 w 19050"/>
                    <a:gd name="connsiteY17" fmla="*/ 14383 h 9525"/>
                    <a:gd name="connsiteX18" fmla="*/ 6399 w 19050"/>
                    <a:gd name="connsiteY18" fmla="*/ 14478 h 9525"/>
                    <a:gd name="connsiteX19" fmla="*/ 8114 w 19050"/>
                    <a:gd name="connsiteY19" fmla="*/ 14573 h 9525"/>
                    <a:gd name="connsiteX20" fmla="*/ 10400 w 19050"/>
                    <a:gd name="connsiteY20" fmla="*/ 14192 h 9525"/>
                    <a:gd name="connsiteX21" fmla="*/ 12495 w 19050"/>
                    <a:gd name="connsiteY21" fmla="*/ 14478 h 9525"/>
                    <a:gd name="connsiteX22" fmla="*/ 14114 w 19050"/>
                    <a:gd name="connsiteY22" fmla="*/ 12764 h 9525"/>
                    <a:gd name="connsiteX23" fmla="*/ 16972 w 19050"/>
                    <a:gd name="connsiteY23" fmla="*/ 11621 h 9525"/>
                    <a:gd name="connsiteX24" fmla="*/ 17829 w 19050"/>
                    <a:gd name="connsiteY24" fmla="*/ 11049 h 9525"/>
                    <a:gd name="connsiteX25" fmla="*/ 20401 w 19050"/>
                    <a:gd name="connsiteY25" fmla="*/ 8763 h 9525"/>
                    <a:gd name="connsiteX26" fmla="*/ 20401 w 19050"/>
                    <a:gd name="connsiteY26" fmla="*/ 8763 h 9525"/>
                    <a:gd name="connsiteX27" fmla="*/ 20401 w 19050"/>
                    <a:gd name="connsiteY27" fmla="*/ 8382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19050" h="9525">
                      <a:moveTo>
                        <a:pt x="20401" y="8382"/>
                      </a:moveTo>
                      <a:lnTo>
                        <a:pt x="17543" y="3334"/>
                      </a:lnTo>
                      <a:cubicBezTo>
                        <a:pt x="17448" y="3334"/>
                        <a:pt x="17353" y="3334"/>
                        <a:pt x="17258" y="3334"/>
                      </a:cubicBezTo>
                      <a:cubicBezTo>
                        <a:pt x="17163" y="3334"/>
                        <a:pt x="16972" y="3334"/>
                        <a:pt x="16877" y="3334"/>
                      </a:cubicBezTo>
                      <a:cubicBezTo>
                        <a:pt x="16686" y="3334"/>
                        <a:pt x="16591" y="3334"/>
                        <a:pt x="16400" y="3334"/>
                      </a:cubicBezTo>
                      <a:cubicBezTo>
                        <a:pt x="16210" y="3334"/>
                        <a:pt x="16020" y="3334"/>
                        <a:pt x="15829" y="3334"/>
                      </a:cubicBezTo>
                      <a:cubicBezTo>
                        <a:pt x="15638" y="3334"/>
                        <a:pt x="15448" y="3334"/>
                        <a:pt x="15162" y="3239"/>
                      </a:cubicBezTo>
                      <a:cubicBezTo>
                        <a:pt x="14972" y="3239"/>
                        <a:pt x="14686" y="3239"/>
                        <a:pt x="14496" y="3143"/>
                      </a:cubicBezTo>
                      <a:cubicBezTo>
                        <a:pt x="14210" y="3143"/>
                        <a:pt x="14019" y="3143"/>
                        <a:pt x="13733" y="3048"/>
                      </a:cubicBezTo>
                      <a:cubicBezTo>
                        <a:pt x="13448" y="3048"/>
                        <a:pt x="13162" y="3048"/>
                        <a:pt x="12876" y="2953"/>
                      </a:cubicBezTo>
                      <a:cubicBezTo>
                        <a:pt x="11543" y="2858"/>
                        <a:pt x="10209" y="3143"/>
                        <a:pt x="8971" y="2858"/>
                      </a:cubicBezTo>
                      <a:cubicBezTo>
                        <a:pt x="7161" y="2477"/>
                        <a:pt x="6399" y="476"/>
                        <a:pt x="4685" y="0"/>
                      </a:cubicBezTo>
                      <a:cubicBezTo>
                        <a:pt x="4113" y="0"/>
                        <a:pt x="3828" y="286"/>
                        <a:pt x="3446" y="1238"/>
                      </a:cubicBezTo>
                      <a:cubicBezTo>
                        <a:pt x="3446" y="1238"/>
                        <a:pt x="303" y="8763"/>
                        <a:pt x="208" y="9049"/>
                      </a:cubicBezTo>
                      <a:cubicBezTo>
                        <a:pt x="113" y="9335"/>
                        <a:pt x="17" y="9620"/>
                        <a:pt x="17" y="9906"/>
                      </a:cubicBezTo>
                      <a:cubicBezTo>
                        <a:pt x="-173" y="11621"/>
                        <a:pt x="1256" y="12573"/>
                        <a:pt x="1351" y="12573"/>
                      </a:cubicBezTo>
                      <a:cubicBezTo>
                        <a:pt x="2208" y="13049"/>
                        <a:pt x="3161" y="12954"/>
                        <a:pt x="4018" y="13335"/>
                      </a:cubicBezTo>
                      <a:cubicBezTo>
                        <a:pt x="4780" y="13621"/>
                        <a:pt x="5351" y="14097"/>
                        <a:pt x="6113" y="14383"/>
                      </a:cubicBezTo>
                      <a:cubicBezTo>
                        <a:pt x="6209" y="14383"/>
                        <a:pt x="6304" y="14478"/>
                        <a:pt x="6399" y="14478"/>
                      </a:cubicBezTo>
                      <a:cubicBezTo>
                        <a:pt x="7066" y="14669"/>
                        <a:pt x="7828" y="14669"/>
                        <a:pt x="8114" y="14573"/>
                      </a:cubicBezTo>
                      <a:cubicBezTo>
                        <a:pt x="8876" y="14573"/>
                        <a:pt x="9638" y="14192"/>
                        <a:pt x="10400" y="14192"/>
                      </a:cubicBezTo>
                      <a:cubicBezTo>
                        <a:pt x="11162" y="14192"/>
                        <a:pt x="11733" y="14764"/>
                        <a:pt x="12495" y="14478"/>
                      </a:cubicBezTo>
                      <a:cubicBezTo>
                        <a:pt x="13257" y="14097"/>
                        <a:pt x="13353" y="13145"/>
                        <a:pt x="14114" y="12764"/>
                      </a:cubicBezTo>
                      <a:cubicBezTo>
                        <a:pt x="14972" y="12192"/>
                        <a:pt x="16115" y="12192"/>
                        <a:pt x="16972" y="11621"/>
                      </a:cubicBezTo>
                      <a:cubicBezTo>
                        <a:pt x="17258" y="11430"/>
                        <a:pt x="17639" y="11240"/>
                        <a:pt x="17829" y="11049"/>
                      </a:cubicBezTo>
                      <a:cubicBezTo>
                        <a:pt x="18782" y="10382"/>
                        <a:pt x="19829" y="9430"/>
                        <a:pt x="20401" y="8763"/>
                      </a:cubicBezTo>
                      <a:lnTo>
                        <a:pt x="20401" y="8763"/>
                      </a:lnTo>
                      <a:cubicBezTo>
                        <a:pt x="20306" y="8573"/>
                        <a:pt x="20401" y="8477"/>
                        <a:pt x="20401" y="838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49" name="Freeform: Shape 320"/>
                <p:cNvSpPr/>
                <p:nvPr/>
              </p:nvSpPr>
              <p:spPr>
                <a:xfrm>
                  <a:off x="5714759" y="1601057"/>
                  <a:ext cx="19050" cy="28575"/>
                </a:xfrm>
                <a:custGeom>
                  <a:avLst/>
                  <a:gdLst>
                    <a:gd name="connsiteX0" fmla="*/ 19768 w 19050"/>
                    <a:gd name="connsiteY0" fmla="*/ 9144 h 28575"/>
                    <a:gd name="connsiteX1" fmla="*/ 19482 w 19050"/>
                    <a:gd name="connsiteY1" fmla="*/ 7049 h 28575"/>
                    <a:gd name="connsiteX2" fmla="*/ 19482 w 19050"/>
                    <a:gd name="connsiteY2" fmla="*/ 6287 h 28575"/>
                    <a:gd name="connsiteX3" fmla="*/ 19196 w 19050"/>
                    <a:gd name="connsiteY3" fmla="*/ 5048 h 28575"/>
                    <a:gd name="connsiteX4" fmla="*/ 9861 w 19050"/>
                    <a:gd name="connsiteY4" fmla="*/ 0 h 28575"/>
                    <a:gd name="connsiteX5" fmla="*/ 6718 w 19050"/>
                    <a:gd name="connsiteY5" fmla="*/ 1238 h 28575"/>
                    <a:gd name="connsiteX6" fmla="*/ 4242 w 19050"/>
                    <a:gd name="connsiteY6" fmla="*/ 4572 h 28575"/>
                    <a:gd name="connsiteX7" fmla="*/ 1194 w 19050"/>
                    <a:gd name="connsiteY7" fmla="*/ 6096 h 28575"/>
                    <a:gd name="connsiteX8" fmla="*/ 622 w 19050"/>
                    <a:gd name="connsiteY8" fmla="*/ 6858 h 28575"/>
                    <a:gd name="connsiteX9" fmla="*/ 1575 w 19050"/>
                    <a:gd name="connsiteY9" fmla="*/ 20098 h 28575"/>
                    <a:gd name="connsiteX10" fmla="*/ 11290 w 19050"/>
                    <a:gd name="connsiteY10" fmla="*/ 29051 h 28575"/>
                    <a:gd name="connsiteX11" fmla="*/ 21482 w 19050"/>
                    <a:gd name="connsiteY11" fmla="*/ 31147 h 28575"/>
                    <a:gd name="connsiteX12" fmla="*/ 27864 w 19050"/>
                    <a:gd name="connsiteY12" fmla="*/ 18955 h 28575"/>
                    <a:gd name="connsiteX13" fmla="*/ 28054 w 19050"/>
                    <a:gd name="connsiteY13" fmla="*/ 18574 h 28575"/>
                    <a:gd name="connsiteX14" fmla="*/ 19768 w 19050"/>
                    <a:gd name="connsiteY14" fmla="*/ 19907 h 28575"/>
                    <a:gd name="connsiteX15" fmla="*/ 19768 w 19050"/>
                    <a:gd name="connsiteY15" fmla="*/ 9144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9050" h="28575">
                      <a:moveTo>
                        <a:pt x="19768" y="9144"/>
                      </a:moveTo>
                      <a:cubicBezTo>
                        <a:pt x="19482" y="8573"/>
                        <a:pt x="19482" y="7715"/>
                        <a:pt x="19482" y="7049"/>
                      </a:cubicBezTo>
                      <a:cubicBezTo>
                        <a:pt x="19482" y="6858"/>
                        <a:pt x="19482" y="6477"/>
                        <a:pt x="19482" y="6287"/>
                      </a:cubicBezTo>
                      <a:cubicBezTo>
                        <a:pt x="19482" y="5906"/>
                        <a:pt x="19386" y="5429"/>
                        <a:pt x="19196" y="5048"/>
                      </a:cubicBezTo>
                      <a:cubicBezTo>
                        <a:pt x="19005" y="4763"/>
                        <a:pt x="10623" y="191"/>
                        <a:pt x="9861" y="0"/>
                      </a:cubicBezTo>
                      <a:cubicBezTo>
                        <a:pt x="9290" y="0"/>
                        <a:pt x="8242" y="95"/>
                        <a:pt x="6718" y="1238"/>
                      </a:cubicBezTo>
                      <a:cubicBezTo>
                        <a:pt x="5575" y="2096"/>
                        <a:pt x="5289" y="3620"/>
                        <a:pt x="4242" y="4572"/>
                      </a:cubicBezTo>
                      <a:cubicBezTo>
                        <a:pt x="3385" y="5334"/>
                        <a:pt x="2051" y="5334"/>
                        <a:pt x="1194" y="6096"/>
                      </a:cubicBezTo>
                      <a:cubicBezTo>
                        <a:pt x="1003" y="6287"/>
                        <a:pt x="718" y="6572"/>
                        <a:pt x="622" y="6858"/>
                      </a:cubicBezTo>
                      <a:cubicBezTo>
                        <a:pt x="-616" y="9906"/>
                        <a:pt x="146" y="16478"/>
                        <a:pt x="1575" y="20098"/>
                      </a:cubicBezTo>
                      <a:cubicBezTo>
                        <a:pt x="3385" y="24575"/>
                        <a:pt x="10909" y="28861"/>
                        <a:pt x="11290" y="29051"/>
                      </a:cubicBezTo>
                      <a:cubicBezTo>
                        <a:pt x="13576" y="30290"/>
                        <a:pt x="21006" y="31242"/>
                        <a:pt x="21482" y="31147"/>
                      </a:cubicBezTo>
                      <a:quadBezTo>
                        <a:pt x="23387" y="31052"/>
                        <a:pt x="27864" y="18955"/>
                      </a:quadBezTo>
                      <a:cubicBezTo>
                        <a:pt x="27864" y="18860"/>
                        <a:pt x="27959" y="18669"/>
                        <a:pt x="28054" y="18574"/>
                      </a:cubicBezTo>
                      <a:lnTo>
                        <a:pt x="19768" y="19907"/>
                      </a:lnTo>
                      <a:cubicBezTo>
                        <a:pt x="19863" y="16574"/>
                        <a:pt x="21006" y="12097"/>
                        <a:pt x="19768" y="914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0" name="Freeform: Shape 321"/>
                <p:cNvSpPr/>
                <p:nvPr/>
              </p:nvSpPr>
              <p:spPr>
                <a:xfrm>
                  <a:off x="5059079" y="3697669"/>
                  <a:ext cx="95250" cy="38100"/>
                </a:xfrm>
                <a:custGeom>
                  <a:avLst/>
                  <a:gdLst>
                    <a:gd name="connsiteX0" fmla="*/ 65467 w 95250"/>
                    <a:gd name="connsiteY0" fmla="*/ 8223 h 38100"/>
                    <a:gd name="connsiteX1" fmla="*/ 60895 w 95250"/>
                    <a:gd name="connsiteY1" fmla="*/ 6985 h 38100"/>
                    <a:gd name="connsiteX2" fmla="*/ 39749 w 95250"/>
                    <a:gd name="connsiteY2" fmla="*/ 6128 h 38100"/>
                    <a:gd name="connsiteX3" fmla="*/ 28414 w 95250"/>
                    <a:gd name="connsiteY3" fmla="*/ 4032 h 38100"/>
                    <a:gd name="connsiteX4" fmla="*/ 19747 w 95250"/>
                    <a:gd name="connsiteY4" fmla="*/ 4223 h 38100"/>
                    <a:gd name="connsiteX5" fmla="*/ 7459 w 95250"/>
                    <a:gd name="connsiteY5" fmla="*/ 32 h 38100"/>
                    <a:gd name="connsiteX6" fmla="*/ 2316 w 95250"/>
                    <a:gd name="connsiteY6" fmla="*/ 1841 h 38100"/>
                    <a:gd name="connsiteX7" fmla="*/ 2792 w 95250"/>
                    <a:gd name="connsiteY7" fmla="*/ 11843 h 38100"/>
                    <a:gd name="connsiteX8" fmla="*/ 12413 w 95250"/>
                    <a:gd name="connsiteY8" fmla="*/ 16320 h 38100"/>
                    <a:gd name="connsiteX9" fmla="*/ 16889 w 95250"/>
                    <a:gd name="connsiteY9" fmla="*/ 26321 h 38100"/>
                    <a:gd name="connsiteX10" fmla="*/ 27652 w 95250"/>
                    <a:gd name="connsiteY10" fmla="*/ 31274 h 38100"/>
                    <a:gd name="connsiteX11" fmla="*/ 36511 w 95250"/>
                    <a:gd name="connsiteY11" fmla="*/ 33274 h 38100"/>
                    <a:gd name="connsiteX12" fmla="*/ 45274 w 95250"/>
                    <a:gd name="connsiteY12" fmla="*/ 44704 h 38100"/>
                    <a:gd name="connsiteX13" fmla="*/ 52894 w 95250"/>
                    <a:gd name="connsiteY13" fmla="*/ 41275 h 38100"/>
                    <a:gd name="connsiteX14" fmla="*/ 74611 w 95250"/>
                    <a:gd name="connsiteY14" fmla="*/ 38894 h 38100"/>
                    <a:gd name="connsiteX15" fmla="*/ 95375 w 95250"/>
                    <a:gd name="connsiteY15" fmla="*/ 41465 h 38100"/>
                    <a:gd name="connsiteX16" fmla="*/ 95566 w 95250"/>
                    <a:gd name="connsiteY16" fmla="*/ 41465 h 38100"/>
                    <a:gd name="connsiteX17" fmla="*/ 91660 w 95250"/>
                    <a:gd name="connsiteY17" fmla="*/ 28702 h 38100"/>
                    <a:gd name="connsiteX18" fmla="*/ 74325 w 95250"/>
                    <a:gd name="connsiteY18" fmla="*/ 19367 h 38100"/>
                    <a:gd name="connsiteX19" fmla="*/ 65467 w 95250"/>
                    <a:gd name="connsiteY19" fmla="*/ 8223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5250" h="38100">
                      <a:moveTo>
                        <a:pt x="65467" y="8223"/>
                      </a:moveTo>
                      <a:cubicBezTo>
                        <a:pt x="64229" y="7652"/>
                        <a:pt x="62323" y="7080"/>
                        <a:pt x="60895" y="6985"/>
                      </a:cubicBezTo>
                      <a:cubicBezTo>
                        <a:pt x="53846" y="6223"/>
                        <a:pt x="46798" y="6795"/>
                        <a:pt x="39749" y="6128"/>
                      </a:cubicBezTo>
                      <a:cubicBezTo>
                        <a:pt x="35939" y="5747"/>
                        <a:pt x="32320" y="4318"/>
                        <a:pt x="28414" y="4032"/>
                      </a:cubicBezTo>
                      <a:cubicBezTo>
                        <a:pt x="25557" y="3841"/>
                        <a:pt x="22700" y="4794"/>
                        <a:pt x="19747" y="4223"/>
                      </a:cubicBezTo>
                      <a:cubicBezTo>
                        <a:pt x="15460" y="3461"/>
                        <a:pt x="11841" y="698"/>
                        <a:pt x="7459" y="32"/>
                      </a:cubicBezTo>
                      <a:cubicBezTo>
                        <a:pt x="6317" y="-64"/>
                        <a:pt x="4316" y="-64"/>
                        <a:pt x="2316" y="1841"/>
                      </a:cubicBezTo>
                      <a:cubicBezTo>
                        <a:pt x="-1780" y="5651"/>
                        <a:pt x="316" y="9366"/>
                        <a:pt x="2792" y="11843"/>
                      </a:cubicBezTo>
                      <a:cubicBezTo>
                        <a:pt x="5459" y="14510"/>
                        <a:pt x="9746" y="13557"/>
                        <a:pt x="12413" y="16320"/>
                      </a:cubicBezTo>
                      <a:cubicBezTo>
                        <a:pt x="15080" y="19082"/>
                        <a:pt x="14603" y="23368"/>
                        <a:pt x="16889" y="26321"/>
                      </a:cubicBezTo>
                      <a:cubicBezTo>
                        <a:pt x="19461" y="29749"/>
                        <a:pt x="23080" y="31369"/>
                        <a:pt x="27652" y="31274"/>
                      </a:cubicBezTo>
                      <a:cubicBezTo>
                        <a:pt x="30224" y="31178"/>
                        <a:pt x="33748" y="31083"/>
                        <a:pt x="36511" y="33274"/>
                      </a:cubicBezTo>
                      <a:cubicBezTo>
                        <a:pt x="40416" y="36322"/>
                        <a:pt x="40225" y="42608"/>
                        <a:pt x="45274" y="44704"/>
                      </a:cubicBezTo>
                      <a:cubicBezTo>
                        <a:pt x="48226" y="45942"/>
                        <a:pt x="52798" y="41275"/>
                        <a:pt x="52894" y="41275"/>
                      </a:cubicBezTo>
                      <a:cubicBezTo>
                        <a:pt x="52894" y="41275"/>
                        <a:pt x="57751" y="37179"/>
                        <a:pt x="74611" y="38894"/>
                      </a:cubicBezTo>
                      <a:cubicBezTo>
                        <a:pt x="81564" y="39560"/>
                        <a:pt x="88327" y="41561"/>
                        <a:pt x="95375" y="41465"/>
                      </a:cubicBezTo>
                      <a:quadBezTo>
                        <a:pt x="95471" y="41465"/>
                        <a:pt x="95566" y="41465"/>
                      </a:quadBezTo>
                      <a:cubicBezTo>
                        <a:pt x="94423" y="37655"/>
                        <a:pt x="94327" y="31655"/>
                        <a:pt x="91660" y="28702"/>
                      </a:cubicBezTo>
                      <a:cubicBezTo>
                        <a:pt x="86993" y="23558"/>
                        <a:pt x="79564" y="23463"/>
                        <a:pt x="74325" y="19367"/>
                      </a:cubicBezTo>
                      <a:cubicBezTo>
                        <a:pt x="70610" y="16320"/>
                        <a:pt x="70229" y="10414"/>
                        <a:pt x="65467" y="82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1" name="Freeform: Shape 322"/>
                <p:cNvSpPr/>
                <p:nvPr/>
              </p:nvSpPr>
              <p:spPr>
                <a:xfrm>
                  <a:off x="5077301" y="3338131"/>
                  <a:ext cx="28575" cy="85725"/>
                </a:xfrm>
                <a:custGeom>
                  <a:avLst/>
                  <a:gdLst>
                    <a:gd name="connsiteX0" fmla="*/ 32480 w 28575"/>
                    <a:gd name="connsiteY0" fmla="*/ 31623 h 85725"/>
                    <a:gd name="connsiteX1" fmla="*/ 22003 w 28575"/>
                    <a:gd name="connsiteY1" fmla="*/ 7144 h 85725"/>
                    <a:gd name="connsiteX2" fmla="*/ 16764 w 28575"/>
                    <a:gd name="connsiteY2" fmla="*/ 0 h 85725"/>
                    <a:gd name="connsiteX3" fmla="*/ 9334 w 28575"/>
                    <a:gd name="connsiteY3" fmla="*/ 21146 h 85725"/>
                    <a:gd name="connsiteX4" fmla="*/ 3238 w 28575"/>
                    <a:gd name="connsiteY4" fmla="*/ 25527 h 85725"/>
                    <a:gd name="connsiteX5" fmla="*/ 0 w 28575"/>
                    <a:gd name="connsiteY5" fmla="*/ 27242 h 85725"/>
                    <a:gd name="connsiteX6" fmla="*/ 571 w 28575"/>
                    <a:gd name="connsiteY6" fmla="*/ 28956 h 85725"/>
                    <a:gd name="connsiteX7" fmla="*/ 14668 w 28575"/>
                    <a:gd name="connsiteY7" fmla="*/ 45720 h 85725"/>
                    <a:gd name="connsiteX8" fmla="*/ 17907 w 28575"/>
                    <a:gd name="connsiteY8" fmla="*/ 55150 h 85725"/>
                    <a:gd name="connsiteX9" fmla="*/ 18479 w 28575"/>
                    <a:gd name="connsiteY9" fmla="*/ 57912 h 85725"/>
                    <a:gd name="connsiteX10" fmla="*/ 21241 w 28575"/>
                    <a:gd name="connsiteY10" fmla="*/ 60960 h 85725"/>
                    <a:gd name="connsiteX11" fmla="*/ 23431 w 28575"/>
                    <a:gd name="connsiteY11" fmla="*/ 72485 h 85725"/>
                    <a:gd name="connsiteX12" fmla="*/ 25717 w 28575"/>
                    <a:gd name="connsiteY12" fmla="*/ 88868 h 85725"/>
                    <a:gd name="connsiteX13" fmla="*/ 36957 w 28575"/>
                    <a:gd name="connsiteY13" fmla="*/ 81344 h 85725"/>
                    <a:gd name="connsiteX14" fmla="*/ 34957 w 28575"/>
                    <a:gd name="connsiteY14" fmla="*/ 65437 h 85725"/>
                    <a:gd name="connsiteX15" fmla="*/ 36957 w 28575"/>
                    <a:gd name="connsiteY15" fmla="*/ 58579 h 85725"/>
                    <a:gd name="connsiteX16" fmla="*/ 32480 w 28575"/>
                    <a:gd name="connsiteY16" fmla="*/ 31623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8575" h="85725">
                      <a:moveTo>
                        <a:pt x="32480" y="31623"/>
                      </a:moveTo>
                      <a:cubicBezTo>
                        <a:pt x="30194" y="20384"/>
                        <a:pt x="25432" y="12668"/>
                        <a:pt x="22003" y="7144"/>
                      </a:cubicBezTo>
                      <a:lnTo>
                        <a:pt x="16764" y="0"/>
                      </a:lnTo>
                      <a:cubicBezTo>
                        <a:pt x="16002" y="4667"/>
                        <a:pt x="13906" y="13716"/>
                        <a:pt x="9334" y="21146"/>
                      </a:cubicBezTo>
                      <a:cubicBezTo>
                        <a:pt x="7144" y="24670"/>
                        <a:pt x="5143" y="25146"/>
                        <a:pt x="3238" y="25527"/>
                      </a:cubicBezTo>
                      <a:quadBezTo>
                        <a:pt x="762" y="26099"/>
                        <a:pt x="0" y="27242"/>
                      </a:quadBezTo>
                      <a:cubicBezTo>
                        <a:pt x="191" y="27813"/>
                        <a:pt x="381" y="28480"/>
                        <a:pt x="571" y="28956"/>
                      </a:cubicBezTo>
                      <a:cubicBezTo>
                        <a:pt x="3524" y="36004"/>
                        <a:pt x="10763" y="39434"/>
                        <a:pt x="14668" y="45720"/>
                      </a:cubicBezTo>
                      <a:cubicBezTo>
                        <a:pt x="17717" y="50578"/>
                        <a:pt x="17812" y="53816"/>
                        <a:pt x="17907" y="55150"/>
                      </a:cubicBezTo>
                      <a:cubicBezTo>
                        <a:pt x="17907" y="56007"/>
                        <a:pt x="18002" y="57150"/>
                        <a:pt x="18479" y="57912"/>
                      </a:cubicBezTo>
                      <a:cubicBezTo>
                        <a:pt x="19241" y="59055"/>
                        <a:pt x="20288" y="59912"/>
                        <a:pt x="21241" y="60960"/>
                      </a:cubicBezTo>
                      <a:cubicBezTo>
                        <a:pt x="23622" y="63532"/>
                        <a:pt x="24765" y="66199"/>
                        <a:pt x="23431" y="72485"/>
                      </a:cubicBezTo>
                      <a:cubicBezTo>
                        <a:pt x="21717" y="80867"/>
                        <a:pt x="22288" y="84392"/>
                        <a:pt x="25717" y="88868"/>
                      </a:cubicBezTo>
                      <a:cubicBezTo>
                        <a:pt x="26479" y="89821"/>
                        <a:pt x="35814" y="89249"/>
                        <a:pt x="36957" y="81344"/>
                      </a:cubicBezTo>
                      <a:cubicBezTo>
                        <a:pt x="37814" y="75914"/>
                        <a:pt x="34957" y="70866"/>
                        <a:pt x="34957" y="65437"/>
                      </a:cubicBezTo>
                      <a:cubicBezTo>
                        <a:pt x="34957" y="62960"/>
                        <a:pt x="37147" y="61055"/>
                        <a:pt x="36957" y="58579"/>
                      </a:cubicBezTo>
                      <a:cubicBezTo>
                        <a:pt x="36862" y="58484"/>
                        <a:pt x="33242" y="35528"/>
                        <a:pt x="32480" y="316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2" name="Freeform: Shape 323"/>
                <p:cNvSpPr/>
                <p:nvPr/>
              </p:nvSpPr>
              <p:spPr>
                <a:xfrm>
                  <a:off x="5235864" y="3636262"/>
                  <a:ext cx="285750" cy="123825"/>
                </a:xfrm>
                <a:custGeom>
                  <a:avLst/>
                  <a:gdLst>
                    <a:gd name="connsiteX0" fmla="*/ 28223 w 285750"/>
                    <a:gd name="connsiteY0" fmla="*/ 98871 h 123825"/>
                    <a:gd name="connsiteX1" fmla="*/ 35462 w 285750"/>
                    <a:gd name="connsiteY1" fmla="*/ 90203 h 123825"/>
                    <a:gd name="connsiteX2" fmla="*/ 52511 w 285750"/>
                    <a:gd name="connsiteY2" fmla="*/ 91727 h 123825"/>
                    <a:gd name="connsiteX3" fmla="*/ 88706 w 285750"/>
                    <a:gd name="connsiteY3" fmla="*/ 97156 h 123825"/>
                    <a:gd name="connsiteX4" fmla="*/ 92231 w 285750"/>
                    <a:gd name="connsiteY4" fmla="*/ 96776 h 123825"/>
                    <a:gd name="connsiteX5" fmla="*/ 104804 w 285750"/>
                    <a:gd name="connsiteY5" fmla="*/ 91346 h 123825"/>
                    <a:gd name="connsiteX6" fmla="*/ 136998 w 285750"/>
                    <a:gd name="connsiteY6" fmla="*/ 116206 h 123825"/>
                    <a:gd name="connsiteX7" fmla="*/ 149190 w 285750"/>
                    <a:gd name="connsiteY7" fmla="*/ 122588 h 123825"/>
                    <a:gd name="connsiteX8" fmla="*/ 171860 w 285750"/>
                    <a:gd name="connsiteY8" fmla="*/ 89441 h 123825"/>
                    <a:gd name="connsiteX9" fmla="*/ 188909 w 285750"/>
                    <a:gd name="connsiteY9" fmla="*/ 98681 h 123825"/>
                    <a:gd name="connsiteX10" fmla="*/ 205197 w 285750"/>
                    <a:gd name="connsiteY10" fmla="*/ 91346 h 123825"/>
                    <a:gd name="connsiteX11" fmla="*/ 228819 w 285750"/>
                    <a:gd name="connsiteY11" fmla="*/ 87060 h 123825"/>
                    <a:gd name="connsiteX12" fmla="*/ 249965 w 285750"/>
                    <a:gd name="connsiteY12" fmla="*/ 85917 h 123825"/>
                    <a:gd name="connsiteX13" fmla="*/ 262823 w 285750"/>
                    <a:gd name="connsiteY13" fmla="*/ 95728 h 123825"/>
                    <a:gd name="connsiteX14" fmla="*/ 272539 w 285750"/>
                    <a:gd name="connsiteY14" fmla="*/ 103348 h 123825"/>
                    <a:gd name="connsiteX15" fmla="*/ 287779 w 285750"/>
                    <a:gd name="connsiteY15" fmla="*/ 86679 h 123825"/>
                    <a:gd name="connsiteX16" fmla="*/ 230153 w 285750"/>
                    <a:gd name="connsiteY16" fmla="*/ 52675 h 123825"/>
                    <a:gd name="connsiteX17" fmla="*/ 234344 w 285750"/>
                    <a:gd name="connsiteY17" fmla="*/ 46674 h 123825"/>
                    <a:gd name="connsiteX18" fmla="*/ 249965 w 285750"/>
                    <a:gd name="connsiteY18" fmla="*/ 46579 h 123825"/>
                    <a:gd name="connsiteX19" fmla="*/ 250917 w 285750"/>
                    <a:gd name="connsiteY19" fmla="*/ 43150 h 123825"/>
                    <a:gd name="connsiteX20" fmla="*/ 249679 w 285750"/>
                    <a:gd name="connsiteY20" fmla="*/ 42293 h 123825"/>
                    <a:gd name="connsiteX21" fmla="*/ 248060 w 285750"/>
                    <a:gd name="connsiteY21" fmla="*/ 42197 h 123825"/>
                    <a:gd name="connsiteX22" fmla="*/ 245869 w 285750"/>
                    <a:gd name="connsiteY22" fmla="*/ 42102 h 123825"/>
                    <a:gd name="connsiteX23" fmla="*/ 243297 w 285750"/>
                    <a:gd name="connsiteY23" fmla="*/ 42007 h 123825"/>
                    <a:gd name="connsiteX24" fmla="*/ 240535 w 285750"/>
                    <a:gd name="connsiteY24" fmla="*/ 41912 h 123825"/>
                    <a:gd name="connsiteX25" fmla="*/ 237963 w 285750"/>
                    <a:gd name="connsiteY25" fmla="*/ 41816 h 123825"/>
                    <a:gd name="connsiteX26" fmla="*/ 235772 w 285750"/>
                    <a:gd name="connsiteY26" fmla="*/ 41721 h 123825"/>
                    <a:gd name="connsiteX27" fmla="*/ 234248 w 285750"/>
                    <a:gd name="connsiteY27" fmla="*/ 41626 h 123825"/>
                    <a:gd name="connsiteX28" fmla="*/ 232724 w 285750"/>
                    <a:gd name="connsiteY28" fmla="*/ 42007 h 123825"/>
                    <a:gd name="connsiteX29" fmla="*/ 219866 w 285750"/>
                    <a:gd name="connsiteY29" fmla="*/ 42293 h 123825"/>
                    <a:gd name="connsiteX30" fmla="*/ 219675 w 285750"/>
                    <a:gd name="connsiteY30" fmla="*/ 28672 h 123825"/>
                    <a:gd name="connsiteX31" fmla="*/ 219199 w 285750"/>
                    <a:gd name="connsiteY31" fmla="*/ 22766 h 123825"/>
                    <a:gd name="connsiteX32" fmla="*/ 191957 w 285750"/>
                    <a:gd name="connsiteY32" fmla="*/ 16385 h 123825"/>
                    <a:gd name="connsiteX33" fmla="*/ 178813 w 285750"/>
                    <a:gd name="connsiteY33" fmla="*/ 16004 h 123825"/>
                    <a:gd name="connsiteX34" fmla="*/ 170145 w 285750"/>
                    <a:gd name="connsiteY34" fmla="*/ 7336 h 123825"/>
                    <a:gd name="connsiteX35" fmla="*/ 166240 w 285750"/>
                    <a:gd name="connsiteY35" fmla="*/ 6955 h 123825"/>
                    <a:gd name="connsiteX36" fmla="*/ 163382 w 285750"/>
                    <a:gd name="connsiteY36" fmla="*/ 6764 h 123825"/>
                    <a:gd name="connsiteX37" fmla="*/ 160525 w 285750"/>
                    <a:gd name="connsiteY37" fmla="*/ 6574 h 123825"/>
                    <a:gd name="connsiteX38" fmla="*/ 157858 w 285750"/>
                    <a:gd name="connsiteY38" fmla="*/ 6479 h 123825"/>
                    <a:gd name="connsiteX39" fmla="*/ 155477 w 285750"/>
                    <a:gd name="connsiteY39" fmla="*/ 6383 h 123825"/>
                    <a:gd name="connsiteX40" fmla="*/ 153381 w 285750"/>
                    <a:gd name="connsiteY40" fmla="*/ 6288 h 123825"/>
                    <a:gd name="connsiteX41" fmla="*/ 151762 w 285750"/>
                    <a:gd name="connsiteY41" fmla="*/ 6193 h 123825"/>
                    <a:gd name="connsiteX42" fmla="*/ 150714 w 285750"/>
                    <a:gd name="connsiteY42" fmla="*/ 6097 h 123825"/>
                    <a:gd name="connsiteX43" fmla="*/ 150333 w 285750"/>
                    <a:gd name="connsiteY43" fmla="*/ 6097 h 123825"/>
                    <a:gd name="connsiteX44" fmla="*/ 137093 w 285750"/>
                    <a:gd name="connsiteY44" fmla="*/ 10860 h 123825"/>
                    <a:gd name="connsiteX45" fmla="*/ 129188 w 285750"/>
                    <a:gd name="connsiteY45" fmla="*/ 15527 h 123825"/>
                    <a:gd name="connsiteX46" fmla="*/ 97469 w 285750"/>
                    <a:gd name="connsiteY46" fmla="*/ 6574 h 123825"/>
                    <a:gd name="connsiteX47" fmla="*/ 88040 w 285750"/>
                    <a:gd name="connsiteY47" fmla="*/ 2 h 123825"/>
                    <a:gd name="connsiteX48" fmla="*/ 72133 w 285750"/>
                    <a:gd name="connsiteY48" fmla="*/ 4383 h 123825"/>
                    <a:gd name="connsiteX49" fmla="*/ 55369 w 285750"/>
                    <a:gd name="connsiteY49" fmla="*/ 1526 h 123825"/>
                    <a:gd name="connsiteX50" fmla="*/ 53750 w 285750"/>
                    <a:gd name="connsiteY50" fmla="*/ 1811 h 123825"/>
                    <a:gd name="connsiteX51" fmla="*/ 64513 w 285750"/>
                    <a:gd name="connsiteY51" fmla="*/ 15622 h 123825"/>
                    <a:gd name="connsiteX52" fmla="*/ 84801 w 285750"/>
                    <a:gd name="connsiteY52" fmla="*/ 25910 h 123825"/>
                    <a:gd name="connsiteX53" fmla="*/ 85563 w 285750"/>
                    <a:gd name="connsiteY53" fmla="*/ 27814 h 123825"/>
                    <a:gd name="connsiteX54" fmla="*/ 86611 w 285750"/>
                    <a:gd name="connsiteY54" fmla="*/ 53722 h 123825"/>
                    <a:gd name="connsiteX55" fmla="*/ 104899 w 285750"/>
                    <a:gd name="connsiteY55" fmla="*/ 75249 h 123825"/>
                    <a:gd name="connsiteX56" fmla="*/ 93564 w 285750"/>
                    <a:gd name="connsiteY56" fmla="*/ 73154 h 123825"/>
                    <a:gd name="connsiteX57" fmla="*/ 85754 w 285750"/>
                    <a:gd name="connsiteY57" fmla="*/ 79440 h 123825"/>
                    <a:gd name="connsiteX58" fmla="*/ 84229 w 285750"/>
                    <a:gd name="connsiteY58" fmla="*/ 79535 h 123825"/>
                    <a:gd name="connsiteX59" fmla="*/ 51654 w 285750"/>
                    <a:gd name="connsiteY59" fmla="*/ 79345 h 123825"/>
                    <a:gd name="connsiteX60" fmla="*/ 30508 w 285750"/>
                    <a:gd name="connsiteY60" fmla="*/ 71820 h 123825"/>
                    <a:gd name="connsiteX61" fmla="*/ 13554 w 285750"/>
                    <a:gd name="connsiteY61" fmla="*/ 63724 h 123825"/>
                    <a:gd name="connsiteX62" fmla="*/ 28223 w 285750"/>
                    <a:gd name="connsiteY62" fmla="*/ 98871 h 12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85750" h="123825">
                      <a:moveTo>
                        <a:pt x="28223" y="98871"/>
                      </a:moveTo>
                      <a:quadBezTo>
                        <a:pt x="29556" y="99443"/>
                        <a:pt x="35462" y="90203"/>
                      </a:quadBezTo>
                      <a:quadBezTo>
                        <a:pt x="36795" y="88108"/>
                        <a:pt x="52511" y="91727"/>
                      </a:quadBezTo>
                      <a:cubicBezTo>
                        <a:pt x="52797" y="91822"/>
                        <a:pt x="79848" y="97442"/>
                        <a:pt x="88706" y="97156"/>
                      </a:cubicBezTo>
                      <a:cubicBezTo>
                        <a:pt x="89754" y="97156"/>
                        <a:pt x="91183" y="97061"/>
                        <a:pt x="92231" y="96776"/>
                      </a:cubicBezTo>
                      <a:cubicBezTo>
                        <a:pt x="96803" y="95823"/>
                        <a:pt x="99755" y="91251"/>
                        <a:pt x="104804" y="91346"/>
                      </a:cubicBezTo>
                      <a:cubicBezTo>
                        <a:pt x="105947" y="91346"/>
                        <a:pt x="134331" y="102967"/>
                        <a:pt x="136998" y="116206"/>
                      </a:cubicBezTo>
                      <a:cubicBezTo>
                        <a:pt x="137855" y="120779"/>
                        <a:pt x="139951" y="131447"/>
                        <a:pt x="149190" y="122588"/>
                      </a:cubicBezTo>
                      <a:cubicBezTo>
                        <a:pt x="159001" y="113063"/>
                        <a:pt x="159191" y="97061"/>
                        <a:pt x="171860" y="89441"/>
                      </a:cubicBezTo>
                      <a:quadBezTo>
                        <a:pt x="175670" y="87155"/>
                        <a:pt x="188909" y="98681"/>
                      </a:quadBezTo>
                      <a:cubicBezTo>
                        <a:pt x="189862" y="99538"/>
                        <a:pt x="198053" y="102681"/>
                        <a:pt x="205197" y="91346"/>
                      </a:cubicBezTo>
                      <a:cubicBezTo>
                        <a:pt x="209769" y="84107"/>
                        <a:pt x="224438" y="86203"/>
                        <a:pt x="228819" y="87060"/>
                      </a:cubicBezTo>
                      <a:cubicBezTo>
                        <a:pt x="235963" y="88394"/>
                        <a:pt x="242821" y="84107"/>
                        <a:pt x="249965" y="85917"/>
                      </a:cubicBezTo>
                      <a:cubicBezTo>
                        <a:pt x="252917" y="86679"/>
                        <a:pt x="254537" y="87060"/>
                        <a:pt x="262823" y="95728"/>
                      </a:cubicBezTo>
                      <a:cubicBezTo>
                        <a:pt x="265871" y="98871"/>
                        <a:pt x="270443" y="103538"/>
                        <a:pt x="272539" y="103348"/>
                      </a:cubicBezTo>
                      <a:cubicBezTo>
                        <a:pt x="275968" y="102967"/>
                        <a:pt x="287207" y="93632"/>
                        <a:pt x="287779" y="86679"/>
                      </a:cubicBezTo>
                      <a:quadBezTo>
                        <a:pt x="288446" y="78202"/>
                        <a:pt x="230153" y="52675"/>
                      </a:quadBezTo>
                      <a:lnTo>
                        <a:pt x="234344" y="46674"/>
                      </a:lnTo>
                      <a:cubicBezTo>
                        <a:pt x="239392" y="46864"/>
                        <a:pt x="244440" y="47150"/>
                        <a:pt x="249965" y="46579"/>
                      </a:cubicBezTo>
                      <a:cubicBezTo>
                        <a:pt x="250441" y="45626"/>
                        <a:pt x="250822" y="44197"/>
                        <a:pt x="250917" y="43150"/>
                      </a:cubicBezTo>
                      <a:cubicBezTo>
                        <a:pt x="250536" y="42864"/>
                        <a:pt x="250060" y="42578"/>
                        <a:pt x="249679" y="42293"/>
                      </a:cubicBezTo>
                      <a:cubicBezTo>
                        <a:pt x="249107" y="42293"/>
                        <a:pt x="248631" y="42293"/>
                        <a:pt x="248060" y="42197"/>
                      </a:cubicBezTo>
                      <a:cubicBezTo>
                        <a:pt x="247298" y="42197"/>
                        <a:pt x="246536" y="42102"/>
                        <a:pt x="245869" y="42102"/>
                      </a:cubicBezTo>
                      <a:cubicBezTo>
                        <a:pt x="245012" y="42102"/>
                        <a:pt x="244154" y="42007"/>
                        <a:pt x="243297" y="42007"/>
                      </a:cubicBezTo>
                      <a:cubicBezTo>
                        <a:pt x="242345" y="42007"/>
                        <a:pt x="241487" y="41912"/>
                        <a:pt x="240535" y="41912"/>
                      </a:cubicBezTo>
                      <a:cubicBezTo>
                        <a:pt x="239678" y="41912"/>
                        <a:pt x="238820" y="41816"/>
                        <a:pt x="237963" y="41816"/>
                      </a:cubicBezTo>
                      <a:cubicBezTo>
                        <a:pt x="237201" y="41816"/>
                        <a:pt x="236534" y="41721"/>
                        <a:pt x="235772" y="41721"/>
                      </a:cubicBezTo>
                      <a:cubicBezTo>
                        <a:pt x="235296" y="41721"/>
                        <a:pt x="234820" y="41721"/>
                        <a:pt x="234248" y="41626"/>
                      </a:cubicBezTo>
                      <a:cubicBezTo>
                        <a:pt x="234058" y="41626"/>
                        <a:pt x="233867" y="41626"/>
                        <a:pt x="232724" y="42007"/>
                      </a:cubicBezTo>
                      <a:cubicBezTo>
                        <a:pt x="229486" y="43055"/>
                        <a:pt x="222914" y="45340"/>
                        <a:pt x="219866" y="42293"/>
                      </a:cubicBezTo>
                      <a:cubicBezTo>
                        <a:pt x="215484" y="37816"/>
                        <a:pt x="220723" y="33148"/>
                        <a:pt x="219675" y="28672"/>
                      </a:cubicBezTo>
                      <a:cubicBezTo>
                        <a:pt x="219580" y="26862"/>
                        <a:pt x="219389" y="24576"/>
                        <a:pt x="219199" y="22766"/>
                      </a:cubicBezTo>
                      <a:cubicBezTo>
                        <a:pt x="204149" y="23147"/>
                        <a:pt x="201959" y="22385"/>
                        <a:pt x="191957" y="16385"/>
                      </a:cubicBezTo>
                      <a:cubicBezTo>
                        <a:pt x="187671" y="13813"/>
                        <a:pt x="183194" y="16956"/>
                        <a:pt x="178813" y="16004"/>
                      </a:cubicBezTo>
                      <a:cubicBezTo>
                        <a:pt x="174050" y="14956"/>
                        <a:pt x="174336" y="8860"/>
                        <a:pt x="170145" y="7336"/>
                      </a:cubicBezTo>
                      <a:cubicBezTo>
                        <a:pt x="169002" y="6955"/>
                        <a:pt x="167383" y="6955"/>
                        <a:pt x="166240" y="6955"/>
                      </a:cubicBezTo>
                      <a:cubicBezTo>
                        <a:pt x="165287" y="6860"/>
                        <a:pt x="164335" y="6860"/>
                        <a:pt x="163382" y="6764"/>
                      </a:cubicBezTo>
                      <a:cubicBezTo>
                        <a:pt x="162430" y="6669"/>
                        <a:pt x="161477" y="6669"/>
                        <a:pt x="160525" y="6574"/>
                      </a:cubicBezTo>
                      <a:cubicBezTo>
                        <a:pt x="159668" y="6574"/>
                        <a:pt x="158715" y="6479"/>
                        <a:pt x="157858" y="6479"/>
                      </a:cubicBezTo>
                      <a:cubicBezTo>
                        <a:pt x="157096" y="6479"/>
                        <a:pt x="156239" y="6383"/>
                        <a:pt x="155477" y="6383"/>
                      </a:cubicBezTo>
                      <a:cubicBezTo>
                        <a:pt x="154810" y="6383"/>
                        <a:pt x="154143" y="6288"/>
                        <a:pt x="153381" y="6288"/>
                      </a:cubicBezTo>
                      <a:cubicBezTo>
                        <a:pt x="152810" y="6288"/>
                        <a:pt x="152333" y="6193"/>
                        <a:pt x="151762" y="6193"/>
                      </a:cubicBezTo>
                      <a:cubicBezTo>
                        <a:pt x="151381" y="6193"/>
                        <a:pt x="151095" y="6193"/>
                        <a:pt x="150714" y="6097"/>
                      </a:cubicBezTo>
                      <a:cubicBezTo>
                        <a:pt x="150619" y="6097"/>
                        <a:pt x="150428" y="6097"/>
                        <a:pt x="150333" y="6097"/>
                      </a:cubicBezTo>
                      <a:cubicBezTo>
                        <a:pt x="139856" y="-189"/>
                        <a:pt x="138236" y="6479"/>
                        <a:pt x="137093" y="10860"/>
                      </a:cubicBezTo>
                      <a:cubicBezTo>
                        <a:pt x="136522" y="13051"/>
                        <a:pt x="135760" y="16099"/>
                        <a:pt x="129188" y="15527"/>
                      </a:cubicBezTo>
                      <a:cubicBezTo>
                        <a:pt x="126235" y="15241"/>
                        <a:pt x="99850" y="9717"/>
                        <a:pt x="97469" y="6574"/>
                      </a:cubicBezTo>
                      <a:cubicBezTo>
                        <a:pt x="93469" y="1145"/>
                        <a:pt x="89564" y="287"/>
                        <a:pt x="88040" y="2"/>
                      </a:cubicBezTo>
                      <a:cubicBezTo>
                        <a:pt x="82325" y="-94"/>
                        <a:pt x="77753" y="4002"/>
                        <a:pt x="72133" y="4383"/>
                      </a:cubicBezTo>
                      <a:cubicBezTo>
                        <a:pt x="66323" y="4669"/>
                        <a:pt x="61179" y="1145"/>
                        <a:pt x="55369" y="1526"/>
                      </a:cubicBezTo>
                      <a:cubicBezTo>
                        <a:pt x="54893" y="1526"/>
                        <a:pt x="54226" y="1716"/>
                        <a:pt x="53750" y="1811"/>
                      </a:cubicBezTo>
                      <a:cubicBezTo>
                        <a:pt x="51273" y="5716"/>
                        <a:pt x="56607" y="13813"/>
                        <a:pt x="64513" y="15622"/>
                      </a:cubicBezTo>
                      <a:cubicBezTo>
                        <a:pt x="69275" y="16670"/>
                        <a:pt x="80324" y="19242"/>
                        <a:pt x="84801" y="25910"/>
                      </a:cubicBezTo>
                      <a:cubicBezTo>
                        <a:pt x="85182" y="26386"/>
                        <a:pt x="85373" y="27243"/>
                        <a:pt x="85563" y="27814"/>
                      </a:cubicBezTo>
                      <a:cubicBezTo>
                        <a:pt x="88992" y="36292"/>
                        <a:pt x="83753" y="45150"/>
                        <a:pt x="86611" y="53722"/>
                      </a:cubicBezTo>
                      <a:cubicBezTo>
                        <a:pt x="89849" y="63343"/>
                        <a:pt x="102232" y="65153"/>
                        <a:pt x="104899" y="75249"/>
                      </a:cubicBezTo>
                      <a:cubicBezTo>
                        <a:pt x="100613" y="77154"/>
                        <a:pt x="97660" y="72296"/>
                        <a:pt x="93564" y="73154"/>
                      </a:cubicBezTo>
                      <a:cubicBezTo>
                        <a:pt x="89945" y="73915"/>
                        <a:pt x="89468" y="78678"/>
                        <a:pt x="85754" y="79440"/>
                      </a:cubicBezTo>
                      <a:cubicBezTo>
                        <a:pt x="85277" y="79535"/>
                        <a:pt x="84706" y="79535"/>
                        <a:pt x="84229" y="79535"/>
                      </a:cubicBezTo>
                      <a:cubicBezTo>
                        <a:pt x="84134" y="79535"/>
                        <a:pt x="56036" y="79535"/>
                        <a:pt x="51654" y="79345"/>
                      </a:cubicBezTo>
                      <a:cubicBezTo>
                        <a:pt x="39176" y="78773"/>
                        <a:pt x="38510" y="78297"/>
                        <a:pt x="30508" y="71820"/>
                      </a:cubicBezTo>
                      <a:cubicBezTo>
                        <a:pt x="22603" y="65534"/>
                        <a:pt x="17936" y="63247"/>
                        <a:pt x="13554" y="63724"/>
                      </a:cubicBezTo>
                      <a:cubicBezTo>
                        <a:pt x="-23689" y="67724"/>
                        <a:pt x="27556" y="98585"/>
                        <a:pt x="28223" y="988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3" name="Freeform: Shape 324"/>
                <p:cNvSpPr/>
                <p:nvPr/>
              </p:nvSpPr>
              <p:spPr>
                <a:xfrm>
                  <a:off x="5574539" y="3726371"/>
                  <a:ext cx="66675" cy="28575"/>
                </a:xfrm>
                <a:custGeom>
                  <a:avLst/>
                  <a:gdLst>
                    <a:gd name="connsiteX0" fmla="*/ 36924 w 66675"/>
                    <a:gd name="connsiteY0" fmla="*/ 3238 h 28575"/>
                    <a:gd name="connsiteX1" fmla="*/ 13207 w 66675"/>
                    <a:gd name="connsiteY1" fmla="*/ 0 h 28575"/>
                    <a:gd name="connsiteX2" fmla="*/ 1205 w 66675"/>
                    <a:gd name="connsiteY2" fmla="*/ 28004 h 28575"/>
                    <a:gd name="connsiteX3" fmla="*/ 10540 w 66675"/>
                    <a:gd name="connsiteY3" fmla="*/ 33623 h 28575"/>
                    <a:gd name="connsiteX4" fmla="*/ 39972 w 66675"/>
                    <a:gd name="connsiteY4" fmla="*/ 36386 h 28575"/>
                    <a:gd name="connsiteX5" fmla="*/ 60832 w 66675"/>
                    <a:gd name="connsiteY5" fmla="*/ 26861 h 28575"/>
                    <a:gd name="connsiteX6" fmla="*/ 63975 w 66675"/>
                    <a:gd name="connsiteY6" fmla="*/ 24384 h 28575"/>
                    <a:gd name="connsiteX7" fmla="*/ 68356 w 66675"/>
                    <a:gd name="connsiteY7" fmla="*/ 24860 h 28575"/>
                    <a:gd name="connsiteX8" fmla="*/ 75881 w 66675"/>
                    <a:gd name="connsiteY8" fmla="*/ 11621 h 28575"/>
                    <a:gd name="connsiteX9" fmla="*/ 76072 w 66675"/>
                    <a:gd name="connsiteY9" fmla="*/ 11049 h 28575"/>
                    <a:gd name="connsiteX10" fmla="*/ 61594 w 66675"/>
                    <a:gd name="connsiteY10" fmla="*/ 4001 h 28575"/>
                    <a:gd name="connsiteX11" fmla="*/ 36924 w 66675"/>
                    <a:gd name="connsiteY11" fmla="*/ 3238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6675" h="28575">
                      <a:moveTo>
                        <a:pt x="36924" y="3238"/>
                      </a:moveTo>
                      <a:cubicBezTo>
                        <a:pt x="28923" y="2762"/>
                        <a:pt x="21113" y="667"/>
                        <a:pt x="13207" y="0"/>
                      </a:cubicBezTo>
                      <a:cubicBezTo>
                        <a:pt x="3301" y="95"/>
                        <a:pt x="-2700" y="21241"/>
                        <a:pt x="1205" y="28004"/>
                      </a:cubicBezTo>
                      <a:cubicBezTo>
                        <a:pt x="2825" y="30766"/>
                        <a:pt x="5968" y="32671"/>
                        <a:pt x="10540" y="33623"/>
                      </a:cubicBezTo>
                      <a:cubicBezTo>
                        <a:pt x="10730" y="33623"/>
                        <a:pt x="31018" y="37243"/>
                        <a:pt x="39972" y="36386"/>
                      </a:cubicBezTo>
                      <a:cubicBezTo>
                        <a:pt x="51688" y="35243"/>
                        <a:pt x="55688" y="31528"/>
                        <a:pt x="60832" y="26861"/>
                      </a:cubicBezTo>
                      <a:cubicBezTo>
                        <a:pt x="61689" y="26003"/>
                        <a:pt x="62832" y="24670"/>
                        <a:pt x="63975" y="24384"/>
                      </a:cubicBezTo>
                      <a:cubicBezTo>
                        <a:pt x="65499" y="24003"/>
                        <a:pt x="66833" y="25146"/>
                        <a:pt x="68356" y="24860"/>
                      </a:cubicBezTo>
                      <a:cubicBezTo>
                        <a:pt x="69500" y="24574"/>
                        <a:pt x="72833" y="23908"/>
                        <a:pt x="75881" y="11621"/>
                      </a:cubicBezTo>
                      <a:cubicBezTo>
                        <a:pt x="75881" y="11430"/>
                        <a:pt x="75977" y="11239"/>
                        <a:pt x="76072" y="11049"/>
                      </a:cubicBezTo>
                      <a:cubicBezTo>
                        <a:pt x="71214" y="8763"/>
                        <a:pt x="67118" y="4953"/>
                        <a:pt x="61594" y="4001"/>
                      </a:cubicBezTo>
                      <a:cubicBezTo>
                        <a:pt x="53402" y="2381"/>
                        <a:pt x="45116" y="3715"/>
                        <a:pt x="36924" y="323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4" name="Freeform: Shape 325"/>
                <p:cNvSpPr/>
                <p:nvPr/>
              </p:nvSpPr>
              <p:spPr>
                <a:xfrm>
                  <a:off x="4804315" y="3428797"/>
                  <a:ext cx="447675" cy="200025"/>
                </a:xfrm>
                <a:custGeom>
                  <a:avLst/>
                  <a:gdLst>
                    <a:gd name="connsiteX0" fmla="*/ 393001 w 447675"/>
                    <a:gd name="connsiteY0" fmla="*/ 206038 h 200025"/>
                    <a:gd name="connsiteX1" fmla="*/ 453009 w 447675"/>
                    <a:gd name="connsiteY1" fmla="*/ 188036 h 200025"/>
                    <a:gd name="connsiteX2" fmla="*/ 453104 w 447675"/>
                    <a:gd name="connsiteY2" fmla="*/ 187750 h 200025"/>
                    <a:gd name="connsiteX3" fmla="*/ 420148 w 447675"/>
                    <a:gd name="connsiteY3" fmla="*/ 164414 h 200025"/>
                    <a:gd name="connsiteX4" fmla="*/ 385763 w 447675"/>
                    <a:gd name="connsiteY4" fmla="*/ 156032 h 200025"/>
                    <a:gd name="connsiteX5" fmla="*/ 383286 w 447675"/>
                    <a:gd name="connsiteY5" fmla="*/ 154222 h 200025"/>
                    <a:gd name="connsiteX6" fmla="*/ 384143 w 447675"/>
                    <a:gd name="connsiteY6" fmla="*/ 134791 h 200025"/>
                    <a:gd name="connsiteX7" fmla="*/ 378428 w 447675"/>
                    <a:gd name="connsiteY7" fmla="*/ 134124 h 200025"/>
                    <a:gd name="connsiteX8" fmla="*/ 309086 w 447675"/>
                    <a:gd name="connsiteY8" fmla="*/ 98025 h 200025"/>
                    <a:gd name="connsiteX9" fmla="*/ 256127 w 447675"/>
                    <a:gd name="connsiteY9" fmla="*/ 57543 h 200025"/>
                    <a:gd name="connsiteX10" fmla="*/ 223171 w 447675"/>
                    <a:gd name="connsiteY10" fmla="*/ 57448 h 200025"/>
                    <a:gd name="connsiteX11" fmla="*/ 214408 w 447675"/>
                    <a:gd name="connsiteY11" fmla="*/ 45066 h 200025"/>
                    <a:gd name="connsiteX12" fmla="*/ 194024 w 447675"/>
                    <a:gd name="connsiteY12" fmla="*/ 24492 h 200025"/>
                    <a:gd name="connsiteX13" fmla="*/ 108204 w 447675"/>
                    <a:gd name="connsiteY13" fmla="*/ 108 h 200025"/>
                    <a:gd name="connsiteX14" fmla="*/ 0 w 447675"/>
                    <a:gd name="connsiteY14" fmla="*/ 38303 h 200025"/>
                    <a:gd name="connsiteX15" fmla="*/ 10477 w 447675"/>
                    <a:gd name="connsiteY15" fmla="*/ 59734 h 200025"/>
                    <a:gd name="connsiteX16" fmla="*/ 21717 w 447675"/>
                    <a:gd name="connsiteY16" fmla="*/ 46780 h 200025"/>
                    <a:gd name="connsiteX17" fmla="*/ 44577 w 447675"/>
                    <a:gd name="connsiteY17" fmla="*/ 43637 h 200025"/>
                    <a:gd name="connsiteX18" fmla="*/ 67246 w 447675"/>
                    <a:gd name="connsiteY18" fmla="*/ 28016 h 200025"/>
                    <a:gd name="connsiteX19" fmla="*/ 125349 w 447675"/>
                    <a:gd name="connsiteY19" fmla="*/ 40494 h 200025"/>
                    <a:gd name="connsiteX20" fmla="*/ 100298 w 447675"/>
                    <a:gd name="connsiteY20" fmla="*/ 33826 h 200025"/>
                    <a:gd name="connsiteX21" fmla="*/ 141065 w 447675"/>
                    <a:gd name="connsiteY21" fmla="*/ 53829 h 200025"/>
                    <a:gd name="connsiteX22" fmla="*/ 198025 w 447675"/>
                    <a:gd name="connsiteY22" fmla="*/ 90119 h 200025"/>
                    <a:gd name="connsiteX23" fmla="*/ 257366 w 447675"/>
                    <a:gd name="connsiteY23" fmla="*/ 111074 h 200025"/>
                    <a:gd name="connsiteX24" fmla="*/ 270605 w 447675"/>
                    <a:gd name="connsiteY24" fmla="*/ 147936 h 200025"/>
                    <a:gd name="connsiteX25" fmla="*/ 302705 w 447675"/>
                    <a:gd name="connsiteY25" fmla="*/ 148888 h 200025"/>
                    <a:gd name="connsiteX26" fmla="*/ 285655 w 447675"/>
                    <a:gd name="connsiteY26" fmla="*/ 192989 h 200025"/>
                    <a:gd name="connsiteX27" fmla="*/ 285655 w 447675"/>
                    <a:gd name="connsiteY27" fmla="*/ 195275 h 200025"/>
                    <a:gd name="connsiteX28" fmla="*/ 314325 w 447675"/>
                    <a:gd name="connsiteY28" fmla="*/ 197847 h 200025"/>
                    <a:gd name="connsiteX29" fmla="*/ 347567 w 447675"/>
                    <a:gd name="connsiteY29" fmla="*/ 195942 h 200025"/>
                    <a:gd name="connsiteX30" fmla="*/ 393001 w 447675"/>
                    <a:gd name="connsiteY30" fmla="*/ 206038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447675" h="200025">
                      <a:moveTo>
                        <a:pt x="393001" y="206038"/>
                      </a:moveTo>
                      <a:cubicBezTo>
                        <a:pt x="393573" y="206038"/>
                        <a:pt x="450056" y="199275"/>
                        <a:pt x="453009" y="188036"/>
                      </a:cubicBezTo>
                      <a:cubicBezTo>
                        <a:pt x="453009" y="187941"/>
                        <a:pt x="453009" y="187846"/>
                        <a:pt x="453104" y="187750"/>
                      </a:cubicBezTo>
                      <a:cubicBezTo>
                        <a:pt x="440626" y="182130"/>
                        <a:pt x="433197" y="169176"/>
                        <a:pt x="420148" y="164414"/>
                      </a:cubicBezTo>
                      <a:cubicBezTo>
                        <a:pt x="409004" y="160318"/>
                        <a:pt x="396621" y="161271"/>
                        <a:pt x="385763" y="156032"/>
                      </a:cubicBezTo>
                      <a:cubicBezTo>
                        <a:pt x="384905" y="155651"/>
                        <a:pt x="383953" y="154794"/>
                        <a:pt x="383286" y="154222"/>
                      </a:cubicBezTo>
                      <a:cubicBezTo>
                        <a:pt x="376047" y="148602"/>
                        <a:pt x="385572" y="141363"/>
                        <a:pt x="384143" y="134791"/>
                      </a:cubicBezTo>
                      <a:cubicBezTo>
                        <a:pt x="382619" y="134029"/>
                        <a:pt x="380047" y="133648"/>
                        <a:pt x="378428" y="134124"/>
                      </a:cubicBezTo>
                      <a:cubicBezTo>
                        <a:pt x="370904" y="136315"/>
                        <a:pt x="356997" y="140316"/>
                        <a:pt x="309086" y="98025"/>
                      </a:cubicBezTo>
                      <a:quadBezTo>
                        <a:pt x="310134" y="92024"/>
                        <a:pt x="256127" y="57543"/>
                      </a:quadBezTo>
                      <a:cubicBezTo>
                        <a:pt x="245174" y="50495"/>
                        <a:pt x="234220" y="60687"/>
                        <a:pt x="223171" y="57448"/>
                      </a:cubicBezTo>
                      <a:cubicBezTo>
                        <a:pt x="218504" y="56115"/>
                        <a:pt x="217361" y="53067"/>
                        <a:pt x="214408" y="45066"/>
                      </a:cubicBezTo>
                      <a:cubicBezTo>
                        <a:pt x="209931" y="32874"/>
                        <a:pt x="207645" y="31159"/>
                        <a:pt x="194024" y="24492"/>
                      </a:cubicBezTo>
                      <a:cubicBezTo>
                        <a:pt x="170117" y="12776"/>
                        <a:pt x="108775" y="203"/>
                        <a:pt x="108204" y="108"/>
                      </a:cubicBezTo>
                      <a:cubicBezTo>
                        <a:pt x="60769" y="-1797"/>
                        <a:pt x="1524" y="22015"/>
                        <a:pt x="0" y="38303"/>
                      </a:cubicBezTo>
                      <a:cubicBezTo>
                        <a:pt x="0" y="38493"/>
                        <a:pt x="667" y="61258"/>
                        <a:pt x="10477" y="59734"/>
                      </a:cubicBezTo>
                      <a:cubicBezTo>
                        <a:pt x="17907" y="58591"/>
                        <a:pt x="17717" y="50876"/>
                        <a:pt x="21717" y="46780"/>
                      </a:cubicBezTo>
                      <a:cubicBezTo>
                        <a:pt x="28480" y="39827"/>
                        <a:pt x="37338" y="47638"/>
                        <a:pt x="44577" y="43637"/>
                      </a:cubicBezTo>
                      <a:cubicBezTo>
                        <a:pt x="52578" y="39160"/>
                        <a:pt x="59627" y="33159"/>
                        <a:pt x="67246" y="28016"/>
                      </a:cubicBezTo>
                      <a:cubicBezTo>
                        <a:pt x="76962" y="21539"/>
                        <a:pt x="130112" y="13824"/>
                        <a:pt x="125349" y="40494"/>
                      </a:cubicBezTo>
                      <a:cubicBezTo>
                        <a:pt x="116396" y="40684"/>
                        <a:pt x="109538" y="32779"/>
                        <a:pt x="100298" y="33826"/>
                      </a:cubicBezTo>
                      <a:cubicBezTo>
                        <a:pt x="98298" y="56877"/>
                        <a:pt x="112586" y="55924"/>
                        <a:pt x="141065" y="53829"/>
                      </a:cubicBezTo>
                      <a:quadBezTo>
                        <a:pt x="143923" y="58305"/>
                        <a:pt x="198025" y="90119"/>
                      </a:quadBezTo>
                      <a:cubicBezTo>
                        <a:pt x="216408" y="100977"/>
                        <a:pt x="251365" y="82023"/>
                        <a:pt x="257366" y="111074"/>
                      </a:cubicBezTo>
                      <a:cubicBezTo>
                        <a:pt x="259937" y="123552"/>
                        <a:pt x="267843" y="145650"/>
                        <a:pt x="270605" y="147936"/>
                      </a:cubicBezTo>
                      <a:cubicBezTo>
                        <a:pt x="281083" y="156604"/>
                        <a:pt x="292037" y="146507"/>
                        <a:pt x="302705" y="148888"/>
                      </a:cubicBezTo>
                      <a:cubicBezTo>
                        <a:pt x="345376" y="158508"/>
                        <a:pt x="313658" y="176796"/>
                        <a:pt x="285655" y="192989"/>
                      </a:cubicBezTo>
                      <a:cubicBezTo>
                        <a:pt x="285655" y="193656"/>
                        <a:pt x="285655" y="194608"/>
                        <a:pt x="285655" y="195275"/>
                      </a:cubicBezTo>
                      <a:cubicBezTo>
                        <a:pt x="295084" y="197466"/>
                        <a:pt x="304800" y="196894"/>
                        <a:pt x="314325" y="197847"/>
                      </a:cubicBezTo>
                      <a:cubicBezTo>
                        <a:pt x="325469" y="198990"/>
                        <a:pt x="336328" y="193846"/>
                        <a:pt x="347567" y="195942"/>
                      </a:cubicBezTo>
                      <a:cubicBezTo>
                        <a:pt x="362712" y="198704"/>
                        <a:pt x="376904" y="206705"/>
                        <a:pt x="393001" y="20603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5" name="Freeform: Shape 326"/>
                <p:cNvSpPr/>
                <p:nvPr/>
              </p:nvSpPr>
              <p:spPr>
                <a:xfrm>
                  <a:off x="3694748" y="2765108"/>
                  <a:ext cx="114300" cy="466725"/>
                </a:xfrm>
                <a:custGeom>
                  <a:avLst/>
                  <a:gdLst>
                    <a:gd name="connsiteX0" fmla="*/ 13811 w 114300"/>
                    <a:gd name="connsiteY0" fmla="*/ 70294 h 466725"/>
                    <a:gd name="connsiteX1" fmla="*/ 36767 w 114300"/>
                    <a:gd name="connsiteY1" fmla="*/ 146018 h 466725"/>
                    <a:gd name="connsiteX2" fmla="*/ 0 w 114300"/>
                    <a:gd name="connsiteY2" fmla="*/ 174688 h 466725"/>
                    <a:gd name="connsiteX3" fmla="*/ 1238 w 114300"/>
                    <a:gd name="connsiteY3" fmla="*/ 195263 h 466725"/>
                    <a:gd name="connsiteX4" fmla="*/ 10763 w 114300"/>
                    <a:gd name="connsiteY4" fmla="*/ 207740 h 466725"/>
                    <a:gd name="connsiteX5" fmla="*/ 28099 w 114300"/>
                    <a:gd name="connsiteY5" fmla="*/ 233363 h 466725"/>
                    <a:gd name="connsiteX6" fmla="*/ 43720 w 114300"/>
                    <a:gd name="connsiteY6" fmla="*/ 238696 h 466725"/>
                    <a:gd name="connsiteX7" fmla="*/ 43434 w 114300"/>
                    <a:gd name="connsiteY7" fmla="*/ 251936 h 466725"/>
                    <a:gd name="connsiteX8" fmla="*/ 55912 w 114300"/>
                    <a:gd name="connsiteY8" fmla="*/ 274701 h 466725"/>
                    <a:gd name="connsiteX9" fmla="*/ 64580 w 114300"/>
                    <a:gd name="connsiteY9" fmla="*/ 272606 h 466725"/>
                    <a:gd name="connsiteX10" fmla="*/ 66104 w 114300"/>
                    <a:gd name="connsiteY10" fmla="*/ 277844 h 466725"/>
                    <a:gd name="connsiteX11" fmla="*/ 64675 w 114300"/>
                    <a:gd name="connsiteY11" fmla="*/ 312515 h 466725"/>
                    <a:gd name="connsiteX12" fmla="*/ 43624 w 114300"/>
                    <a:gd name="connsiteY12" fmla="*/ 352806 h 466725"/>
                    <a:gd name="connsiteX13" fmla="*/ 62579 w 114300"/>
                    <a:gd name="connsiteY13" fmla="*/ 371094 h 466725"/>
                    <a:gd name="connsiteX14" fmla="*/ 74200 w 114300"/>
                    <a:gd name="connsiteY14" fmla="*/ 405193 h 466725"/>
                    <a:gd name="connsiteX15" fmla="*/ 80486 w 114300"/>
                    <a:gd name="connsiteY15" fmla="*/ 413004 h 466725"/>
                    <a:gd name="connsiteX16" fmla="*/ 91821 w 114300"/>
                    <a:gd name="connsiteY16" fmla="*/ 429863 h 466725"/>
                    <a:gd name="connsiteX17" fmla="*/ 91821 w 114300"/>
                    <a:gd name="connsiteY17" fmla="*/ 436054 h 466725"/>
                    <a:gd name="connsiteX18" fmla="*/ 120872 w 114300"/>
                    <a:gd name="connsiteY18" fmla="*/ 452437 h 466725"/>
                    <a:gd name="connsiteX19" fmla="*/ 98203 w 114300"/>
                    <a:gd name="connsiteY19" fmla="*/ 397383 h 466725"/>
                    <a:gd name="connsiteX20" fmla="*/ 91916 w 114300"/>
                    <a:gd name="connsiteY20" fmla="*/ 386239 h 466725"/>
                    <a:gd name="connsiteX21" fmla="*/ 92202 w 114300"/>
                    <a:gd name="connsiteY21" fmla="*/ 382429 h 466725"/>
                    <a:gd name="connsiteX22" fmla="*/ 92869 w 114300"/>
                    <a:gd name="connsiteY22" fmla="*/ 379381 h 466725"/>
                    <a:gd name="connsiteX23" fmla="*/ 93726 w 114300"/>
                    <a:gd name="connsiteY23" fmla="*/ 375761 h 466725"/>
                    <a:gd name="connsiteX24" fmla="*/ 94583 w 114300"/>
                    <a:gd name="connsiteY24" fmla="*/ 371856 h 466725"/>
                    <a:gd name="connsiteX25" fmla="*/ 95441 w 114300"/>
                    <a:gd name="connsiteY25" fmla="*/ 368141 h 466725"/>
                    <a:gd name="connsiteX26" fmla="*/ 96203 w 114300"/>
                    <a:gd name="connsiteY26" fmla="*/ 364998 h 466725"/>
                    <a:gd name="connsiteX27" fmla="*/ 96679 w 114300"/>
                    <a:gd name="connsiteY27" fmla="*/ 362807 h 466725"/>
                    <a:gd name="connsiteX28" fmla="*/ 96869 w 114300"/>
                    <a:gd name="connsiteY28" fmla="*/ 361950 h 466725"/>
                    <a:gd name="connsiteX29" fmla="*/ 88392 w 114300"/>
                    <a:gd name="connsiteY29" fmla="*/ 332613 h 466725"/>
                    <a:gd name="connsiteX30" fmla="*/ 90297 w 114300"/>
                    <a:gd name="connsiteY30" fmla="*/ 296990 h 466725"/>
                    <a:gd name="connsiteX31" fmla="*/ 91440 w 114300"/>
                    <a:gd name="connsiteY31" fmla="*/ 275939 h 466725"/>
                    <a:gd name="connsiteX32" fmla="*/ 88773 w 114300"/>
                    <a:gd name="connsiteY32" fmla="*/ 256603 h 466725"/>
                    <a:gd name="connsiteX33" fmla="*/ 82677 w 114300"/>
                    <a:gd name="connsiteY33" fmla="*/ 247841 h 466725"/>
                    <a:gd name="connsiteX34" fmla="*/ 77819 w 114300"/>
                    <a:gd name="connsiteY34" fmla="*/ 227838 h 466725"/>
                    <a:gd name="connsiteX35" fmla="*/ 73343 w 114300"/>
                    <a:gd name="connsiteY35" fmla="*/ 200977 h 466725"/>
                    <a:gd name="connsiteX36" fmla="*/ 72009 w 114300"/>
                    <a:gd name="connsiteY36" fmla="*/ 176213 h 466725"/>
                    <a:gd name="connsiteX37" fmla="*/ 73152 w 114300"/>
                    <a:gd name="connsiteY37" fmla="*/ 157734 h 466725"/>
                    <a:gd name="connsiteX38" fmla="*/ 64865 w 114300"/>
                    <a:gd name="connsiteY38" fmla="*/ 143256 h 466725"/>
                    <a:gd name="connsiteX39" fmla="*/ 59531 w 114300"/>
                    <a:gd name="connsiteY39" fmla="*/ 125349 h 466725"/>
                    <a:gd name="connsiteX40" fmla="*/ 59817 w 114300"/>
                    <a:gd name="connsiteY40" fmla="*/ 99917 h 466725"/>
                    <a:gd name="connsiteX41" fmla="*/ 52578 w 114300"/>
                    <a:gd name="connsiteY41" fmla="*/ 86868 h 466725"/>
                    <a:gd name="connsiteX42" fmla="*/ 53626 w 114300"/>
                    <a:gd name="connsiteY42" fmla="*/ 16859 h 466725"/>
                    <a:gd name="connsiteX43" fmla="*/ 10763 w 114300"/>
                    <a:gd name="connsiteY43" fmla="*/ 0 h 466725"/>
                    <a:gd name="connsiteX44" fmla="*/ 13811 w 114300"/>
                    <a:gd name="connsiteY44" fmla="*/ 70294 h 466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14300" h="466725">
                      <a:moveTo>
                        <a:pt x="13811" y="70294"/>
                      </a:moveTo>
                      <a:quadBezTo>
                        <a:pt x="37243" y="137827"/>
                        <a:pt x="36767" y="146018"/>
                      </a:quadBezTo>
                      <a:cubicBezTo>
                        <a:pt x="34576" y="181261"/>
                        <a:pt x="32671" y="180880"/>
                        <a:pt x="0" y="174688"/>
                      </a:cubicBezTo>
                      <a:cubicBezTo>
                        <a:pt x="381" y="180880"/>
                        <a:pt x="857" y="189071"/>
                        <a:pt x="1238" y="195263"/>
                      </a:cubicBezTo>
                      <a:lnTo>
                        <a:pt x="10763" y="207740"/>
                      </a:lnTo>
                      <a:quadBezTo>
                        <a:pt x="14764" y="211169"/>
                        <a:pt x="28099" y="233363"/>
                      </a:quadBezTo>
                      <a:cubicBezTo>
                        <a:pt x="33528" y="235458"/>
                        <a:pt x="38576" y="237077"/>
                        <a:pt x="43720" y="238696"/>
                      </a:cubicBezTo>
                      <a:lnTo>
                        <a:pt x="43434" y="251936"/>
                      </a:lnTo>
                      <a:lnTo>
                        <a:pt x="55912" y="274701"/>
                      </a:lnTo>
                      <a:cubicBezTo>
                        <a:pt x="60865" y="272510"/>
                        <a:pt x="61246" y="272510"/>
                        <a:pt x="64580" y="272606"/>
                      </a:cubicBezTo>
                      <a:cubicBezTo>
                        <a:pt x="65627" y="273844"/>
                        <a:pt x="66389" y="276225"/>
                        <a:pt x="66104" y="277844"/>
                      </a:cubicBezTo>
                      <a:cubicBezTo>
                        <a:pt x="64008" y="289369"/>
                        <a:pt x="68104" y="301085"/>
                        <a:pt x="64675" y="312515"/>
                      </a:cubicBezTo>
                      <a:cubicBezTo>
                        <a:pt x="60198" y="327279"/>
                        <a:pt x="43720" y="335756"/>
                        <a:pt x="43624" y="352806"/>
                      </a:cubicBezTo>
                      <a:cubicBezTo>
                        <a:pt x="43529" y="365189"/>
                        <a:pt x="57341" y="363760"/>
                        <a:pt x="62579" y="371094"/>
                      </a:cubicBezTo>
                      <a:cubicBezTo>
                        <a:pt x="69818" y="381286"/>
                        <a:pt x="67723" y="394716"/>
                        <a:pt x="74200" y="405193"/>
                      </a:cubicBezTo>
                      <a:cubicBezTo>
                        <a:pt x="75724" y="407765"/>
                        <a:pt x="78486" y="410718"/>
                        <a:pt x="80486" y="413004"/>
                      </a:cubicBezTo>
                      <a:cubicBezTo>
                        <a:pt x="85439" y="418909"/>
                        <a:pt x="91345" y="427292"/>
                        <a:pt x="91821" y="429863"/>
                      </a:cubicBezTo>
                      <a:cubicBezTo>
                        <a:pt x="92107" y="431673"/>
                        <a:pt x="92012" y="434245"/>
                        <a:pt x="91821" y="436054"/>
                      </a:cubicBezTo>
                      <a:cubicBezTo>
                        <a:pt x="91726" y="436817"/>
                        <a:pt x="85535" y="506063"/>
                        <a:pt x="120872" y="452437"/>
                      </a:cubicBezTo>
                      <a:cubicBezTo>
                        <a:pt x="121063" y="451485"/>
                        <a:pt x="109252" y="412718"/>
                        <a:pt x="98203" y="397383"/>
                      </a:cubicBezTo>
                      <a:cubicBezTo>
                        <a:pt x="94012" y="391573"/>
                        <a:pt x="92774" y="388429"/>
                        <a:pt x="91916" y="386239"/>
                      </a:cubicBezTo>
                      <a:cubicBezTo>
                        <a:pt x="91916" y="383762"/>
                        <a:pt x="92012" y="383095"/>
                        <a:pt x="92202" y="382429"/>
                      </a:cubicBezTo>
                      <a:cubicBezTo>
                        <a:pt x="92393" y="381381"/>
                        <a:pt x="92678" y="380428"/>
                        <a:pt x="92869" y="379381"/>
                      </a:cubicBezTo>
                      <a:cubicBezTo>
                        <a:pt x="93155" y="378142"/>
                        <a:pt x="93440" y="376904"/>
                        <a:pt x="93726" y="375761"/>
                      </a:cubicBezTo>
                      <a:cubicBezTo>
                        <a:pt x="94012" y="374428"/>
                        <a:pt x="94298" y="373190"/>
                        <a:pt x="94583" y="371856"/>
                      </a:cubicBezTo>
                      <a:cubicBezTo>
                        <a:pt x="94869" y="370618"/>
                        <a:pt x="95155" y="369379"/>
                        <a:pt x="95441" y="368141"/>
                      </a:cubicBezTo>
                      <a:cubicBezTo>
                        <a:pt x="95726" y="367093"/>
                        <a:pt x="95917" y="366046"/>
                        <a:pt x="96203" y="364998"/>
                      </a:cubicBezTo>
                      <a:cubicBezTo>
                        <a:pt x="96393" y="364236"/>
                        <a:pt x="96584" y="363569"/>
                        <a:pt x="96679" y="362807"/>
                      </a:cubicBezTo>
                      <a:cubicBezTo>
                        <a:pt x="96774" y="362521"/>
                        <a:pt x="96774" y="362236"/>
                        <a:pt x="96869" y="361950"/>
                      </a:cubicBezTo>
                      <a:lnTo>
                        <a:pt x="88392" y="332613"/>
                      </a:lnTo>
                      <a:lnTo>
                        <a:pt x="90297" y="296990"/>
                      </a:lnTo>
                      <a:lnTo>
                        <a:pt x="91440" y="275939"/>
                      </a:lnTo>
                      <a:lnTo>
                        <a:pt x="88773" y="256603"/>
                      </a:lnTo>
                      <a:lnTo>
                        <a:pt x="82677" y="247841"/>
                      </a:lnTo>
                      <a:lnTo>
                        <a:pt x="77819" y="227838"/>
                      </a:lnTo>
                      <a:lnTo>
                        <a:pt x="73343" y="200977"/>
                      </a:lnTo>
                      <a:lnTo>
                        <a:pt x="72009" y="176213"/>
                      </a:lnTo>
                      <a:lnTo>
                        <a:pt x="73152" y="157734"/>
                      </a:lnTo>
                      <a:lnTo>
                        <a:pt x="64865" y="143256"/>
                      </a:lnTo>
                      <a:lnTo>
                        <a:pt x="59531" y="125349"/>
                      </a:lnTo>
                      <a:lnTo>
                        <a:pt x="59817" y="99917"/>
                      </a:lnTo>
                      <a:lnTo>
                        <a:pt x="52578" y="86868"/>
                      </a:lnTo>
                      <a:quadBezTo>
                        <a:pt x="44196" y="70104"/>
                        <a:pt x="53626" y="16859"/>
                      </a:quadBezTo>
                      <a:cubicBezTo>
                        <a:pt x="39338" y="9906"/>
                        <a:pt x="24955" y="4953"/>
                        <a:pt x="10763" y="0"/>
                      </a:cubicBezTo>
                      <a:cubicBezTo>
                        <a:pt x="8192" y="53054"/>
                        <a:pt x="8192" y="54102"/>
                        <a:pt x="13811" y="7029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6" name="Freeform: Shape 327"/>
                <p:cNvSpPr/>
                <p:nvPr/>
              </p:nvSpPr>
              <p:spPr>
                <a:xfrm>
                  <a:off x="5259419" y="1874806"/>
                  <a:ext cx="9525" cy="38100"/>
                </a:xfrm>
                <a:custGeom>
                  <a:avLst/>
                  <a:gdLst>
                    <a:gd name="connsiteX0" fmla="*/ 14859 w 9525"/>
                    <a:gd name="connsiteY0" fmla="*/ 0 h 38100"/>
                    <a:gd name="connsiteX1" fmla="*/ 0 w 9525"/>
                    <a:gd name="connsiteY1" fmla="*/ 6858 h 38100"/>
                    <a:gd name="connsiteX2" fmla="*/ 571 w 9525"/>
                    <a:gd name="connsiteY2" fmla="*/ 24860 h 38100"/>
                    <a:gd name="connsiteX3" fmla="*/ 4191 w 9525"/>
                    <a:gd name="connsiteY3" fmla="*/ 31337 h 38100"/>
                    <a:gd name="connsiteX4" fmla="*/ 7811 w 9525"/>
                    <a:gd name="connsiteY4" fmla="*/ 38195 h 38100"/>
                    <a:gd name="connsiteX5" fmla="*/ 7811 w 9525"/>
                    <a:gd name="connsiteY5" fmla="*/ 38195 h 38100"/>
                    <a:gd name="connsiteX6" fmla="*/ 16574 w 9525"/>
                    <a:gd name="connsiteY6" fmla="*/ 0 h 38100"/>
                    <a:gd name="connsiteX7" fmla="*/ 14859 w 9525"/>
                    <a:gd name="connsiteY7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525" h="38100">
                      <a:moveTo>
                        <a:pt x="14859" y="0"/>
                      </a:moveTo>
                      <a:cubicBezTo>
                        <a:pt x="8573" y="286"/>
                        <a:pt x="953" y="1714"/>
                        <a:pt x="0" y="6858"/>
                      </a:cubicBezTo>
                      <a:cubicBezTo>
                        <a:pt x="0" y="6953"/>
                        <a:pt x="381" y="24003"/>
                        <a:pt x="571" y="24860"/>
                      </a:cubicBezTo>
                      <a:cubicBezTo>
                        <a:pt x="1238" y="27432"/>
                        <a:pt x="2000" y="28575"/>
                        <a:pt x="4191" y="31337"/>
                      </a:cubicBezTo>
                      <a:cubicBezTo>
                        <a:pt x="5239" y="32671"/>
                        <a:pt x="6953" y="36385"/>
                        <a:pt x="7811" y="38195"/>
                      </a:cubicBezTo>
                      <a:lnTo>
                        <a:pt x="7811" y="38195"/>
                      </a:lnTo>
                      <a:cubicBezTo>
                        <a:pt x="10668" y="25432"/>
                        <a:pt x="13621" y="12668"/>
                        <a:pt x="16574" y="0"/>
                      </a:cubicBezTo>
                      <a:lnTo>
                        <a:pt x="14859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7" name="Freeform: Shape 328"/>
                <p:cNvSpPr/>
                <p:nvPr/>
              </p:nvSpPr>
              <p:spPr>
                <a:xfrm>
                  <a:off x="3656693" y="1073468"/>
                  <a:ext cx="3352800" cy="5200650"/>
                </a:xfrm>
                <a:custGeom>
                  <a:avLst/>
                  <a:gdLst>
                    <a:gd name="connsiteX0" fmla="*/ 3221310 w 3352800"/>
                    <a:gd name="connsiteY0" fmla="*/ 3759518 h 5200650"/>
                    <a:gd name="connsiteX1" fmla="*/ 3072148 w 3352800"/>
                    <a:gd name="connsiteY1" fmla="*/ 3724847 h 5200650"/>
                    <a:gd name="connsiteX2" fmla="*/ 3061004 w 3352800"/>
                    <a:gd name="connsiteY2" fmla="*/ 3725418 h 5200650"/>
                    <a:gd name="connsiteX3" fmla="*/ 3056527 w 3352800"/>
                    <a:gd name="connsiteY3" fmla="*/ 3725799 h 5200650"/>
                    <a:gd name="connsiteX4" fmla="*/ 3053003 w 3352800"/>
                    <a:gd name="connsiteY4" fmla="*/ 3726085 h 5200650"/>
                    <a:gd name="connsiteX5" fmla="*/ 3050241 w 3352800"/>
                    <a:gd name="connsiteY5" fmla="*/ 3726371 h 5200650"/>
                    <a:gd name="connsiteX6" fmla="*/ 3048145 w 3352800"/>
                    <a:gd name="connsiteY6" fmla="*/ 3726561 h 5200650"/>
                    <a:gd name="connsiteX7" fmla="*/ 3046621 w 3352800"/>
                    <a:gd name="connsiteY7" fmla="*/ 3726656 h 5200650"/>
                    <a:gd name="connsiteX8" fmla="*/ 3045478 w 3352800"/>
                    <a:gd name="connsiteY8" fmla="*/ 3726752 h 5200650"/>
                    <a:gd name="connsiteX9" fmla="*/ 3044621 w 3352800"/>
                    <a:gd name="connsiteY9" fmla="*/ 3726847 h 5200650"/>
                    <a:gd name="connsiteX10" fmla="*/ 2998329 w 3352800"/>
                    <a:gd name="connsiteY10" fmla="*/ 3715798 h 5200650"/>
                    <a:gd name="connsiteX11" fmla="*/ 2979660 w 3352800"/>
                    <a:gd name="connsiteY11" fmla="*/ 3725228 h 5200650"/>
                    <a:gd name="connsiteX12" fmla="*/ 2962706 w 3352800"/>
                    <a:gd name="connsiteY12" fmla="*/ 3682270 h 5200650"/>
                    <a:gd name="connsiteX13" fmla="*/ 2790208 w 3352800"/>
                    <a:gd name="connsiteY13" fmla="*/ 3637312 h 5200650"/>
                    <a:gd name="connsiteX14" fmla="*/ 2710770 w 3352800"/>
                    <a:gd name="connsiteY14" fmla="*/ 3491865 h 5200650"/>
                    <a:gd name="connsiteX15" fmla="*/ 2718771 w 3352800"/>
                    <a:gd name="connsiteY15" fmla="*/ 3470719 h 5200650"/>
                    <a:gd name="connsiteX16" fmla="*/ 2687814 w 3352800"/>
                    <a:gd name="connsiteY16" fmla="*/ 3479102 h 5200650"/>
                    <a:gd name="connsiteX17" fmla="*/ 2678004 w 3352800"/>
                    <a:gd name="connsiteY17" fmla="*/ 3473006 h 5200650"/>
                    <a:gd name="connsiteX18" fmla="*/ 2654667 w 3352800"/>
                    <a:gd name="connsiteY18" fmla="*/ 3395567 h 5200650"/>
                    <a:gd name="connsiteX19" fmla="*/ 2463596 w 3352800"/>
                    <a:gd name="connsiteY19" fmla="*/ 3325368 h 5200650"/>
                    <a:gd name="connsiteX20" fmla="*/ 2379014 w 3352800"/>
                    <a:gd name="connsiteY20" fmla="*/ 3308318 h 5200650"/>
                    <a:gd name="connsiteX21" fmla="*/ 2299956 w 3352800"/>
                    <a:gd name="connsiteY21" fmla="*/ 3222117 h 5200650"/>
                    <a:gd name="connsiteX22" fmla="*/ 2135364 w 3352800"/>
                    <a:gd name="connsiteY22" fmla="*/ 3102007 h 5200650"/>
                    <a:gd name="connsiteX23" fmla="*/ 2149080 w 3352800"/>
                    <a:gd name="connsiteY23" fmla="*/ 3087148 h 5200650"/>
                    <a:gd name="connsiteX24" fmla="*/ 2034399 w 3352800"/>
                    <a:gd name="connsiteY24" fmla="*/ 3097149 h 5200650"/>
                    <a:gd name="connsiteX25" fmla="*/ 1947246 w 3352800"/>
                    <a:gd name="connsiteY25" fmla="*/ 3079242 h 5200650"/>
                    <a:gd name="connsiteX26" fmla="*/ 1871903 w 3352800"/>
                    <a:gd name="connsiteY26" fmla="*/ 3086862 h 5200650"/>
                    <a:gd name="connsiteX27" fmla="*/ 1801037 w 3352800"/>
                    <a:gd name="connsiteY27" fmla="*/ 3033808 h 5200650"/>
                    <a:gd name="connsiteX28" fmla="*/ 1783130 w 3352800"/>
                    <a:gd name="connsiteY28" fmla="*/ 2994660 h 5200650"/>
                    <a:gd name="connsiteX29" fmla="*/ 1764175 w 3352800"/>
                    <a:gd name="connsiteY29" fmla="*/ 3000280 h 5200650"/>
                    <a:gd name="connsiteX30" fmla="*/ 1765318 w 3352800"/>
                    <a:gd name="connsiteY30" fmla="*/ 3022759 h 5200650"/>
                    <a:gd name="connsiteX31" fmla="*/ 1682070 w 3352800"/>
                    <a:gd name="connsiteY31" fmla="*/ 3027236 h 5200650"/>
                    <a:gd name="connsiteX32" fmla="*/ 1720360 w 3352800"/>
                    <a:gd name="connsiteY32" fmla="*/ 2995898 h 5200650"/>
                    <a:gd name="connsiteX33" fmla="*/ 1704739 w 3352800"/>
                    <a:gd name="connsiteY33" fmla="*/ 2976848 h 5200650"/>
                    <a:gd name="connsiteX34" fmla="*/ 1699977 w 3352800"/>
                    <a:gd name="connsiteY34" fmla="*/ 2975991 h 5200650"/>
                    <a:gd name="connsiteX35" fmla="*/ 1697119 w 3352800"/>
                    <a:gd name="connsiteY35" fmla="*/ 2975515 h 5200650"/>
                    <a:gd name="connsiteX36" fmla="*/ 1511191 w 3352800"/>
                    <a:gd name="connsiteY36" fmla="*/ 3117533 h 5200650"/>
                    <a:gd name="connsiteX37" fmla="*/ 1486902 w 3352800"/>
                    <a:gd name="connsiteY37" fmla="*/ 3121533 h 5200650"/>
                    <a:gd name="connsiteX38" fmla="*/ 1448517 w 3352800"/>
                    <a:gd name="connsiteY38" fmla="*/ 3161633 h 5200650"/>
                    <a:gd name="connsiteX39" fmla="*/ 1448898 w 3352800"/>
                    <a:gd name="connsiteY39" fmla="*/ 3184589 h 5200650"/>
                    <a:gd name="connsiteX40" fmla="*/ 1340789 w 3352800"/>
                    <a:gd name="connsiteY40" fmla="*/ 3099340 h 5200650"/>
                    <a:gd name="connsiteX41" fmla="*/ 1294307 w 3352800"/>
                    <a:gd name="connsiteY41" fmla="*/ 3120104 h 5200650"/>
                    <a:gd name="connsiteX42" fmla="*/ 1215249 w 3352800"/>
                    <a:gd name="connsiteY42" fmla="*/ 3111723 h 5200650"/>
                    <a:gd name="connsiteX43" fmla="*/ 1211439 w 3352800"/>
                    <a:gd name="connsiteY43" fmla="*/ 3118104 h 5200650"/>
                    <a:gd name="connsiteX44" fmla="*/ 1174197 w 3352800"/>
                    <a:gd name="connsiteY44" fmla="*/ 3077337 h 5200650"/>
                    <a:gd name="connsiteX45" fmla="*/ 1164291 w 3352800"/>
                    <a:gd name="connsiteY45" fmla="*/ 3065812 h 5200650"/>
                    <a:gd name="connsiteX46" fmla="*/ 1153527 w 3352800"/>
                    <a:gd name="connsiteY46" fmla="*/ 3050477 h 5200650"/>
                    <a:gd name="connsiteX47" fmla="*/ 1140954 w 3352800"/>
                    <a:gd name="connsiteY47" fmla="*/ 2932271 h 5200650"/>
                    <a:gd name="connsiteX48" fmla="*/ 1159338 w 3352800"/>
                    <a:gd name="connsiteY48" fmla="*/ 2777966 h 5200650"/>
                    <a:gd name="connsiteX49" fmla="*/ 970743 w 3352800"/>
                    <a:gd name="connsiteY49" fmla="*/ 2715959 h 5200650"/>
                    <a:gd name="connsiteX50" fmla="*/ 958646 w 3352800"/>
                    <a:gd name="connsiteY50" fmla="*/ 2716911 h 5200650"/>
                    <a:gd name="connsiteX51" fmla="*/ 953026 w 3352800"/>
                    <a:gd name="connsiteY51" fmla="*/ 2722245 h 5200650"/>
                    <a:gd name="connsiteX52" fmla="*/ 934928 w 3352800"/>
                    <a:gd name="connsiteY52" fmla="*/ 2709386 h 5200650"/>
                    <a:gd name="connsiteX53" fmla="*/ 929595 w 3352800"/>
                    <a:gd name="connsiteY53" fmla="*/ 2717483 h 5200650"/>
                    <a:gd name="connsiteX54" fmla="*/ 924927 w 3352800"/>
                    <a:gd name="connsiteY54" fmla="*/ 2715101 h 5200650"/>
                    <a:gd name="connsiteX55" fmla="*/ 919308 w 3352800"/>
                    <a:gd name="connsiteY55" fmla="*/ 2708434 h 5200650"/>
                    <a:gd name="connsiteX56" fmla="*/ 962837 w 3352800"/>
                    <a:gd name="connsiteY56" fmla="*/ 2587943 h 5200650"/>
                    <a:gd name="connsiteX57" fmla="*/ 956741 w 3352800"/>
                    <a:gd name="connsiteY57" fmla="*/ 2569655 h 5200650"/>
                    <a:gd name="connsiteX58" fmla="*/ 968647 w 3352800"/>
                    <a:gd name="connsiteY58" fmla="*/ 2557939 h 5200650"/>
                    <a:gd name="connsiteX59" fmla="*/ 972838 w 3352800"/>
                    <a:gd name="connsiteY59" fmla="*/ 2580894 h 5200650"/>
                    <a:gd name="connsiteX60" fmla="*/ 993126 w 3352800"/>
                    <a:gd name="connsiteY60" fmla="*/ 2536603 h 5200650"/>
                    <a:gd name="connsiteX61" fmla="*/ 985887 w 3352800"/>
                    <a:gd name="connsiteY61" fmla="*/ 2534126 h 5200650"/>
                    <a:gd name="connsiteX62" fmla="*/ 997127 w 3352800"/>
                    <a:gd name="connsiteY62" fmla="*/ 2524220 h 5200650"/>
                    <a:gd name="connsiteX63" fmla="*/ 991126 w 3352800"/>
                    <a:gd name="connsiteY63" fmla="*/ 2511648 h 5200650"/>
                    <a:gd name="connsiteX64" fmla="*/ 1002556 w 3352800"/>
                    <a:gd name="connsiteY64" fmla="*/ 2499836 h 5200650"/>
                    <a:gd name="connsiteX65" fmla="*/ 1014081 w 3352800"/>
                    <a:gd name="connsiteY65" fmla="*/ 2473738 h 5200650"/>
                    <a:gd name="connsiteX66" fmla="*/ 1026559 w 3352800"/>
                    <a:gd name="connsiteY66" fmla="*/ 2415350 h 5200650"/>
                    <a:gd name="connsiteX67" fmla="*/ 884541 w 3352800"/>
                    <a:gd name="connsiteY67" fmla="*/ 2425160 h 5200650"/>
                    <a:gd name="connsiteX68" fmla="*/ 831678 w 3352800"/>
                    <a:gd name="connsiteY68" fmla="*/ 2529745 h 5200650"/>
                    <a:gd name="connsiteX69" fmla="*/ 829487 w 3352800"/>
                    <a:gd name="connsiteY69" fmla="*/ 2544128 h 5200650"/>
                    <a:gd name="connsiteX70" fmla="*/ 698518 w 3352800"/>
                    <a:gd name="connsiteY70" fmla="*/ 2552319 h 5200650"/>
                    <a:gd name="connsiteX71" fmla="*/ 682992 w 3352800"/>
                    <a:gd name="connsiteY71" fmla="*/ 2547271 h 5200650"/>
                    <a:gd name="connsiteX72" fmla="*/ 637653 w 3352800"/>
                    <a:gd name="connsiteY72" fmla="*/ 2507933 h 5200650"/>
                    <a:gd name="connsiteX73" fmla="*/ 600792 w 3352800"/>
                    <a:gd name="connsiteY73" fmla="*/ 2397157 h 5200650"/>
                    <a:gd name="connsiteX74" fmla="*/ 580789 w 3352800"/>
                    <a:gd name="connsiteY74" fmla="*/ 2298192 h 5200650"/>
                    <a:gd name="connsiteX75" fmla="*/ 656894 w 3352800"/>
                    <a:gd name="connsiteY75" fmla="*/ 2028730 h 5200650"/>
                    <a:gd name="connsiteX76" fmla="*/ 851585 w 3352800"/>
                    <a:gd name="connsiteY76" fmla="*/ 1952339 h 5200650"/>
                    <a:gd name="connsiteX77" fmla="*/ 975981 w 3352800"/>
                    <a:gd name="connsiteY77" fmla="*/ 1994249 h 5200650"/>
                    <a:gd name="connsiteX78" fmla="*/ 980363 w 3352800"/>
                    <a:gd name="connsiteY78" fmla="*/ 2009299 h 5200650"/>
                    <a:gd name="connsiteX79" fmla="*/ 988269 w 3352800"/>
                    <a:gd name="connsiteY79" fmla="*/ 2014061 h 5200650"/>
                    <a:gd name="connsiteX80" fmla="*/ 996365 w 3352800"/>
                    <a:gd name="connsiteY80" fmla="*/ 2010156 h 5200650"/>
                    <a:gd name="connsiteX81" fmla="*/ 1001127 w 3352800"/>
                    <a:gd name="connsiteY81" fmla="*/ 2001393 h 5200650"/>
                    <a:gd name="connsiteX82" fmla="*/ 993793 w 3352800"/>
                    <a:gd name="connsiteY82" fmla="*/ 1993392 h 5200650"/>
                    <a:gd name="connsiteX83" fmla="*/ 982172 w 3352800"/>
                    <a:gd name="connsiteY83" fmla="*/ 1983962 h 5200650"/>
                    <a:gd name="connsiteX84" fmla="*/ 978648 w 3352800"/>
                    <a:gd name="connsiteY84" fmla="*/ 1976818 h 5200650"/>
                    <a:gd name="connsiteX85" fmla="*/ 990269 w 3352800"/>
                    <a:gd name="connsiteY85" fmla="*/ 1967389 h 5200650"/>
                    <a:gd name="connsiteX86" fmla="*/ 997508 w 3352800"/>
                    <a:gd name="connsiteY86" fmla="*/ 1960626 h 5200650"/>
                    <a:gd name="connsiteX87" fmla="*/ 968647 w 3352800"/>
                    <a:gd name="connsiteY87" fmla="*/ 1953959 h 5200650"/>
                    <a:gd name="connsiteX88" fmla="*/ 954836 w 3352800"/>
                    <a:gd name="connsiteY88" fmla="*/ 1945386 h 5200650"/>
                    <a:gd name="connsiteX89" fmla="*/ 959122 w 3352800"/>
                    <a:gd name="connsiteY89" fmla="*/ 1937576 h 5200650"/>
                    <a:gd name="connsiteX90" fmla="*/ 995508 w 3352800"/>
                    <a:gd name="connsiteY90" fmla="*/ 1944815 h 5200650"/>
                    <a:gd name="connsiteX91" fmla="*/ 1119809 w 3352800"/>
                    <a:gd name="connsiteY91" fmla="*/ 1949958 h 5200650"/>
                    <a:gd name="connsiteX92" fmla="*/ 1164957 w 3352800"/>
                    <a:gd name="connsiteY92" fmla="*/ 2000250 h 5200650"/>
                    <a:gd name="connsiteX93" fmla="*/ 1209630 w 3352800"/>
                    <a:gd name="connsiteY93" fmla="*/ 1979676 h 5200650"/>
                    <a:gd name="connsiteX94" fmla="*/ 1260493 w 3352800"/>
                    <a:gd name="connsiteY94" fmla="*/ 2046923 h 5200650"/>
                    <a:gd name="connsiteX95" fmla="*/ 1254397 w 3352800"/>
                    <a:gd name="connsiteY95" fmla="*/ 2085689 h 5200650"/>
                    <a:gd name="connsiteX96" fmla="*/ 1251349 w 3352800"/>
                    <a:gd name="connsiteY96" fmla="*/ 2106263 h 5200650"/>
                    <a:gd name="connsiteX97" fmla="*/ 1254302 w 3352800"/>
                    <a:gd name="connsiteY97" fmla="*/ 2111883 h 5200650"/>
                    <a:gd name="connsiteX98" fmla="*/ 1305642 w 3352800"/>
                    <a:gd name="connsiteY98" fmla="*/ 2249900 h 5200650"/>
                    <a:gd name="connsiteX99" fmla="*/ 1337646 w 3352800"/>
                    <a:gd name="connsiteY99" fmla="*/ 2259806 h 5200650"/>
                    <a:gd name="connsiteX100" fmla="*/ 1345456 w 3352800"/>
                    <a:gd name="connsiteY100" fmla="*/ 2231993 h 5200650"/>
                    <a:gd name="connsiteX101" fmla="*/ 1363077 w 3352800"/>
                    <a:gd name="connsiteY101" fmla="*/ 2169605 h 5200650"/>
                    <a:gd name="connsiteX102" fmla="*/ 1346409 w 3352800"/>
                    <a:gd name="connsiteY102" fmla="*/ 2091404 h 5200650"/>
                    <a:gd name="connsiteX103" fmla="*/ 1329930 w 3352800"/>
                    <a:gd name="connsiteY103" fmla="*/ 1948529 h 5200650"/>
                    <a:gd name="connsiteX104" fmla="*/ 1433562 w 3352800"/>
                    <a:gd name="connsiteY104" fmla="*/ 1847088 h 5200650"/>
                    <a:gd name="connsiteX105" fmla="*/ 1488807 w 3352800"/>
                    <a:gd name="connsiteY105" fmla="*/ 1804321 h 5200650"/>
                    <a:gd name="connsiteX106" fmla="*/ 1491950 w 3352800"/>
                    <a:gd name="connsiteY106" fmla="*/ 1810417 h 5200650"/>
                    <a:gd name="connsiteX107" fmla="*/ 1509572 w 3352800"/>
                    <a:gd name="connsiteY107" fmla="*/ 1787081 h 5200650"/>
                    <a:gd name="connsiteX108" fmla="*/ 1565198 w 3352800"/>
                    <a:gd name="connsiteY108" fmla="*/ 1757267 h 5200650"/>
                    <a:gd name="connsiteX109" fmla="*/ 1557292 w 3352800"/>
                    <a:gd name="connsiteY109" fmla="*/ 1755934 h 5200650"/>
                    <a:gd name="connsiteX110" fmla="*/ 1561864 w 3352800"/>
                    <a:gd name="connsiteY110" fmla="*/ 1747933 h 5200650"/>
                    <a:gd name="connsiteX111" fmla="*/ 1550244 w 3352800"/>
                    <a:gd name="connsiteY111" fmla="*/ 1737646 h 5200650"/>
                    <a:gd name="connsiteX112" fmla="*/ 1555959 w 3352800"/>
                    <a:gd name="connsiteY112" fmla="*/ 1735646 h 5200650"/>
                    <a:gd name="connsiteX113" fmla="*/ 1568055 w 3352800"/>
                    <a:gd name="connsiteY113" fmla="*/ 1736598 h 5200650"/>
                    <a:gd name="connsiteX114" fmla="*/ 1595773 w 3352800"/>
                    <a:gd name="connsiteY114" fmla="*/ 1740313 h 5200650"/>
                    <a:gd name="connsiteX115" fmla="*/ 1601107 w 3352800"/>
                    <a:gd name="connsiteY115" fmla="*/ 1729169 h 5200650"/>
                    <a:gd name="connsiteX116" fmla="*/ 1602441 w 3352800"/>
                    <a:gd name="connsiteY116" fmla="*/ 1716881 h 5200650"/>
                    <a:gd name="connsiteX117" fmla="*/ 1592154 w 3352800"/>
                    <a:gd name="connsiteY117" fmla="*/ 1683067 h 5200650"/>
                    <a:gd name="connsiteX118" fmla="*/ 1592249 w 3352800"/>
                    <a:gd name="connsiteY118" fmla="*/ 1676876 h 5200650"/>
                    <a:gd name="connsiteX119" fmla="*/ 1592630 w 3352800"/>
                    <a:gd name="connsiteY119" fmla="*/ 1673542 h 5200650"/>
                    <a:gd name="connsiteX120" fmla="*/ 1593011 w 3352800"/>
                    <a:gd name="connsiteY120" fmla="*/ 1670018 h 5200650"/>
                    <a:gd name="connsiteX121" fmla="*/ 1593392 w 3352800"/>
                    <a:gd name="connsiteY121" fmla="*/ 1666589 h 5200650"/>
                    <a:gd name="connsiteX122" fmla="*/ 1593773 w 3352800"/>
                    <a:gd name="connsiteY122" fmla="*/ 1663446 h 5200650"/>
                    <a:gd name="connsiteX123" fmla="*/ 1594059 w 3352800"/>
                    <a:gd name="connsiteY123" fmla="*/ 1660874 h 5200650"/>
                    <a:gd name="connsiteX124" fmla="*/ 1594249 w 3352800"/>
                    <a:gd name="connsiteY124" fmla="*/ 1659160 h 5200650"/>
                    <a:gd name="connsiteX125" fmla="*/ 1594344 w 3352800"/>
                    <a:gd name="connsiteY125" fmla="*/ 1658493 h 5200650"/>
                    <a:gd name="connsiteX126" fmla="*/ 1584915 w 3352800"/>
                    <a:gd name="connsiteY126" fmla="*/ 1610963 h 5200650"/>
                    <a:gd name="connsiteX127" fmla="*/ 1581581 w 3352800"/>
                    <a:gd name="connsiteY127" fmla="*/ 1600105 h 5200650"/>
                    <a:gd name="connsiteX128" fmla="*/ 1581676 w 3352800"/>
                    <a:gd name="connsiteY128" fmla="*/ 1599629 h 5200650"/>
                    <a:gd name="connsiteX129" fmla="*/ 1581867 w 3352800"/>
                    <a:gd name="connsiteY129" fmla="*/ 1598295 h 5200650"/>
                    <a:gd name="connsiteX130" fmla="*/ 1582152 w 3352800"/>
                    <a:gd name="connsiteY130" fmla="*/ 1596295 h 5200650"/>
                    <a:gd name="connsiteX131" fmla="*/ 1582438 w 3352800"/>
                    <a:gd name="connsiteY131" fmla="*/ 1593913 h 5200650"/>
                    <a:gd name="connsiteX132" fmla="*/ 1582724 w 3352800"/>
                    <a:gd name="connsiteY132" fmla="*/ 1591342 h 5200650"/>
                    <a:gd name="connsiteX133" fmla="*/ 1583010 w 3352800"/>
                    <a:gd name="connsiteY133" fmla="*/ 1588770 h 5200650"/>
                    <a:gd name="connsiteX134" fmla="*/ 1583295 w 3352800"/>
                    <a:gd name="connsiteY134" fmla="*/ 1586484 h 5200650"/>
                    <a:gd name="connsiteX135" fmla="*/ 1583486 w 3352800"/>
                    <a:gd name="connsiteY135" fmla="*/ 1584674 h 5200650"/>
                    <a:gd name="connsiteX136" fmla="*/ 1583676 w 3352800"/>
                    <a:gd name="connsiteY136" fmla="*/ 1582865 h 5200650"/>
                    <a:gd name="connsiteX137" fmla="*/ 1583962 w 3352800"/>
                    <a:gd name="connsiteY137" fmla="*/ 1580579 h 5200650"/>
                    <a:gd name="connsiteX138" fmla="*/ 1584248 w 3352800"/>
                    <a:gd name="connsiteY138" fmla="*/ 1578007 h 5200650"/>
                    <a:gd name="connsiteX139" fmla="*/ 1584534 w 3352800"/>
                    <a:gd name="connsiteY139" fmla="*/ 1575435 h 5200650"/>
                    <a:gd name="connsiteX140" fmla="*/ 1584819 w 3352800"/>
                    <a:gd name="connsiteY140" fmla="*/ 1573054 h 5200650"/>
                    <a:gd name="connsiteX141" fmla="*/ 1585105 w 3352800"/>
                    <a:gd name="connsiteY141" fmla="*/ 1571054 h 5200650"/>
                    <a:gd name="connsiteX142" fmla="*/ 1585296 w 3352800"/>
                    <a:gd name="connsiteY142" fmla="*/ 1569720 h 5200650"/>
                    <a:gd name="connsiteX143" fmla="*/ 1585391 w 3352800"/>
                    <a:gd name="connsiteY143" fmla="*/ 1569244 h 5200650"/>
                    <a:gd name="connsiteX144" fmla="*/ 1585010 w 3352800"/>
                    <a:gd name="connsiteY144" fmla="*/ 1557052 h 5200650"/>
                    <a:gd name="connsiteX145" fmla="*/ 1594916 w 3352800"/>
                    <a:gd name="connsiteY145" fmla="*/ 1544860 h 5200650"/>
                    <a:gd name="connsiteX146" fmla="*/ 1606250 w 3352800"/>
                    <a:gd name="connsiteY146" fmla="*/ 1607534 h 5200650"/>
                    <a:gd name="connsiteX147" fmla="*/ 1600059 w 3352800"/>
                    <a:gd name="connsiteY147" fmla="*/ 1649825 h 5200650"/>
                    <a:gd name="connsiteX148" fmla="*/ 1640921 w 3352800"/>
                    <a:gd name="connsiteY148" fmla="*/ 1579055 h 5200650"/>
                    <a:gd name="connsiteX149" fmla="*/ 1633873 w 3352800"/>
                    <a:gd name="connsiteY149" fmla="*/ 1543526 h 5200650"/>
                    <a:gd name="connsiteX150" fmla="*/ 1644636 w 3352800"/>
                    <a:gd name="connsiteY150" fmla="*/ 1546670 h 5200650"/>
                    <a:gd name="connsiteX151" fmla="*/ 1650446 w 3352800"/>
                    <a:gd name="connsiteY151" fmla="*/ 1550765 h 5200650"/>
                    <a:gd name="connsiteX152" fmla="*/ 1647684 w 3352800"/>
                    <a:gd name="connsiteY152" fmla="*/ 1557242 h 5200650"/>
                    <a:gd name="connsiteX153" fmla="*/ 1649875 w 3352800"/>
                    <a:gd name="connsiteY153" fmla="*/ 1557909 h 5200650"/>
                    <a:gd name="connsiteX154" fmla="*/ 1689118 w 3352800"/>
                    <a:gd name="connsiteY154" fmla="*/ 1510570 h 5200650"/>
                    <a:gd name="connsiteX155" fmla="*/ 1691975 w 3352800"/>
                    <a:gd name="connsiteY155" fmla="*/ 1492567 h 5200650"/>
                    <a:gd name="connsiteX156" fmla="*/ 1693119 w 3352800"/>
                    <a:gd name="connsiteY156" fmla="*/ 1477328 h 5200650"/>
                    <a:gd name="connsiteX157" fmla="*/ 1755031 w 3352800"/>
                    <a:gd name="connsiteY157" fmla="*/ 1469136 h 5200650"/>
                    <a:gd name="connsiteX158" fmla="*/ 1763413 w 3352800"/>
                    <a:gd name="connsiteY158" fmla="*/ 1465898 h 5200650"/>
                    <a:gd name="connsiteX159" fmla="*/ 1739886 w 3352800"/>
                    <a:gd name="connsiteY159" fmla="*/ 1466564 h 5200650"/>
                    <a:gd name="connsiteX160" fmla="*/ 1735029 w 3352800"/>
                    <a:gd name="connsiteY160" fmla="*/ 1466374 h 5200650"/>
                    <a:gd name="connsiteX161" fmla="*/ 1733124 w 3352800"/>
                    <a:gd name="connsiteY161" fmla="*/ 1466279 h 5200650"/>
                    <a:gd name="connsiteX162" fmla="*/ 1731123 w 3352800"/>
                    <a:gd name="connsiteY162" fmla="*/ 1466183 h 5200650"/>
                    <a:gd name="connsiteX163" fmla="*/ 1729028 w 3352800"/>
                    <a:gd name="connsiteY163" fmla="*/ 1466088 h 5200650"/>
                    <a:gd name="connsiteX164" fmla="*/ 1726932 w 3352800"/>
                    <a:gd name="connsiteY164" fmla="*/ 1465993 h 5200650"/>
                    <a:gd name="connsiteX165" fmla="*/ 1724932 w 3352800"/>
                    <a:gd name="connsiteY165" fmla="*/ 1465898 h 5200650"/>
                    <a:gd name="connsiteX166" fmla="*/ 1723122 w 3352800"/>
                    <a:gd name="connsiteY166" fmla="*/ 1465802 h 5200650"/>
                    <a:gd name="connsiteX167" fmla="*/ 1721503 w 3352800"/>
                    <a:gd name="connsiteY167" fmla="*/ 1465707 h 5200650"/>
                    <a:gd name="connsiteX168" fmla="*/ 1712073 w 3352800"/>
                    <a:gd name="connsiteY168" fmla="*/ 1466659 h 5200650"/>
                    <a:gd name="connsiteX169" fmla="*/ 1827135 w 3352800"/>
                    <a:gd name="connsiteY169" fmla="*/ 1435894 h 5200650"/>
                    <a:gd name="connsiteX170" fmla="*/ 1824087 w 3352800"/>
                    <a:gd name="connsiteY170" fmla="*/ 1442561 h 5200650"/>
                    <a:gd name="connsiteX171" fmla="*/ 1854948 w 3352800"/>
                    <a:gd name="connsiteY171" fmla="*/ 1437513 h 5200650"/>
                    <a:gd name="connsiteX172" fmla="*/ 1843042 w 3352800"/>
                    <a:gd name="connsiteY172" fmla="*/ 1434084 h 5200650"/>
                    <a:gd name="connsiteX173" fmla="*/ 1838089 w 3352800"/>
                    <a:gd name="connsiteY173" fmla="*/ 1426655 h 5200650"/>
                    <a:gd name="connsiteX174" fmla="*/ 1833327 w 3352800"/>
                    <a:gd name="connsiteY174" fmla="*/ 1414558 h 5200650"/>
                    <a:gd name="connsiteX175" fmla="*/ 1828754 w 3352800"/>
                    <a:gd name="connsiteY175" fmla="*/ 1407890 h 5200650"/>
                    <a:gd name="connsiteX176" fmla="*/ 1819801 w 3352800"/>
                    <a:gd name="connsiteY176" fmla="*/ 1402842 h 5200650"/>
                    <a:gd name="connsiteX177" fmla="*/ 1826469 w 3352800"/>
                    <a:gd name="connsiteY177" fmla="*/ 1391126 h 5200650"/>
                    <a:gd name="connsiteX178" fmla="*/ 1906098 w 3352800"/>
                    <a:gd name="connsiteY178" fmla="*/ 1307973 h 5200650"/>
                    <a:gd name="connsiteX179" fmla="*/ 1981631 w 3352800"/>
                    <a:gd name="connsiteY179" fmla="*/ 1285684 h 5200650"/>
                    <a:gd name="connsiteX180" fmla="*/ 1981917 w 3352800"/>
                    <a:gd name="connsiteY180" fmla="*/ 1278065 h 5200650"/>
                    <a:gd name="connsiteX181" fmla="*/ 1987250 w 3352800"/>
                    <a:gd name="connsiteY181" fmla="*/ 1273207 h 5200650"/>
                    <a:gd name="connsiteX182" fmla="*/ 2073071 w 3352800"/>
                    <a:gd name="connsiteY182" fmla="*/ 1248156 h 5200650"/>
                    <a:gd name="connsiteX183" fmla="*/ 2063450 w 3352800"/>
                    <a:gd name="connsiteY183" fmla="*/ 1259777 h 5200650"/>
                    <a:gd name="connsiteX184" fmla="*/ 2095740 w 3352800"/>
                    <a:gd name="connsiteY184" fmla="*/ 1265587 h 5200650"/>
                    <a:gd name="connsiteX185" fmla="*/ 2090787 w 3352800"/>
                    <a:gd name="connsiteY185" fmla="*/ 1271397 h 5200650"/>
                    <a:gd name="connsiteX186" fmla="*/ 2018683 w 3352800"/>
                    <a:gd name="connsiteY186" fmla="*/ 1346359 h 5200650"/>
                    <a:gd name="connsiteX187" fmla="*/ 2085168 w 3352800"/>
                    <a:gd name="connsiteY187" fmla="*/ 1316069 h 5200650"/>
                    <a:gd name="connsiteX188" fmla="*/ 2083644 w 3352800"/>
                    <a:gd name="connsiteY188" fmla="*/ 1308926 h 5200650"/>
                    <a:gd name="connsiteX189" fmla="*/ 2094407 w 3352800"/>
                    <a:gd name="connsiteY189" fmla="*/ 1300448 h 5200650"/>
                    <a:gd name="connsiteX190" fmla="*/ 2131650 w 3352800"/>
                    <a:gd name="connsiteY190" fmla="*/ 1301210 h 5200650"/>
                    <a:gd name="connsiteX191" fmla="*/ 2153652 w 3352800"/>
                    <a:gd name="connsiteY191" fmla="*/ 1289876 h 5200650"/>
                    <a:gd name="connsiteX192" fmla="*/ 2184799 w 3352800"/>
                    <a:gd name="connsiteY192" fmla="*/ 1276826 h 5200650"/>
                    <a:gd name="connsiteX193" fmla="*/ 2201658 w 3352800"/>
                    <a:gd name="connsiteY193" fmla="*/ 1271683 h 5200650"/>
                    <a:gd name="connsiteX194" fmla="*/ 2205945 w 3352800"/>
                    <a:gd name="connsiteY194" fmla="*/ 1268444 h 5200650"/>
                    <a:gd name="connsiteX195" fmla="*/ 2188609 w 3352800"/>
                    <a:gd name="connsiteY195" fmla="*/ 1260824 h 5200650"/>
                    <a:gd name="connsiteX196" fmla="*/ 2194896 w 3352800"/>
                    <a:gd name="connsiteY196" fmla="*/ 1257776 h 5200650"/>
                    <a:gd name="connsiteX197" fmla="*/ 2198039 w 3352800"/>
                    <a:gd name="connsiteY197" fmla="*/ 1257681 h 5200650"/>
                    <a:gd name="connsiteX198" fmla="*/ 2199658 w 3352800"/>
                    <a:gd name="connsiteY198" fmla="*/ 1257681 h 5200650"/>
                    <a:gd name="connsiteX199" fmla="*/ 2201277 w 3352800"/>
                    <a:gd name="connsiteY199" fmla="*/ 1257681 h 5200650"/>
                    <a:gd name="connsiteX200" fmla="*/ 2202897 w 3352800"/>
                    <a:gd name="connsiteY200" fmla="*/ 1257681 h 5200650"/>
                    <a:gd name="connsiteX201" fmla="*/ 2204516 w 3352800"/>
                    <a:gd name="connsiteY201" fmla="*/ 1257681 h 5200650"/>
                    <a:gd name="connsiteX202" fmla="*/ 2206135 w 3352800"/>
                    <a:gd name="connsiteY202" fmla="*/ 1257681 h 5200650"/>
                    <a:gd name="connsiteX203" fmla="*/ 2207754 w 3352800"/>
                    <a:gd name="connsiteY203" fmla="*/ 1257681 h 5200650"/>
                    <a:gd name="connsiteX204" fmla="*/ 2209278 w 3352800"/>
                    <a:gd name="connsiteY204" fmla="*/ 1257681 h 5200650"/>
                    <a:gd name="connsiteX205" fmla="*/ 2240520 w 3352800"/>
                    <a:gd name="connsiteY205" fmla="*/ 1247013 h 5200650"/>
                    <a:gd name="connsiteX206" fmla="*/ 2246807 w 3352800"/>
                    <a:gd name="connsiteY206" fmla="*/ 1236250 h 5200650"/>
                    <a:gd name="connsiteX207" fmla="*/ 2247855 w 3352800"/>
                    <a:gd name="connsiteY207" fmla="*/ 1229392 h 5200650"/>
                    <a:gd name="connsiteX208" fmla="*/ 2227757 w 3352800"/>
                    <a:gd name="connsiteY208" fmla="*/ 1207770 h 5200650"/>
                    <a:gd name="connsiteX209" fmla="*/ 2229281 w 3352800"/>
                    <a:gd name="connsiteY209" fmla="*/ 1195388 h 5200650"/>
                    <a:gd name="connsiteX210" fmla="*/ 2223661 w 3352800"/>
                    <a:gd name="connsiteY210" fmla="*/ 1188434 h 5200650"/>
                    <a:gd name="connsiteX211" fmla="*/ 2183561 w 3352800"/>
                    <a:gd name="connsiteY211" fmla="*/ 1247013 h 5200650"/>
                    <a:gd name="connsiteX212" fmla="*/ 2155462 w 3352800"/>
                    <a:gd name="connsiteY212" fmla="*/ 1250918 h 5200650"/>
                    <a:gd name="connsiteX213" fmla="*/ 2103551 w 3352800"/>
                    <a:gd name="connsiteY213" fmla="*/ 1231773 h 5200650"/>
                    <a:gd name="connsiteX214" fmla="*/ 2070880 w 3352800"/>
                    <a:gd name="connsiteY214" fmla="*/ 1207484 h 5200650"/>
                    <a:gd name="connsiteX215" fmla="*/ 2060021 w 3352800"/>
                    <a:gd name="connsiteY215" fmla="*/ 1191101 h 5200650"/>
                    <a:gd name="connsiteX216" fmla="*/ 2055450 w 3352800"/>
                    <a:gd name="connsiteY216" fmla="*/ 1181862 h 5200650"/>
                    <a:gd name="connsiteX217" fmla="*/ 2078310 w 3352800"/>
                    <a:gd name="connsiteY217" fmla="*/ 1142238 h 5200650"/>
                    <a:gd name="connsiteX218" fmla="*/ 2036400 w 3352800"/>
                    <a:gd name="connsiteY218" fmla="*/ 1151096 h 5200650"/>
                    <a:gd name="connsiteX219" fmla="*/ 2009634 w 3352800"/>
                    <a:gd name="connsiteY219" fmla="*/ 1136713 h 5200650"/>
                    <a:gd name="connsiteX220" fmla="*/ 2087263 w 3352800"/>
                    <a:gd name="connsiteY220" fmla="*/ 1117378 h 5200650"/>
                    <a:gd name="connsiteX221" fmla="*/ 2086311 w 3352800"/>
                    <a:gd name="connsiteY221" fmla="*/ 1103567 h 5200650"/>
                    <a:gd name="connsiteX222" fmla="*/ 2081929 w 3352800"/>
                    <a:gd name="connsiteY222" fmla="*/ 1095184 h 5200650"/>
                    <a:gd name="connsiteX223" fmla="*/ 1852662 w 3352800"/>
                    <a:gd name="connsiteY223" fmla="*/ 1177100 h 5200650"/>
                    <a:gd name="connsiteX224" fmla="*/ 1850186 w 3352800"/>
                    <a:gd name="connsiteY224" fmla="*/ 1169099 h 5200650"/>
                    <a:gd name="connsiteX225" fmla="*/ 1867998 w 3352800"/>
                    <a:gd name="connsiteY225" fmla="*/ 1153763 h 5200650"/>
                    <a:gd name="connsiteX226" fmla="*/ 1988870 w 3352800"/>
                    <a:gd name="connsiteY226" fmla="*/ 1048798 h 5200650"/>
                    <a:gd name="connsiteX227" fmla="*/ 2027541 w 3352800"/>
                    <a:gd name="connsiteY227" fmla="*/ 1030415 h 5200650"/>
                    <a:gd name="connsiteX228" fmla="*/ 2037162 w 3352800"/>
                    <a:gd name="connsiteY228" fmla="*/ 1030510 h 5200650"/>
                    <a:gd name="connsiteX229" fmla="*/ 2040591 w 3352800"/>
                    <a:gd name="connsiteY229" fmla="*/ 1030605 h 5200650"/>
                    <a:gd name="connsiteX230" fmla="*/ 2043639 w 3352800"/>
                    <a:gd name="connsiteY230" fmla="*/ 1030700 h 5200650"/>
                    <a:gd name="connsiteX231" fmla="*/ 2046306 w 3352800"/>
                    <a:gd name="connsiteY231" fmla="*/ 1030796 h 5200650"/>
                    <a:gd name="connsiteX232" fmla="*/ 2048592 w 3352800"/>
                    <a:gd name="connsiteY232" fmla="*/ 1030891 h 5200650"/>
                    <a:gd name="connsiteX233" fmla="*/ 2050592 w 3352800"/>
                    <a:gd name="connsiteY233" fmla="*/ 1030986 h 5200650"/>
                    <a:gd name="connsiteX234" fmla="*/ 2052211 w 3352800"/>
                    <a:gd name="connsiteY234" fmla="*/ 1030986 h 5200650"/>
                    <a:gd name="connsiteX235" fmla="*/ 2053545 w 3352800"/>
                    <a:gd name="connsiteY235" fmla="*/ 1030986 h 5200650"/>
                    <a:gd name="connsiteX236" fmla="*/ 2180799 w 3352800"/>
                    <a:gd name="connsiteY236" fmla="*/ 1042035 h 5200650"/>
                    <a:gd name="connsiteX237" fmla="*/ 2235948 w 3352800"/>
                    <a:gd name="connsiteY237" fmla="*/ 1036892 h 5200650"/>
                    <a:gd name="connsiteX238" fmla="*/ 2380443 w 3352800"/>
                    <a:gd name="connsiteY238" fmla="*/ 942975 h 5200650"/>
                    <a:gd name="connsiteX239" fmla="*/ 2380443 w 3352800"/>
                    <a:gd name="connsiteY239" fmla="*/ 942975 h 5200650"/>
                    <a:gd name="connsiteX240" fmla="*/ 2371013 w 3352800"/>
                    <a:gd name="connsiteY240" fmla="*/ 909447 h 5200650"/>
                    <a:gd name="connsiteX241" fmla="*/ 2369108 w 3352800"/>
                    <a:gd name="connsiteY241" fmla="*/ 892874 h 5200650"/>
                    <a:gd name="connsiteX242" fmla="*/ 2287955 w 3352800"/>
                    <a:gd name="connsiteY242" fmla="*/ 853345 h 5200650"/>
                    <a:gd name="connsiteX243" fmla="*/ 2314434 w 3352800"/>
                    <a:gd name="connsiteY243" fmla="*/ 841343 h 5200650"/>
                    <a:gd name="connsiteX244" fmla="*/ 2273953 w 3352800"/>
                    <a:gd name="connsiteY244" fmla="*/ 830580 h 5200650"/>
                    <a:gd name="connsiteX245" fmla="*/ 2249188 w 3352800"/>
                    <a:gd name="connsiteY245" fmla="*/ 809244 h 5200650"/>
                    <a:gd name="connsiteX246" fmla="*/ 2186228 w 3352800"/>
                    <a:gd name="connsiteY246" fmla="*/ 770668 h 5200650"/>
                    <a:gd name="connsiteX247" fmla="*/ 2084882 w 3352800"/>
                    <a:gd name="connsiteY247" fmla="*/ 589502 h 5200650"/>
                    <a:gd name="connsiteX248" fmla="*/ 2078119 w 3352800"/>
                    <a:gd name="connsiteY248" fmla="*/ 588359 h 5200650"/>
                    <a:gd name="connsiteX249" fmla="*/ 2039924 w 3352800"/>
                    <a:gd name="connsiteY249" fmla="*/ 653606 h 5200650"/>
                    <a:gd name="connsiteX250" fmla="*/ 1982298 w 3352800"/>
                    <a:gd name="connsiteY250" fmla="*/ 665321 h 5200650"/>
                    <a:gd name="connsiteX251" fmla="*/ 1975344 w 3352800"/>
                    <a:gd name="connsiteY251" fmla="*/ 663321 h 5200650"/>
                    <a:gd name="connsiteX252" fmla="*/ 1951437 w 3352800"/>
                    <a:gd name="connsiteY252" fmla="*/ 646652 h 5200650"/>
                    <a:gd name="connsiteX253" fmla="*/ 1952770 w 3352800"/>
                    <a:gd name="connsiteY253" fmla="*/ 636365 h 5200650"/>
                    <a:gd name="connsiteX254" fmla="*/ 1945245 w 3352800"/>
                    <a:gd name="connsiteY254" fmla="*/ 631508 h 5200650"/>
                    <a:gd name="connsiteX255" fmla="*/ 1936387 w 3352800"/>
                    <a:gd name="connsiteY255" fmla="*/ 626364 h 5200650"/>
                    <a:gd name="connsiteX256" fmla="*/ 1940102 w 3352800"/>
                    <a:gd name="connsiteY256" fmla="*/ 617220 h 5200650"/>
                    <a:gd name="connsiteX257" fmla="*/ 1941150 w 3352800"/>
                    <a:gd name="connsiteY257" fmla="*/ 611219 h 5200650"/>
                    <a:gd name="connsiteX258" fmla="*/ 1938864 w 3352800"/>
                    <a:gd name="connsiteY258" fmla="*/ 601218 h 5200650"/>
                    <a:gd name="connsiteX259" fmla="*/ 1938102 w 3352800"/>
                    <a:gd name="connsiteY259" fmla="*/ 582454 h 5200650"/>
                    <a:gd name="connsiteX260" fmla="*/ 1939530 w 3352800"/>
                    <a:gd name="connsiteY260" fmla="*/ 577120 h 5200650"/>
                    <a:gd name="connsiteX261" fmla="*/ 1950579 w 3352800"/>
                    <a:gd name="connsiteY261" fmla="*/ 560546 h 5200650"/>
                    <a:gd name="connsiteX262" fmla="*/ 1944960 w 3352800"/>
                    <a:gd name="connsiteY262" fmla="*/ 555117 h 5200650"/>
                    <a:gd name="connsiteX263" fmla="*/ 1915146 w 3352800"/>
                    <a:gd name="connsiteY263" fmla="*/ 555689 h 5200650"/>
                    <a:gd name="connsiteX264" fmla="*/ 1894477 w 3352800"/>
                    <a:gd name="connsiteY264" fmla="*/ 547402 h 5200650"/>
                    <a:gd name="connsiteX265" fmla="*/ 1891715 w 3352800"/>
                    <a:gd name="connsiteY265" fmla="*/ 533876 h 5200650"/>
                    <a:gd name="connsiteX266" fmla="*/ 1881714 w 3352800"/>
                    <a:gd name="connsiteY266" fmla="*/ 526447 h 5200650"/>
                    <a:gd name="connsiteX267" fmla="*/ 1856949 w 3352800"/>
                    <a:gd name="connsiteY267" fmla="*/ 508826 h 5200650"/>
                    <a:gd name="connsiteX268" fmla="*/ 1849043 w 3352800"/>
                    <a:gd name="connsiteY268" fmla="*/ 499967 h 5200650"/>
                    <a:gd name="connsiteX269" fmla="*/ 1842566 w 3352800"/>
                    <a:gd name="connsiteY269" fmla="*/ 496348 h 5200650"/>
                    <a:gd name="connsiteX270" fmla="*/ 1745982 w 3352800"/>
                    <a:gd name="connsiteY270" fmla="*/ 484822 h 5200650"/>
                    <a:gd name="connsiteX271" fmla="*/ 1726361 w 3352800"/>
                    <a:gd name="connsiteY271" fmla="*/ 534638 h 5200650"/>
                    <a:gd name="connsiteX272" fmla="*/ 1703120 w 3352800"/>
                    <a:gd name="connsiteY272" fmla="*/ 552736 h 5200650"/>
                    <a:gd name="connsiteX273" fmla="*/ 1709883 w 3352800"/>
                    <a:gd name="connsiteY273" fmla="*/ 557498 h 5200650"/>
                    <a:gd name="connsiteX274" fmla="*/ 1712073 w 3352800"/>
                    <a:gd name="connsiteY274" fmla="*/ 557784 h 5200650"/>
                    <a:gd name="connsiteX275" fmla="*/ 1713312 w 3352800"/>
                    <a:gd name="connsiteY275" fmla="*/ 557879 h 5200650"/>
                    <a:gd name="connsiteX276" fmla="*/ 1714645 w 3352800"/>
                    <a:gd name="connsiteY276" fmla="*/ 557975 h 5200650"/>
                    <a:gd name="connsiteX277" fmla="*/ 1715979 w 3352800"/>
                    <a:gd name="connsiteY277" fmla="*/ 558070 h 5200650"/>
                    <a:gd name="connsiteX278" fmla="*/ 1717217 w 3352800"/>
                    <a:gd name="connsiteY278" fmla="*/ 558165 h 5200650"/>
                    <a:gd name="connsiteX279" fmla="*/ 1718265 w 3352800"/>
                    <a:gd name="connsiteY279" fmla="*/ 558260 h 5200650"/>
                    <a:gd name="connsiteX280" fmla="*/ 1719027 w 3352800"/>
                    <a:gd name="connsiteY280" fmla="*/ 558356 h 5200650"/>
                    <a:gd name="connsiteX281" fmla="*/ 1719312 w 3352800"/>
                    <a:gd name="connsiteY281" fmla="*/ 558356 h 5200650"/>
                    <a:gd name="connsiteX282" fmla="*/ 1717979 w 3352800"/>
                    <a:gd name="connsiteY282" fmla="*/ 565595 h 5200650"/>
                    <a:gd name="connsiteX283" fmla="*/ 1717503 w 3352800"/>
                    <a:gd name="connsiteY283" fmla="*/ 574834 h 5200650"/>
                    <a:gd name="connsiteX284" fmla="*/ 1718074 w 3352800"/>
                    <a:gd name="connsiteY284" fmla="*/ 582263 h 5200650"/>
                    <a:gd name="connsiteX285" fmla="*/ 1725123 w 3352800"/>
                    <a:gd name="connsiteY285" fmla="*/ 586264 h 5200650"/>
                    <a:gd name="connsiteX286" fmla="*/ 1673783 w 3352800"/>
                    <a:gd name="connsiteY286" fmla="*/ 640652 h 5200650"/>
                    <a:gd name="connsiteX287" fmla="*/ 1628539 w 3352800"/>
                    <a:gd name="connsiteY287" fmla="*/ 801910 h 5200650"/>
                    <a:gd name="connsiteX288" fmla="*/ 1621586 w 3352800"/>
                    <a:gd name="connsiteY288" fmla="*/ 802005 h 5200650"/>
                    <a:gd name="connsiteX289" fmla="*/ 1611204 w 3352800"/>
                    <a:gd name="connsiteY289" fmla="*/ 840296 h 5200650"/>
                    <a:gd name="connsiteX290" fmla="*/ 1591773 w 3352800"/>
                    <a:gd name="connsiteY290" fmla="*/ 938308 h 5200650"/>
                    <a:gd name="connsiteX291" fmla="*/ 1549196 w 3352800"/>
                    <a:gd name="connsiteY291" fmla="*/ 941737 h 5200650"/>
                    <a:gd name="connsiteX292" fmla="*/ 1545100 w 3352800"/>
                    <a:gd name="connsiteY292" fmla="*/ 931736 h 5200650"/>
                    <a:gd name="connsiteX293" fmla="*/ 1537385 w 3352800"/>
                    <a:gd name="connsiteY293" fmla="*/ 919258 h 5200650"/>
                    <a:gd name="connsiteX294" fmla="*/ 1530336 w 3352800"/>
                    <a:gd name="connsiteY294" fmla="*/ 915733 h 5200650"/>
                    <a:gd name="connsiteX295" fmla="*/ 1522335 w 3352800"/>
                    <a:gd name="connsiteY295" fmla="*/ 905161 h 5200650"/>
                    <a:gd name="connsiteX296" fmla="*/ 1517382 w 3352800"/>
                    <a:gd name="connsiteY296" fmla="*/ 895826 h 5200650"/>
                    <a:gd name="connsiteX297" fmla="*/ 1523574 w 3352800"/>
                    <a:gd name="connsiteY297" fmla="*/ 774859 h 5200650"/>
                    <a:gd name="connsiteX298" fmla="*/ 1365363 w 3352800"/>
                    <a:gd name="connsiteY298" fmla="*/ 683800 h 5200650"/>
                    <a:gd name="connsiteX299" fmla="*/ 1266779 w 3352800"/>
                    <a:gd name="connsiteY299" fmla="*/ 663988 h 5200650"/>
                    <a:gd name="connsiteX300" fmla="*/ 1278781 w 3352800"/>
                    <a:gd name="connsiteY300" fmla="*/ 585978 h 5200650"/>
                    <a:gd name="connsiteX301" fmla="*/ 1248873 w 3352800"/>
                    <a:gd name="connsiteY301" fmla="*/ 578453 h 5200650"/>
                    <a:gd name="connsiteX302" fmla="*/ 1519764 w 3352800"/>
                    <a:gd name="connsiteY302" fmla="*/ 386143 h 5200650"/>
                    <a:gd name="connsiteX303" fmla="*/ 1551768 w 3352800"/>
                    <a:gd name="connsiteY303" fmla="*/ 359378 h 5200650"/>
                    <a:gd name="connsiteX304" fmla="*/ 1498713 w 3352800"/>
                    <a:gd name="connsiteY304" fmla="*/ 330422 h 5200650"/>
                    <a:gd name="connsiteX305" fmla="*/ 1507953 w 3352800"/>
                    <a:gd name="connsiteY305" fmla="*/ 327184 h 5200650"/>
                    <a:gd name="connsiteX306" fmla="*/ 1559007 w 3352800"/>
                    <a:gd name="connsiteY306" fmla="*/ 347567 h 5200650"/>
                    <a:gd name="connsiteX307" fmla="*/ 1586058 w 3352800"/>
                    <a:gd name="connsiteY307" fmla="*/ 333851 h 5200650"/>
                    <a:gd name="connsiteX308" fmla="*/ 1583105 w 3352800"/>
                    <a:gd name="connsiteY308" fmla="*/ 326231 h 5200650"/>
                    <a:gd name="connsiteX309" fmla="*/ 1578057 w 3352800"/>
                    <a:gd name="connsiteY309" fmla="*/ 316992 h 5200650"/>
                    <a:gd name="connsiteX310" fmla="*/ 1626158 w 3352800"/>
                    <a:gd name="connsiteY310" fmla="*/ 339471 h 5200650"/>
                    <a:gd name="connsiteX311" fmla="*/ 1630349 w 3352800"/>
                    <a:gd name="connsiteY311" fmla="*/ 352997 h 5200650"/>
                    <a:gd name="connsiteX312" fmla="*/ 1639493 w 3352800"/>
                    <a:gd name="connsiteY312" fmla="*/ 348996 h 5200650"/>
                    <a:gd name="connsiteX313" fmla="*/ 1635111 w 3352800"/>
                    <a:gd name="connsiteY313" fmla="*/ 338995 h 5200650"/>
                    <a:gd name="connsiteX314" fmla="*/ 1638350 w 3352800"/>
                    <a:gd name="connsiteY314" fmla="*/ 331089 h 5200650"/>
                    <a:gd name="connsiteX315" fmla="*/ 1637683 w 3352800"/>
                    <a:gd name="connsiteY315" fmla="*/ 327851 h 5200650"/>
                    <a:gd name="connsiteX316" fmla="*/ 1640160 w 3352800"/>
                    <a:gd name="connsiteY316" fmla="*/ 317183 h 5200650"/>
                    <a:gd name="connsiteX317" fmla="*/ 1649113 w 3352800"/>
                    <a:gd name="connsiteY317" fmla="*/ 325564 h 5200650"/>
                    <a:gd name="connsiteX318" fmla="*/ 1653780 w 3352800"/>
                    <a:gd name="connsiteY318" fmla="*/ 331660 h 5200650"/>
                    <a:gd name="connsiteX319" fmla="*/ 1657114 w 3352800"/>
                    <a:gd name="connsiteY319" fmla="*/ 325850 h 5200650"/>
                    <a:gd name="connsiteX320" fmla="*/ 1711216 w 3352800"/>
                    <a:gd name="connsiteY320" fmla="*/ 295751 h 5200650"/>
                    <a:gd name="connsiteX321" fmla="*/ 1702929 w 3352800"/>
                    <a:gd name="connsiteY321" fmla="*/ 257175 h 5200650"/>
                    <a:gd name="connsiteX322" fmla="*/ 1730075 w 3352800"/>
                    <a:gd name="connsiteY322" fmla="*/ 246412 h 5200650"/>
                    <a:gd name="connsiteX323" fmla="*/ 1724361 w 3352800"/>
                    <a:gd name="connsiteY323" fmla="*/ 238411 h 5200650"/>
                    <a:gd name="connsiteX324" fmla="*/ 1732838 w 3352800"/>
                    <a:gd name="connsiteY324" fmla="*/ 232886 h 5200650"/>
                    <a:gd name="connsiteX325" fmla="*/ 1716074 w 3352800"/>
                    <a:gd name="connsiteY325" fmla="*/ 216408 h 5200650"/>
                    <a:gd name="connsiteX326" fmla="*/ 1708359 w 3352800"/>
                    <a:gd name="connsiteY326" fmla="*/ 209741 h 5200650"/>
                    <a:gd name="connsiteX327" fmla="*/ 1706358 w 3352800"/>
                    <a:gd name="connsiteY327" fmla="*/ 209550 h 5200650"/>
                    <a:gd name="connsiteX328" fmla="*/ 1703691 w 3352800"/>
                    <a:gd name="connsiteY328" fmla="*/ 209264 h 5200650"/>
                    <a:gd name="connsiteX329" fmla="*/ 1700739 w 3352800"/>
                    <a:gd name="connsiteY329" fmla="*/ 208978 h 5200650"/>
                    <a:gd name="connsiteX330" fmla="*/ 1697881 w 3352800"/>
                    <a:gd name="connsiteY330" fmla="*/ 208693 h 5200650"/>
                    <a:gd name="connsiteX331" fmla="*/ 1695404 w 3352800"/>
                    <a:gd name="connsiteY331" fmla="*/ 208407 h 5200650"/>
                    <a:gd name="connsiteX332" fmla="*/ 1693690 w 3352800"/>
                    <a:gd name="connsiteY332" fmla="*/ 208216 h 5200650"/>
                    <a:gd name="connsiteX333" fmla="*/ 1693023 w 3352800"/>
                    <a:gd name="connsiteY333" fmla="*/ 208121 h 5200650"/>
                    <a:gd name="connsiteX334" fmla="*/ 1663782 w 3352800"/>
                    <a:gd name="connsiteY334" fmla="*/ 200406 h 5200650"/>
                    <a:gd name="connsiteX335" fmla="*/ 1650923 w 3352800"/>
                    <a:gd name="connsiteY335" fmla="*/ 215932 h 5200650"/>
                    <a:gd name="connsiteX336" fmla="*/ 1614156 w 3352800"/>
                    <a:gd name="connsiteY336" fmla="*/ 262604 h 5200650"/>
                    <a:gd name="connsiteX337" fmla="*/ 1611394 w 3352800"/>
                    <a:gd name="connsiteY337" fmla="*/ 259651 h 5200650"/>
                    <a:gd name="connsiteX338" fmla="*/ 1613204 w 3352800"/>
                    <a:gd name="connsiteY338" fmla="*/ 252127 h 5200650"/>
                    <a:gd name="connsiteX339" fmla="*/ 1597678 w 3352800"/>
                    <a:gd name="connsiteY339" fmla="*/ 257937 h 5200650"/>
                    <a:gd name="connsiteX340" fmla="*/ 1598154 w 3352800"/>
                    <a:gd name="connsiteY340" fmla="*/ 279178 h 5200650"/>
                    <a:gd name="connsiteX341" fmla="*/ 1578819 w 3352800"/>
                    <a:gd name="connsiteY341" fmla="*/ 286322 h 5200650"/>
                    <a:gd name="connsiteX342" fmla="*/ 1573104 w 3352800"/>
                    <a:gd name="connsiteY342" fmla="*/ 246983 h 5200650"/>
                    <a:gd name="connsiteX343" fmla="*/ 1582724 w 3352800"/>
                    <a:gd name="connsiteY343" fmla="*/ 247078 h 5200650"/>
                    <a:gd name="connsiteX344" fmla="*/ 1592630 w 3352800"/>
                    <a:gd name="connsiteY344" fmla="*/ 229267 h 5200650"/>
                    <a:gd name="connsiteX345" fmla="*/ 1579866 w 3352800"/>
                    <a:gd name="connsiteY345" fmla="*/ 211836 h 5200650"/>
                    <a:gd name="connsiteX346" fmla="*/ 1551291 w 3352800"/>
                    <a:gd name="connsiteY346" fmla="*/ 217646 h 5200650"/>
                    <a:gd name="connsiteX347" fmla="*/ 1543195 w 3352800"/>
                    <a:gd name="connsiteY347" fmla="*/ 236410 h 5200650"/>
                    <a:gd name="connsiteX348" fmla="*/ 1557387 w 3352800"/>
                    <a:gd name="connsiteY348" fmla="*/ 202692 h 5200650"/>
                    <a:gd name="connsiteX349" fmla="*/ 1554149 w 3352800"/>
                    <a:gd name="connsiteY349" fmla="*/ 193358 h 5200650"/>
                    <a:gd name="connsiteX350" fmla="*/ 1524907 w 3352800"/>
                    <a:gd name="connsiteY350" fmla="*/ 189166 h 5200650"/>
                    <a:gd name="connsiteX351" fmla="*/ 1527574 w 3352800"/>
                    <a:gd name="connsiteY351" fmla="*/ 179546 h 5200650"/>
                    <a:gd name="connsiteX352" fmla="*/ 1548053 w 3352800"/>
                    <a:gd name="connsiteY352" fmla="*/ 173355 h 5200650"/>
                    <a:gd name="connsiteX353" fmla="*/ 1541862 w 3352800"/>
                    <a:gd name="connsiteY353" fmla="*/ 145923 h 5200650"/>
                    <a:gd name="connsiteX354" fmla="*/ 1536718 w 3352800"/>
                    <a:gd name="connsiteY354" fmla="*/ 110585 h 5200650"/>
                    <a:gd name="connsiteX355" fmla="*/ 1546434 w 3352800"/>
                    <a:gd name="connsiteY355" fmla="*/ 105061 h 5200650"/>
                    <a:gd name="connsiteX356" fmla="*/ 1567484 w 3352800"/>
                    <a:gd name="connsiteY356" fmla="*/ 87440 h 5200650"/>
                    <a:gd name="connsiteX357" fmla="*/ 1575199 w 3352800"/>
                    <a:gd name="connsiteY357" fmla="*/ 81439 h 5200650"/>
                    <a:gd name="connsiteX358" fmla="*/ 1594249 w 3352800"/>
                    <a:gd name="connsiteY358" fmla="*/ 88773 h 5200650"/>
                    <a:gd name="connsiteX359" fmla="*/ 1648637 w 3352800"/>
                    <a:gd name="connsiteY359" fmla="*/ 58865 h 5200650"/>
                    <a:gd name="connsiteX360" fmla="*/ 1648923 w 3352800"/>
                    <a:gd name="connsiteY360" fmla="*/ 53912 h 5200650"/>
                    <a:gd name="connsiteX361" fmla="*/ 1632159 w 3352800"/>
                    <a:gd name="connsiteY361" fmla="*/ 45720 h 5200650"/>
                    <a:gd name="connsiteX362" fmla="*/ 1623491 w 3352800"/>
                    <a:gd name="connsiteY362" fmla="*/ 50101 h 5200650"/>
                    <a:gd name="connsiteX363" fmla="*/ 1618633 w 3352800"/>
                    <a:gd name="connsiteY363" fmla="*/ 46292 h 5200650"/>
                    <a:gd name="connsiteX364" fmla="*/ 1611680 w 3352800"/>
                    <a:gd name="connsiteY364" fmla="*/ 42481 h 5200650"/>
                    <a:gd name="connsiteX365" fmla="*/ 1601107 w 3352800"/>
                    <a:gd name="connsiteY365" fmla="*/ 39433 h 5200650"/>
                    <a:gd name="connsiteX366" fmla="*/ 1592725 w 3352800"/>
                    <a:gd name="connsiteY366" fmla="*/ 38767 h 5200650"/>
                    <a:gd name="connsiteX367" fmla="*/ 1580152 w 3352800"/>
                    <a:gd name="connsiteY367" fmla="*/ 39243 h 5200650"/>
                    <a:gd name="connsiteX368" fmla="*/ 1570913 w 3352800"/>
                    <a:gd name="connsiteY368" fmla="*/ 41910 h 5200650"/>
                    <a:gd name="connsiteX369" fmla="*/ 1569770 w 3352800"/>
                    <a:gd name="connsiteY369" fmla="*/ 46292 h 5200650"/>
                    <a:gd name="connsiteX370" fmla="*/ 1559864 w 3352800"/>
                    <a:gd name="connsiteY370" fmla="*/ 46577 h 5200650"/>
                    <a:gd name="connsiteX371" fmla="*/ 1548053 w 3352800"/>
                    <a:gd name="connsiteY371" fmla="*/ 63722 h 5200650"/>
                    <a:gd name="connsiteX372" fmla="*/ 1543386 w 3352800"/>
                    <a:gd name="connsiteY372" fmla="*/ 64389 h 5200650"/>
                    <a:gd name="connsiteX373" fmla="*/ 1538147 w 3352800"/>
                    <a:gd name="connsiteY373" fmla="*/ 70961 h 5200650"/>
                    <a:gd name="connsiteX374" fmla="*/ 1536337 w 3352800"/>
                    <a:gd name="connsiteY374" fmla="*/ 77629 h 5200650"/>
                    <a:gd name="connsiteX375" fmla="*/ 1507095 w 3352800"/>
                    <a:gd name="connsiteY375" fmla="*/ 110490 h 5200650"/>
                    <a:gd name="connsiteX376" fmla="*/ 1503095 w 3352800"/>
                    <a:gd name="connsiteY376" fmla="*/ 113347 h 5200650"/>
                    <a:gd name="connsiteX377" fmla="*/ 1509096 w 3352800"/>
                    <a:gd name="connsiteY377" fmla="*/ 114395 h 5200650"/>
                    <a:gd name="connsiteX378" fmla="*/ 1490522 w 3352800"/>
                    <a:gd name="connsiteY378" fmla="*/ 118872 h 5200650"/>
                    <a:gd name="connsiteX379" fmla="*/ 1486998 w 3352800"/>
                    <a:gd name="connsiteY379" fmla="*/ 119062 h 5200650"/>
                    <a:gd name="connsiteX380" fmla="*/ 1485854 w 3352800"/>
                    <a:gd name="connsiteY380" fmla="*/ 118872 h 5200650"/>
                    <a:gd name="connsiteX381" fmla="*/ 1484616 w 3352800"/>
                    <a:gd name="connsiteY381" fmla="*/ 118682 h 5200650"/>
                    <a:gd name="connsiteX382" fmla="*/ 1483378 w 3352800"/>
                    <a:gd name="connsiteY382" fmla="*/ 118491 h 5200650"/>
                    <a:gd name="connsiteX383" fmla="*/ 1482235 w 3352800"/>
                    <a:gd name="connsiteY383" fmla="*/ 118301 h 5200650"/>
                    <a:gd name="connsiteX384" fmla="*/ 1481283 w 3352800"/>
                    <a:gd name="connsiteY384" fmla="*/ 118110 h 5200650"/>
                    <a:gd name="connsiteX385" fmla="*/ 1480616 w 3352800"/>
                    <a:gd name="connsiteY385" fmla="*/ 118015 h 5200650"/>
                    <a:gd name="connsiteX386" fmla="*/ 1480425 w 3352800"/>
                    <a:gd name="connsiteY386" fmla="*/ 118015 h 5200650"/>
                    <a:gd name="connsiteX387" fmla="*/ 1481092 w 3352800"/>
                    <a:gd name="connsiteY387" fmla="*/ 125158 h 5200650"/>
                    <a:gd name="connsiteX388" fmla="*/ 1477854 w 3352800"/>
                    <a:gd name="connsiteY388" fmla="*/ 129349 h 5200650"/>
                    <a:gd name="connsiteX389" fmla="*/ 1470615 w 3352800"/>
                    <a:gd name="connsiteY389" fmla="*/ 145828 h 5200650"/>
                    <a:gd name="connsiteX390" fmla="*/ 1464233 w 3352800"/>
                    <a:gd name="connsiteY390" fmla="*/ 149257 h 5200650"/>
                    <a:gd name="connsiteX391" fmla="*/ 1456327 w 3352800"/>
                    <a:gd name="connsiteY391" fmla="*/ 157448 h 5200650"/>
                    <a:gd name="connsiteX392" fmla="*/ 1457279 w 3352800"/>
                    <a:gd name="connsiteY392" fmla="*/ 167545 h 5200650"/>
                    <a:gd name="connsiteX393" fmla="*/ 1468900 w 3352800"/>
                    <a:gd name="connsiteY393" fmla="*/ 172307 h 5200650"/>
                    <a:gd name="connsiteX394" fmla="*/ 1483569 w 3352800"/>
                    <a:gd name="connsiteY394" fmla="*/ 183928 h 5200650"/>
                    <a:gd name="connsiteX395" fmla="*/ 1475091 w 3352800"/>
                    <a:gd name="connsiteY395" fmla="*/ 198501 h 5200650"/>
                    <a:gd name="connsiteX396" fmla="*/ 1468900 w 3352800"/>
                    <a:gd name="connsiteY396" fmla="*/ 201168 h 5200650"/>
                    <a:gd name="connsiteX397" fmla="*/ 1461375 w 3352800"/>
                    <a:gd name="connsiteY397" fmla="*/ 207740 h 5200650"/>
                    <a:gd name="connsiteX398" fmla="*/ 1469853 w 3352800"/>
                    <a:gd name="connsiteY398" fmla="*/ 212217 h 5200650"/>
                    <a:gd name="connsiteX399" fmla="*/ 1479568 w 3352800"/>
                    <a:gd name="connsiteY399" fmla="*/ 206502 h 5200650"/>
                    <a:gd name="connsiteX400" fmla="*/ 1479568 w 3352800"/>
                    <a:gd name="connsiteY400" fmla="*/ 210788 h 5200650"/>
                    <a:gd name="connsiteX401" fmla="*/ 1474901 w 3352800"/>
                    <a:gd name="connsiteY401" fmla="*/ 217837 h 5200650"/>
                    <a:gd name="connsiteX402" fmla="*/ 1445373 w 3352800"/>
                    <a:gd name="connsiteY402" fmla="*/ 230695 h 5200650"/>
                    <a:gd name="connsiteX403" fmla="*/ 1442706 w 3352800"/>
                    <a:gd name="connsiteY403" fmla="*/ 230791 h 5200650"/>
                    <a:gd name="connsiteX404" fmla="*/ 1440896 w 3352800"/>
                    <a:gd name="connsiteY404" fmla="*/ 230505 h 5200650"/>
                    <a:gd name="connsiteX405" fmla="*/ 1438706 w 3352800"/>
                    <a:gd name="connsiteY405" fmla="*/ 230124 h 5200650"/>
                    <a:gd name="connsiteX406" fmla="*/ 1436420 w 3352800"/>
                    <a:gd name="connsiteY406" fmla="*/ 229743 h 5200650"/>
                    <a:gd name="connsiteX407" fmla="*/ 1434229 w 3352800"/>
                    <a:gd name="connsiteY407" fmla="*/ 229362 h 5200650"/>
                    <a:gd name="connsiteX408" fmla="*/ 1432324 w 3352800"/>
                    <a:gd name="connsiteY408" fmla="*/ 229076 h 5200650"/>
                    <a:gd name="connsiteX409" fmla="*/ 1430991 w 3352800"/>
                    <a:gd name="connsiteY409" fmla="*/ 228886 h 5200650"/>
                    <a:gd name="connsiteX410" fmla="*/ 1430514 w 3352800"/>
                    <a:gd name="connsiteY410" fmla="*/ 228791 h 5200650"/>
                    <a:gd name="connsiteX411" fmla="*/ 1414703 w 3352800"/>
                    <a:gd name="connsiteY411" fmla="*/ 253555 h 5200650"/>
                    <a:gd name="connsiteX412" fmla="*/ 1402796 w 3352800"/>
                    <a:gd name="connsiteY412" fmla="*/ 255365 h 5200650"/>
                    <a:gd name="connsiteX413" fmla="*/ 1400987 w 3352800"/>
                    <a:gd name="connsiteY413" fmla="*/ 245078 h 5200650"/>
                    <a:gd name="connsiteX414" fmla="*/ 1422418 w 3352800"/>
                    <a:gd name="connsiteY414" fmla="*/ 221551 h 5200650"/>
                    <a:gd name="connsiteX415" fmla="*/ 1416989 w 3352800"/>
                    <a:gd name="connsiteY415" fmla="*/ 218885 h 5200650"/>
                    <a:gd name="connsiteX416" fmla="*/ 1410036 w 3352800"/>
                    <a:gd name="connsiteY416" fmla="*/ 217646 h 5200650"/>
                    <a:gd name="connsiteX417" fmla="*/ 1402987 w 3352800"/>
                    <a:gd name="connsiteY417" fmla="*/ 214312 h 5200650"/>
                    <a:gd name="connsiteX418" fmla="*/ 1402416 w 3352800"/>
                    <a:gd name="connsiteY418" fmla="*/ 208026 h 5200650"/>
                    <a:gd name="connsiteX419" fmla="*/ 1413179 w 3352800"/>
                    <a:gd name="connsiteY419" fmla="*/ 210026 h 5200650"/>
                    <a:gd name="connsiteX420" fmla="*/ 1423466 w 3352800"/>
                    <a:gd name="connsiteY420" fmla="*/ 212122 h 5200650"/>
                    <a:gd name="connsiteX421" fmla="*/ 1452517 w 3352800"/>
                    <a:gd name="connsiteY421" fmla="*/ 202311 h 5200650"/>
                    <a:gd name="connsiteX422" fmla="*/ 1450041 w 3352800"/>
                    <a:gd name="connsiteY422" fmla="*/ 199739 h 5200650"/>
                    <a:gd name="connsiteX423" fmla="*/ 1448802 w 3352800"/>
                    <a:gd name="connsiteY423" fmla="*/ 199549 h 5200650"/>
                    <a:gd name="connsiteX424" fmla="*/ 1447564 w 3352800"/>
                    <a:gd name="connsiteY424" fmla="*/ 199358 h 5200650"/>
                    <a:gd name="connsiteX425" fmla="*/ 1446421 w 3352800"/>
                    <a:gd name="connsiteY425" fmla="*/ 199168 h 5200650"/>
                    <a:gd name="connsiteX426" fmla="*/ 1445469 w 3352800"/>
                    <a:gd name="connsiteY426" fmla="*/ 198977 h 5200650"/>
                    <a:gd name="connsiteX427" fmla="*/ 1444707 w 3352800"/>
                    <a:gd name="connsiteY427" fmla="*/ 198882 h 5200650"/>
                    <a:gd name="connsiteX428" fmla="*/ 1444230 w 3352800"/>
                    <a:gd name="connsiteY428" fmla="*/ 198787 h 5200650"/>
                    <a:gd name="connsiteX429" fmla="*/ 1444040 w 3352800"/>
                    <a:gd name="connsiteY429" fmla="*/ 198787 h 5200650"/>
                    <a:gd name="connsiteX430" fmla="*/ 1445373 w 3352800"/>
                    <a:gd name="connsiteY430" fmla="*/ 191167 h 5200650"/>
                    <a:gd name="connsiteX431" fmla="*/ 1441849 w 3352800"/>
                    <a:gd name="connsiteY431" fmla="*/ 182023 h 5200650"/>
                    <a:gd name="connsiteX432" fmla="*/ 1445945 w 3352800"/>
                    <a:gd name="connsiteY432" fmla="*/ 185547 h 5200650"/>
                    <a:gd name="connsiteX433" fmla="*/ 1462709 w 3352800"/>
                    <a:gd name="connsiteY433" fmla="*/ 182689 h 5200650"/>
                    <a:gd name="connsiteX434" fmla="*/ 1444325 w 3352800"/>
                    <a:gd name="connsiteY434" fmla="*/ 174403 h 5200650"/>
                    <a:gd name="connsiteX435" fmla="*/ 1439087 w 3352800"/>
                    <a:gd name="connsiteY435" fmla="*/ 173069 h 5200650"/>
                    <a:gd name="connsiteX436" fmla="*/ 1434324 w 3352800"/>
                    <a:gd name="connsiteY436" fmla="*/ 171831 h 5200650"/>
                    <a:gd name="connsiteX437" fmla="*/ 1430133 w 3352800"/>
                    <a:gd name="connsiteY437" fmla="*/ 162687 h 5200650"/>
                    <a:gd name="connsiteX438" fmla="*/ 1417179 w 3352800"/>
                    <a:gd name="connsiteY438" fmla="*/ 162782 h 5200650"/>
                    <a:gd name="connsiteX439" fmla="*/ 1408607 w 3352800"/>
                    <a:gd name="connsiteY439" fmla="*/ 169164 h 5200650"/>
                    <a:gd name="connsiteX440" fmla="*/ 1401368 w 3352800"/>
                    <a:gd name="connsiteY440" fmla="*/ 176022 h 5200650"/>
                    <a:gd name="connsiteX441" fmla="*/ 1396034 w 3352800"/>
                    <a:gd name="connsiteY441" fmla="*/ 178689 h 5200650"/>
                    <a:gd name="connsiteX442" fmla="*/ 1372602 w 3352800"/>
                    <a:gd name="connsiteY442" fmla="*/ 187357 h 5200650"/>
                    <a:gd name="connsiteX443" fmla="*/ 1378984 w 3352800"/>
                    <a:gd name="connsiteY443" fmla="*/ 191833 h 5200650"/>
                    <a:gd name="connsiteX444" fmla="*/ 1397367 w 3352800"/>
                    <a:gd name="connsiteY444" fmla="*/ 198215 h 5200650"/>
                    <a:gd name="connsiteX445" fmla="*/ 1394605 w 3352800"/>
                    <a:gd name="connsiteY445" fmla="*/ 203549 h 5200650"/>
                    <a:gd name="connsiteX446" fmla="*/ 1382699 w 3352800"/>
                    <a:gd name="connsiteY446" fmla="*/ 208026 h 5200650"/>
                    <a:gd name="connsiteX447" fmla="*/ 1372888 w 3352800"/>
                    <a:gd name="connsiteY447" fmla="*/ 210503 h 5200650"/>
                    <a:gd name="connsiteX448" fmla="*/ 1348980 w 3352800"/>
                    <a:gd name="connsiteY448" fmla="*/ 226409 h 5200650"/>
                    <a:gd name="connsiteX449" fmla="*/ 1329835 w 3352800"/>
                    <a:gd name="connsiteY449" fmla="*/ 218599 h 5200650"/>
                    <a:gd name="connsiteX450" fmla="*/ 1281829 w 3352800"/>
                    <a:gd name="connsiteY450" fmla="*/ 208216 h 5200650"/>
                    <a:gd name="connsiteX451" fmla="*/ 1280781 w 3352800"/>
                    <a:gd name="connsiteY451" fmla="*/ 198977 h 5200650"/>
                    <a:gd name="connsiteX452" fmla="*/ 1267065 w 3352800"/>
                    <a:gd name="connsiteY452" fmla="*/ 195739 h 5200650"/>
                    <a:gd name="connsiteX453" fmla="*/ 1263827 w 3352800"/>
                    <a:gd name="connsiteY453" fmla="*/ 190405 h 5200650"/>
                    <a:gd name="connsiteX454" fmla="*/ 1261350 w 3352800"/>
                    <a:gd name="connsiteY454" fmla="*/ 184023 h 5200650"/>
                    <a:gd name="connsiteX455" fmla="*/ 1257159 w 3352800"/>
                    <a:gd name="connsiteY455" fmla="*/ 177355 h 5200650"/>
                    <a:gd name="connsiteX456" fmla="*/ 1262970 w 3352800"/>
                    <a:gd name="connsiteY456" fmla="*/ 167735 h 5200650"/>
                    <a:gd name="connsiteX457" fmla="*/ 1258112 w 3352800"/>
                    <a:gd name="connsiteY457" fmla="*/ 160115 h 5200650"/>
                    <a:gd name="connsiteX458" fmla="*/ 1243920 w 3352800"/>
                    <a:gd name="connsiteY458" fmla="*/ 161068 h 5200650"/>
                    <a:gd name="connsiteX459" fmla="*/ 1224108 w 3352800"/>
                    <a:gd name="connsiteY459" fmla="*/ 159639 h 5200650"/>
                    <a:gd name="connsiteX460" fmla="*/ 1193342 w 3352800"/>
                    <a:gd name="connsiteY460" fmla="*/ 178308 h 5200650"/>
                    <a:gd name="connsiteX461" fmla="*/ 1200771 w 3352800"/>
                    <a:gd name="connsiteY461" fmla="*/ 178403 h 5200650"/>
                    <a:gd name="connsiteX462" fmla="*/ 1194866 w 3352800"/>
                    <a:gd name="connsiteY462" fmla="*/ 181261 h 5200650"/>
                    <a:gd name="connsiteX463" fmla="*/ 1191151 w 3352800"/>
                    <a:gd name="connsiteY463" fmla="*/ 190976 h 5200650"/>
                    <a:gd name="connsiteX464" fmla="*/ 1180388 w 3352800"/>
                    <a:gd name="connsiteY464" fmla="*/ 208407 h 5200650"/>
                    <a:gd name="connsiteX465" fmla="*/ 1185627 w 3352800"/>
                    <a:gd name="connsiteY465" fmla="*/ 192691 h 5200650"/>
                    <a:gd name="connsiteX466" fmla="*/ 1177911 w 3352800"/>
                    <a:gd name="connsiteY466" fmla="*/ 190595 h 5200650"/>
                    <a:gd name="connsiteX467" fmla="*/ 1168482 w 3352800"/>
                    <a:gd name="connsiteY467" fmla="*/ 194501 h 5200650"/>
                    <a:gd name="connsiteX468" fmla="*/ 1173911 w 3352800"/>
                    <a:gd name="connsiteY468" fmla="*/ 186880 h 5200650"/>
                    <a:gd name="connsiteX469" fmla="*/ 1166862 w 3352800"/>
                    <a:gd name="connsiteY469" fmla="*/ 180785 h 5200650"/>
                    <a:gd name="connsiteX470" fmla="*/ 1162290 w 3352800"/>
                    <a:gd name="connsiteY470" fmla="*/ 174117 h 5200650"/>
                    <a:gd name="connsiteX471" fmla="*/ 1147908 w 3352800"/>
                    <a:gd name="connsiteY471" fmla="*/ 172783 h 5200650"/>
                    <a:gd name="connsiteX472" fmla="*/ 1132572 w 3352800"/>
                    <a:gd name="connsiteY472" fmla="*/ 173069 h 5200650"/>
                    <a:gd name="connsiteX473" fmla="*/ 1103045 w 3352800"/>
                    <a:gd name="connsiteY473" fmla="*/ 169355 h 5200650"/>
                    <a:gd name="connsiteX474" fmla="*/ 1077423 w 3352800"/>
                    <a:gd name="connsiteY474" fmla="*/ 152400 h 5200650"/>
                    <a:gd name="connsiteX475" fmla="*/ 1083423 w 3352800"/>
                    <a:gd name="connsiteY475" fmla="*/ 144494 h 5200650"/>
                    <a:gd name="connsiteX476" fmla="*/ 1109903 w 3352800"/>
                    <a:gd name="connsiteY476" fmla="*/ 142970 h 5200650"/>
                    <a:gd name="connsiteX477" fmla="*/ 1115142 w 3352800"/>
                    <a:gd name="connsiteY477" fmla="*/ 133636 h 5200650"/>
                    <a:gd name="connsiteX478" fmla="*/ 1115427 w 3352800"/>
                    <a:gd name="connsiteY478" fmla="*/ 123539 h 5200650"/>
                    <a:gd name="connsiteX479" fmla="*/ 1109712 w 3352800"/>
                    <a:gd name="connsiteY479" fmla="*/ 114014 h 5200650"/>
                    <a:gd name="connsiteX480" fmla="*/ 1103712 w 3352800"/>
                    <a:gd name="connsiteY480" fmla="*/ 111919 h 5200650"/>
                    <a:gd name="connsiteX481" fmla="*/ 1078470 w 3352800"/>
                    <a:gd name="connsiteY481" fmla="*/ 100013 h 5200650"/>
                    <a:gd name="connsiteX482" fmla="*/ 1024178 w 3352800"/>
                    <a:gd name="connsiteY482" fmla="*/ 59245 h 5200650"/>
                    <a:gd name="connsiteX483" fmla="*/ 1009128 w 3352800"/>
                    <a:gd name="connsiteY483" fmla="*/ 57912 h 5200650"/>
                    <a:gd name="connsiteX484" fmla="*/ 1026178 w 3352800"/>
                    <a:gd name="connsiteY484" fmla="*/ 51245 h 5200650"/>
                    <a:gd name="connsiteX485" fmla="*/ 1025607 w 3352800"/>
                    <a:gd name="connsiteY485" fmla="*/ 48006 h 5200650"/>
                    <a:gd name="connsiteX486" fmla="*/ 1039418 w 3352800"/>
                    <a:gd name="connsiteY486" fmla="*/ 33909 h 5200650"/>
                    <a:gd name="connsiteX487" fmla="*/ 1025892 w 3352800"/>
                    <a:gd name="connsiteY487" fmla="*/ 37624 h 5200650"/>
                    <a:gd name="connsiteX488" fmla="*/ 1018844 w 3352800"/>
                    <a:gd name="connsiteY488" fmla="*/ 39433 h 5200650"/>
                    <a:gd name="connsiteX489" fmla="*/ 1013891 w 3352800"/>
                    <a:gd name="connsiteY489" fmla="*/ 41053 h 5200650"/>
                    <a:gd name="connsiteX490" fmla="*/ 1004080 w 3352800"/>
                    <a:gd name="connsiteY490" fmla="*/ 47816 h 5200650"/>
                    <a:gd name="connsiteX491" fmla="*/ 997984 w 3352800"/>
                    <a:gd name="connsiteY491" fmla="*/ 51149 h 5200650"/>
                    <a:gd name="connsiteX492" fmla="*/ 989507 w 3352800"/>
                    <a:gd name="connsiteY492" fmla="*/ 40767 h 5200650"/>
                    <a:gd name="connsiteX493" fmla="*/ 997127 w 3352800"/>
                    <a:gd name="connsiteY493" fmla="*/ 33719 h 5200650"/>
                    <a:gd name="connsiteX494" fmla="*/ 1016367 w 3352800"/>
                    <a:gd name="connsiteY494" fmla="*/ 16859 h 5200650"/>
                    <a:gd name="connsiteX495" fmla="*/ 1018082 w 3352800"/>
                    <a:gd name="connsiteY495" fmla="*/ 2953 h 5200650"/>
                    <a:gd name="connsiteX496" fmla="*/ 955884 w 3352800"/>
                    <a:gd name="connsiteY496" fmla="*/ 14288 h 5200650"/>
                    <a:gd name="connsiteX497" fmla="*/ 987602 w 3352800"/>
                    <a:gd name="connsiteY497" fmla="*/ 5620 h 5200650"/>
                    <a:gd name="connsiteX498" fmla="*/ 984840 w 3352800"/>
                    <a:gd name="connsiteY498" fmla="*/ 1905 h 5200650"/>
                    <a:gd name="connsiteX499" fmla="*/ 967504 w 3352800"/>
                    <a:gd name="connsiteY499" fmla="*/ 0 h 5200650"/>
                    <a:gd name="connsiteX500" fmla="*/ 365905 w 3352800"/>
                    <a:gd name="connsiteY500" fmla="*/ 481108 h 5200650"/>
                    <a:gd name="connsiteX501" fmla="*/ 369239 w 3352800"/>
                    <a:gd name="connsiteY501" fmla="*/ 478536 h 5200650"/>
                    <a:gd name="connsiteX502" fmla="*/ 362190 w 3352800"/>
                    <a:gd name="connsiteY502" fmla="*/ 496919 h 5200650"/>
                    <a:gd name="connsiteX503" fmla="*/ 322852 w 3352800"/>
                    <a:gd name="connsiteY503" fmla="*/ 572262 h 5200650"/>
                    <a:gd name="connsiteX504" fmla="*/ 294182 w 3352800"/>
                    <a:gd name="connsiteY504" fmla="*/ 674180 h 5200650"/>
                    <a:gd name="connsiteX505" fmla="*/ 306088 w 3352800"/>
                    <a:gd name="connsiteY505" fmla="*/ 765810 h 5200650"/>
                    <a:gd name="connsiteX506" fmla="*/ 295325 w 3352800"/>
                    <a:gd name="connsiteY506" fmla="*/ 830675 h 5200650"/>
                    <a:gd name="connsiteX507" fmla="*/ 292944 w 3352800"/>
                    <a:gd name="connsiteY507" fmla="*/ 834295 h 5200650"/>
                    <a:gd name="connsiteX508" fmla="*/ 291705 w 3352800"/>
                    <a:gd name="connsiteY508" fmla="*/ 833723 h 5200650"/>
                    <a:gd name="connsiteX509" fmla="*/ 289896 w 3352800"/>
                    <a:gd name="connsiteY509" fmla="*/ 832961 h 5200650"/>
                    <a:gd name="connsiteX510" fmla="*/ 287800 w 3352800"/>
                    <a:gd name="connsiteY510" fmla="*/ 832009 h 5200650"/>
                    <a:gd name="connsiteX511" fmla="*/ 285514 w 3352800"/>
                    <a:gd name="connsiteY511" fmla="*/ 831056 h 5200650"/>
                    <a:gd name="connsiteX512" fmla="*/ 283323 w 3352800"/>
                    <a:gd name="connsiteY512" fmla="*/ 830104 h 5200650"/>
                    <a:gd name="connsiteX513" fmla="*/ 281513 w 3352800"/>
                    <a:gd name="connsiteY513" fmla="*/ 829342 h 5200650"/>
                    <a:gd name="connsiteX514" fmla="*/ 280275 w 3352800"/>
                    <a:gd name="connsiteY514" fmla="*/ 828770 h 5200650"/>
                    <a:gd name="connsiteX515" fmla="*/ 271226 w 3352800"/>
                    <a:gd name="connsiteY515" fmla="*/ 824770 h 5200650"/>
                    <a:gd name="connsiteX516" fmla="*/ 253319 w 3352800"/>
                    <a:gd name="connsiteY516" fmla="*/ 801815 h 5200650"/>
                    <a:gd name="connsiteX517" fmla="*/ 244842 w 3352800"/>
                    <a:gd name="connsiteY517" fmla="*/ 829056 h 5200650"/>
                    <a:gd name="connsiteX518" fmla="*/ 214743 w 3352800"/>
                    <a:gd name="connsiteY518" fmla="*/ 878872 h 5200650"/>
                    <a:gd name="connsiteX519" fmla="*/ 123589 w 3352800"/>
                    <a:gd name="connsiteY519" fmla="*/ 1018889 h 5200650"/>
                    <a:gd name="connsiteX520" fmla="*/ 96062 w 3352800"/>
                    <a:gd name="connsiteY520" fmla="*/ 1069181 h 5200650"/>
                    <a:gd name="connsiteX521" fmla="*/ 93490 w 3352800"/>
                    <a:gd name="connsiteY521" fmla="*/ 1078230 h 5200650"/>
                    <a:gd name="connsiteX522" fmla="*/ 50437 w 3352800"/>
                    <a:gd name="connsiteY522" fmla="*/ 1138333 h 5200650"/>
                    <a:gd name="connsiteX523" fmla="*/ 35292 w 3352800"/>
                    <a:gd name="connsiteY523" fmla="*/ 1193006 h 5200650"/>
                    <a:gd name="connsiteX524" fmla="*/ 1478 w 3352800"/>
                    <a:gd name="connsiteY524" fmla="*/ 1454467 h 5200650"/>
                    <a:gd name="connsiteX525" fmla="*/ 52342 w 3352800"/>
                    <a:gd name="connsiteY525" fmla="*/ 1552480 h 5200650"/>
                    <a:gd name="connsiteX526" fmla="*/ 48722 w 3352800"/>
                    <a:gd name="connsiteY526" fmla="*/ 1667828 h 5200650"/>
                    <a:gd name="connsiteX527" fmla="*/ 47770 w 3352800"/>
                    <a:gd name="connsiteY527" fmla="*/ 1691450 h 5200650"/>
                    <a:gd name="connsiteX528" fmla="*/ 91013 w 3352800"/>
                    <a:gd name="connsiteY528" fmla="*/ 1706118 h 5200650"/>
                    <a:gd name="connsiteX529" fmla="*/ 109778 w 3352800"/>
                    <a:gd name="connsiteY529" fmla="*/ 1667923 h 5200650"/>
                    <a:gd name="connsiteX530" fmla="*/ 141210 w 3352800"/>
                    <a:gd name="connsiteY530" fmla="*/ 1687640 h 5200650"/>
                    <a:gd name="connsiteX531" fmla="*/ 147782 w 3352800"/>
                    <a:gd name="connsiteY531" fmla="*/ 1719739 h 5200650"/>
                    <a:gd name="connsiteX532" fmla="*/ 163880 w 3352800"/>
                    <a:gd name="connsiteY532" fmla="*/ 1878997 h 5200650"/>
                    <a:gd name="connsiteX533" fmla="*/ 205028 w 3352800"/>
                    <a:gd name="connsiteY533" fmla="*/ 2006917 h 5200650"/>
                    <a:gd name="connsiteX534" fmla="*/ 185501 w 3352800"/>
                    <a:gd name="connsiteY534" fmla="*/ 2018824 h 5200650"/>
                    <a:gd name="connsiteX535" fmla="*/ 267321 w 3352800"/>
                    <a:gd name="connsiteY535" fmla="*/ 2170652 h 5200650"/>
                    <a:gd name="connsiteX536" fmla="*/ 287229 w 3352800"/>
                    <a:gd name="connsiteY536" fmla="*/ 2326196 h 5200650"/>
                    <a:gd name="connsiteX537" fmla="*/ 282752 w 3352800"/>
                    <a:gd name="connsiteY537" fmla="*/ 2333435 h 5200650"/>
                    <a:gd name="connsiteX538" fmla="*/ 275418 w 3352800"/>
                    <a:gd name="connsiteY538" fmla="*/ 2334387 h 5200650"/>
                    <a:gd name="connsiteX539" fmla="*/ 270560 w 3352800"/>
                    <a:gd name="connsiteY539" fmla="*/ 2341912 h 5200650"/>
                    <a:gd name="connsiteX540" fmla="*/ 526497 w 3352800"/>
                    <a:gd name="connsiteY540" fmla="*/ 2626138 h 5200650"/>
                    <a:gd name="connsiteX541" fmla="*/ 730903 w 3352800"/>
                    <a:gd name="connsiteY541" fmla="*/ 2700242 h 5200650"/>
                    <a:gd name="connsiteX542" fmla="*/ 896352 w 3352800"/>
                    <a:gd name="connsiteY542" fmla="*/ 2845308 h 5200650"/>
                    <a:gd name="connsiteX543" fmla="*/ 949502 w 3352800"/>
                    <a:gd name="connsiteY543" fmla="*/ 2861691 h 5200650"/>
                    <a:gd name="connsiteX544" fmla="*/ 962075 w 3352800"/>
                    <a:gd name="connsiteY544" fmla="*/ 2850833 h 5200650"/>
                    <a:gd name="connsiteX545" fmla="*/ 969028 w 3352800"/>
                    <a:gd name="connsiteY545" fmla="*/ 2855976 h 5200650"/>
                    <a:gd name="connsiteX546" fmla="*/ 974076 w 3352800"/>
                    <a:gd name="connsiteY546" fmla="*/ 2862453 h 5200650"/>
                    <a:gd name="connsiteX547" fmla="*/ 962456 w 3352800"/>
                    <a:gd name="connsiteY547" fmla="*/ 2874359 h 5200650"/>
                    <a:gd name="connsiteX548" fmla="*/ 1046466 w 3352800"/>
                    <a:gd name="connsiteY548" fmla="*/ 2995327 h 5200650"/>
                    <a:gd name="connsiteX549" fmla="*/ 1037132 w 3352800"/>
                    <a:gd name="connsiteY549" fmla="*/ 2994184 h 5200650"/>
                    <a:gd name="connsiteX550" fmla="*/ 1046085 w 3352800"/>
                    <a:gd name="connsiteY550" fmla="*/ 3007424 h 5200650"/>
                    <a:gd name="connsiteX551" fmla="*/ 1043037 w 3352800"/>
                    <a:gd name="connsiteY551" fmla="*/ 3046190 h 5200650"/>
                    <a:gd name="connsiteX552" fmla="*/ 1067326 w 3352800"/>
                    <a:gd name="connsiteY552" fmla="*/ 3066860 h 5200650"/>
                    <a:gd name="connsiteX553" fmla="*/ 1075803 w 3352800"/>
                    <a:gd name="connsiteY553" fmla="*/ 3063811 h 5200650"/>
                    <a:gd name="connsiteX554" fmla="*/ 1077232 w 3352800"/>
                    <a:gd name="connsiteY554" fmla="*/ 3055906 h 5200650"/>
                    <a:gd name="connsiteX555" fmla="*/ 1065421 w 3352800"/>
                    <a:gd name="connsiteY555" fmla="*/ 3043904 h 5200650"/>
                    <a:gd name="connsiteX556" fmla="*/ 1073136 w 3352800"/>
                    <a:gd name="connsiteY556" fmla="*/ 3042857 h 5200650"/>
                    <a:gd name="connsiteX557" fmla="*/ 1085900 w 3352800"/>
                    <a:gd name="connsiteY557" fmla="*/ 3052286 h 5200650"/>
                    <a:gd name="connsiteX558" fmla="*/ 1090377 w 3352800"/>
                    <a:gd name="connsiteY558" fmla="*/ 3074956 h 5200650"/>
                    <a:gd name="connsiteX559" fmla="*/ 1133906 w 3352800"/>
                    <a:gd name="connsiteY559" fmla="*/ 3125153 h 5200650"/>
                    <a:gd name="connsiteX560" fmla="*/ 1130191 w 3352800"/>
                    <a:gd name="connsiteY560" fmla="*/ 3134297 h 5200650"/>
                    <a:gd name="connsiteX561" fmla="*/ 1142383 w 3352800"/>
                    <a:gd name="connsiteY561" fmla="*/ 3141536 h 5200650"/>
                    <a:gd name="connsiteX562" fmla="*/ 1146860 w 3352800"/>
                    <a:gd name="connsiteY562" fmla="*/ 3142012 h 5200650"/>
                    <a:gd name="connsiteX563" fmla="*/ 1141145 w 3352800"/>
                    <a:gd name="connsiteY563" fmla="*/ 3132963 h 5200650"/>
                    <a:gd name="connsiteX564" fmla="*/ 1148574 w 3352800"/>
                    <a:gd name="connsiteY564" fmla="*/ 3129820 h 5200650"/>
                    <a:gd name="connsiteX565" fmla="*/ 1158290 w 3352800"/>
                    <a:gd name="connsiteY565" fmla="*/ 3151061 h 5200650"/>
                    <a:gd name="connsiteX566" fmla="*/ 1164005 w 3352800"/>
                    <a:gd name="connsiteY566" fmla="*/ 3162014 h 5200650"/>
                    <a:gd name="connsiteX567" fmla="*/ 1172863 w 3352800"/>
                    <a:gd name="connsiteY567" fmla="*/ 3150299 h 5200650"/>
                    <a:gd name="connsiteX568" fmla="*/ 1224965 w 3352800"/>
                    <a:gd name="connsiteY568" fmla="*/ 3171539 h 5200650"/>
                    <a:gd name="connsiteX569" fmla="*/ 1224774 w 3352800"/>
                    <a:gd name="connsiteY569" fmla="*/ 3179636 h 5200650"/>
                    <a:gd name="connsiteX570" fmla="*/ 1230680 w 3352800"/>
                    <a:gd name="connsiteY570" fmla="*/ 3187160 h 5200650"/>
                    <a:gd name="connsiteX571" fmla="*/ 1240871 w 3352800"/>
                    <a:gd name="connsiteY571" fmla="*/ 3195161 h 5200650"/>
                    <a:gd name="connsiteX572" fmla="*/ 1244682 w 3352800"/>
                    <a:gd name="connsiteY572" fmla="*/ 3195542 h 5200650"/>
                    <a:gd name="connsiteX573" fmla="*/ 1244872 w 3352800"/>
                    <a:gd name="connsiteY573" fmla="*/ 3185255 h 5200650"/>
                    <a:gd name="connsiteX574" fmla="*/ 1252397 w 3352800"/>
                    <a:gd name="connsiteY574" fmla="*/ 3185922 h 5200650"/>
                    <a:gd name="connsiteX575" fmla="*/ 1262303 w 3352800"/>
                    <a:gd name="connsiteY575" fmla="*/ 3218021 h 5200650"/>
                    <a:gd name="connsiteX576" fmla="*/ 1283544 w 3352800"/>
                    <a:gd name="connsiteY576" fmla="*/ 3216402 h 5200650"/>
                    <a:gd name="connsiteX577" fmla="*/ 1291068 w 3352800"/>
                    <a:gd name="connsiteY577" fmla="*/ 3211830 h 5200650"/>
                    <a:gd name="connsiteX578" fmla="*/ 1298021 w 3352800"/>
                    <a:gd name="connsiteY578" fmla="*/ 3208877 h 5200650"/>
                    <a:gd name="connsiteX579" fmla="*/ 1278305 w 3352800"/>
                    <a:gd name="connsiteY579" fmla="*/ 3174111 h 5200650"/>
                    <a:gd name="connsiteX580" fmla="*/ 1281734 w 3352800"/>
                    <a:gd name="connsiteY580" fmla="*/ 3166872 h 5200650"/>
                    <a:gd name="connsiteX581" fmla="*/ 1320120 w 3352800"/>
                    <a:gd name="connsiteY581" fmla="*/ 3133725 h 5200650"/>
                    <a:gd name="connsiteX582" fmla="*/ 1332216 w 3352800"/>
                    <a:gd name="connsiteY582" fmla="*/ 3134868 h 5200650"/>
                    <a:gd name="connsiteX583" fmla="*/ 1338312 w 3352800"/>
                    <a:gd name="connsiteY583" fmla="*/ 3131820 h 5200650"/>
                    <a:gd name="connsiteX584" fmla="*/ 1338312 w 3352800"/>
                    <a:gd name="connsiteY584" fmla="*/ 3131820 h 5200650"/>
                    <a:gd name="connsiteX585" fmla="*/ 1382985 w 3352800"/>
                    <a:gd name="connsiteY585" fmla="*/ 3177064 h 5200650"/>
                    <a:gd name="connsiteX586" fmla="*/ 1373364 w 3352800"/>
                    <a:gd name="connsiteY586" fmla="*/ 3180588 h 5200650"/>
                    <a:gd name="connsiteX587" fmla="*/ 1425085 w 3352800"/>
                    <a:gd name="connsiteY587" fmla="*/ 3307652 h 5200650"/>
                    <a:gd name="connsiteX588" fmla="*/ 1415750 w 3352800"/>
                    <a:gd name="connsiteY588" fmla="*/ 3313938 h 5200650"/>
                    <a:gd name="connsiteX589" fmla="*/ 1413941 w 3352800"/>
                    <a:gd name="connsiteY589" fmla="*/ 3326130 h 5200650"/>
                    <a:gd name="connsiteX590" fmla="*/ 1409559 w 3352800"/>
                    <a:gd name="connsiteY590" fmla="*/ 3385852 h 5200650"/>
                    <a:gd name="connsiteX591" fmla="*/ 1429657 w 3352800"/>
                    <a:gd name="connsiteY591" fmla="*/ 3422428 h 5200650"/>
                    <a:gd name="connsiteX592" fmla="*/ 1404225 w 3352800"/>
                    <a:gd name="connsiteY592" fmla="*/ 3461766 h 5200650"/>
                    <a:gd name="connsiteX593" fmla="*/ 1383175 w 3352800"/>
                    <a:gd name="connsiteY593" fmla="*/ 3460528 h 5200650"/>
                    <a:gd name="connsiteX594" fmla="*/ 1361649 w 3352800"/>
                    <a:gd name="connsiteY594" fmla="*/ 3496342 h 5200650"/>
                    <a:gd name="connsiteX595" fmla="*/ 1346409 w 3352800"/>
                    <a:gd name="connsiteY595" fmla="*/ 3513106 h 5200650"/>
                    <a:gd name="connsiteX596" fmla="*/ 1345456 w 3352800"/>
                    <a:gd name="connsiteY596" fmla="*/ 3535013 h 5200650"/>
                    <a:gd name="connsiteX597" fmla="*/ 1335931 w 3352800"/>
                    <a:gd name="connsiteY597" fmla="*/ 3538728 h 5200650"/>
                    <a:gd name="connsiteX598" fmla="*/ 1332026 w 3352800"/>
                    <a:gd name="connsiteY598" fmla="*/ 3539681 h 5200650"/>
                    <a:gd name="connsiteX599" fmla="*/ 1299165 w 3352800"/>
                    <a:gd name="connsiteY599" fmla="*/ 3546824 h 5200650"/>
                    <a:gd name="connsiteX600" fmla="*/ 1296307 w 3352800"/>
                    <a:gd name="connsiteY600" fmla="*/ 3581972 h 5200650"/>
                    <a:gd name="connsiteX601" fmla="*/ 1284401 w 3352800"/>
                    <a:gd name="connsiteY601" fmla="*/ 3607784 h 5200650"/>
                    <a:gd name="connsiteX602" fmla="*/ 1272590 w 3352800"/>
                    <a:gd name="connsiteY602" fmla="*/ 3632073 h 5200650"/>
                    <a:gd name="connsiteX603" fmla="*/ 1262398 w 3352800"/>
                    <a:gd name="connsiteY603" fmla="*/ 3634835 h 5200650"/>
                    <a:gd name="connsiteX604" fmla="*/ 1262303 w 3352800"/>
                    <a:gd name="connsiteY604" fmla="*/ 3687318 h 5200650"/>
                    <a:gd name="connsiteX605" fmla="*/ 1292211 w 3352800"/>
                    <a:gd name="connsiteY605" fmla="*/ 3729990 h 5200650"/>
                    <a:gd name="connsiteX606" fmla="*/ 1311833 w 3352800"/>
                    <a:gd name="connsiteY606" fmla="*/ 3727133 h 5200650"/>
                    <a:gd name="connsiteX607" fmla="*/ 1290402 w 3352800"/>
                    <a:gd name="connsiteY607" fmla="*/ 3753517 h 5200650"/>
                    <a:gd name="connsiteX608" fmla="*/ 1265637 w 3352800"/>
                    <a:gd name="connsiteY608" fmla="*/ 3777234 h 5200650"/>
                    <a:gd name="connsiteX609" fmla="*/ 1248873 w 3352800"/>
                    <a:gd name="connsiteY609" fmla="*/ 3803333 h 5200650"/>
                    <a:gd name="connsiteX610" fmla="*/ 1264398 w 3352800"/>
                    <a:gd name="connsiteY610" fmla="*/ 3823049 h 5200650"/>
                    <a:gd name="connsiteX611" fmla="*/ 1275257 w 3352800"/>
                    <a:gd name="connsiteY611" fmla="*/ 3861626 h 5200650"/>
                    <a:gd name="connsiteX612" fmla="*/ 1274114 w 3352800"/>
                    <a:gd name="connsiteY612" fmla="*/ 3863626 h 5200650"/>
                    <a:gd name="connsiteX613" fmla="*/ 1263160 w 3352800"/>
                    <a:gd name="connsiteY613" fmla="*/ 3860673 h 5200650"/>
                    <a:gd name="connsiteX614" fmla="*/ 1261827 w 3352800"/>
                    <a:gd name="connsiteY614" fmla="*/ 3862483 h 5200650"/>
                    <a:gd name="connsiteX615" fmla="*/ 1266113 w 3352800"/>
                    <a:gd name="connsiteY615" fmla="*/ 3872960 h 5200650"/>
                    <a:gd name="connsiteX616" fmla="*/ 1319453 w 3352800"/>
                    <a:gd name="connsiteY616" fmla="*/ 3912965 h 5200650"/>
                    <a:gd name="connsiteX617" fmla="*/ 1352028 w 3352800"/>
                    <a:gd name="connsiteY617" fmla="*/ 3960495 h 5200650"/>
                    <a:gd name="connsiteX618" fmla="*/ 1470043 w 3352800"/>
                    <a:gd name="connsiteY618" fmla="*/ 4159949 h 5200650"/>
                    <a:gd name="connsiteX619" fmla="*/ 1524145 w 3352800"/>
                    <a:gd name="connsiteY619" fmla="*/ 4261866 h 5200650"/>
                    <a:gd name="connsiteX620" fmla="*/ 1709597 w 3352800"/>
                    <a:gd name="connsiteY620" fmla="*/ 4369689 h 5200650"/>
                    <a:gd name="connsiteX621" fmla="*/ 1711025 w 3352800"/>
                    <a:gd name="connsiteY621" fmla="*/ 4379881 h 5200650"/>
                    <a:gd name="connsiteX622" fmla="*/ 1765699 w 3352800"/>
                    <a:gd name="connsiteY622" fmla="*/ 4565142 h 5200650"/>
                    <a:gd name="connsiteX623" fmla="*/ 1753126 w 3352800"/>
                    <a:gd name="connsiteY623" fmla="*/ 4578668 h 5200650"/>
                    <a:gd name="connsiteX624" fmla="*/ 1752554 w 3352800"/>
                    <a:gd name="connsiteY624" fmla="*/ 4695730 h 5200650"/>
                    <a:gd name="connsiteX625" fmla="*/ 1748649 w 3352800"/>
                    <a:gd name="connsiteY625" fmla="*/ 4696873 h 5200650"/>
                    <a:gd name="connsiteX626" fmla="*/ 1748649 w 3352800"/>
                    <a:gd name="connsiteY626" fmla="*/ 4696873 h 5200650"/>
                    <a:gd name="connsiteX627" fmla="*/ 1748649 w 3352800"/>
                    <a:gd name="connsiteY627" fmla="*/ 4696873 h 5200650"/>
                    <a:gd name="connsiteX628" fmla="*/ 1748649 w 3352800"/>
                    <a:gd name="connsiteY628" fmla="*/ 4696873 h 5200650"/>
                    <a:gd name="connsiteX629" fmla="*/ 1748649 w 3352800"/>
                    <a:gd name="connsiteY629" fmla="*/ 4696873 h 5200650"/>
                    <a:gd name="connsiteX630" fmla="*/ 1748649 w 3352800"/>
                    <a:gd name="connsiteY630" fmla="*/ 4696873 h 5200650"/>
                    <a:gd name="connsiteX631" fmla="*/ 1748649 w 3352800"/>
                    <a:gd name="connsiteY631" fmla="*/ 4696873 h 5200650"/>
                    <a:gd name="connsiteX632" fmla="*/ 1748649 w 3352800"/>
                    <a:gd name="connsiteY632" fmla="*/ 4696873 h 5200650"/>
                    <a:gd name="connsiteX633" fmla="*/ 1732743 w 3352800"/>
                    <a:gd name="connsiteY633" fmla="*/ 4750784 h 5200650"/>
                    <a:gd name="connsiteX634" fmla="*/ 1739791 w 3352800"/>
                    <a:gd name="connsiteY634" fmla="*/ 4784122 h 5200650"/>
                    <a:gd name="connsiteX635" fmla="*/ 1731314 w 3352800"/>
                    <a:gd name="connsiteY635" fmla="*/ 4786408 h 5200650"/>
                    <a:gd name="connsiteX636" fmla="*/ 1737505 w 3352800"/>
                    <a:gd name="connsiteY636" fmla="*/ 4863084 h 5200650"/>
                    <a:gd name="connsiteX637" fmla="*/ 1740934 w 3352800"/>
                    <a:gd name="connsiteY637" fmla="*/ 4871943 h 5200650"/>
                    <a:gd name="connsiteX638" fmla="*/ 1719122 w 3352800"/>
                    <a:gd name="connsiteY638" fmla="*/ 4912709 h 5200650"/>
                    <a:gd name="connsiteX639" fmla="*/ 1703406 w 3352800"/>
                    <a:gd name="connsiteY639" fmla="*/ 4953572 h 5200650"/>
                    <a:gd name="connsiteX640" fmla="*/ 1694262 w 3352800"/>
                    <a:gd name="connsiteY640" fmla="*/ 4953572 h 5200650"/>
                    <a:gd name="connsiteX641" fmla="*/ 1693976 w 3352800"/>
                    <a:gd name="connsiteY641" fmla="*/ 4962430 h 5200650"/>
                    <a:gd name="connsiteX642" fmla="*/ 1715407 w 3352800"/>
                    <a:gd name="connsiteY642" fmla="*/ 5002149 h 5200650"/>
                    <a:gd name="connsiteX643" fmla="*/ 1710549 w 3352800"/>
                    <a:gd name="connsiteY643" fmla="*/ 5039201 h 5200650"/>
                    <a:gd name="connsiteX644" fmla="*/ 1704358 w 3352800"/>
                    <a:gd name="connsiteY644" fmla="*/ 5063871 h 5200650"/>
                    <a:gd name="connsiteX645" fmla="*/ 1720646 w 3352800"/>
                    <a:gd name="connsiteY645" fmla="*/ 5070825 h 5200650"/>
                    <a:gd name="connsiteX646" fmla="*/ 1723122 w 3352800"/>
                    <a:gd name="connsiteY646" fmla="*/ 5053394 h 5200650"/>
                    <a:gd name="connsiteX647" fmla="*/ 1717693 w 3352800"/>
                    <a:gd name="connsiteY647" fmla="*/ 5046536 h 5200650"/>
                    <a:gd name="connsiteX648" fmla="*/ 1730838 w 3352800"/>
                    <a:gd name="connsiteY648" fmla="*/ 5043678 h 5200650"/>
                    <a:gd name="connsiteX649" fmla="*/ 1732743 w 3352800"/>
                    <a:gd name="connsiteY649" fmla="*/ 5039868 h 5200650"/>
                    <a:gd name="connsiteX650" fmla="*/ 1737981 w 3352800"/>
                    <a:gd name="connsiteY650" fmla="*/ 5039773 h 5200650"/>
                    <a:gd name="connsiteX651" fmla="*/ 1740744 w 3352800"/>
                    <a:gd name="connsiteY651" fmla="*/ 5041392 h 5200650"/>
                    <a:gd name="connsiteX652" fmla="*/ 1739220 w 3352800"/>
                    <a:gd name="connsiteY652" fmla="*/ 5044440 h 5200650"/>
                    <a:gd name="connsiteX653" fmla="*/ 1743029 w 3352800"/>
                    <a:gd name="connsiteY653" fmla="*/ 5048536 h 5200650"/>
                    <a:gd name="connsiteX654" fmla="*/ 1745030 w 3352800"/>
                    <a:gd name="connsiteY654" fmla="*/ 5051203 h 5200650"/>
                    <a:gd name="connsiteX655" fmla="*/ 1743696 w 3352800"/>
                    <a:gd name="connsiteY655" fmla="*/ 5053870 h 5200650"/>
                    <a:gd name="connsiteX656" fmla="*/ 1748173 w 3352800"/>
                    <a:gd name="connsiteY656" fmla="*/ 5057871 h 5200650"/>
                    <a:gd name="connsiteX657" fmla="*/ 1742458 w 3352800"/>
                    <a:gd name="connsiteY657" fmla="*/ 5060252 h 5200650"/>
                    <a:gd name="connsiteX658" fmla="*/ 1742744 w 3352800"/>
                    <a:gd name="connsiteY658" fmla="*/ 5061204 h 5200650"/>
                    <a:gd name="connsiteX659" fmla="*/ 1743029 w 3352800"/>
                    <a:gd name="connsiteY659" fmla="*/ 5062347 h 5200650"/>
                    <a:gd name="connsiteX660" fmla="*/ 1743411 w 3352800"/>
                    <a:gd name="connsiteY660" fmla="*/ 5063490 h 5200650"/>
                    <a:gd name="connsiteX661" fmla="*/ 1743696 w 3352800"/>
                    <a:gd name="connsiteY661" fmla="*/ 5064633 h 5200650"/>
                    <a:gd name="connsiteX662" fmla="*/ 1743982 w 3352800"/>
                    <a:gd name="connsiteY662" fmla="*/ 5065586 h 5200650"/>
                    <a:gd name="connsiteX663" fmla="*/ 1744173 w 3352800"/>
                    <a:gd name="connsiteY663" fmla="*/ 5066253 h 5200650"/>
                    <a:gd name="connsiteX664" fmla="*/ 1744268 w 3352800"/>
                    <a:gd name="connsiteY664" fmla="*/ 5066538 h 5200650"/>
                    <a:gd name="connsiteX665" fmla="*/ 1740363 w 3352800"/>
                    <a:gd name="connsiteY665" fmla="*/ 5070444 h 5200650"/>
                    <a:gd name="connsiteX666" fmla="*/ 1743029 w 3352800"/>
                    <a:gd name="connsiteY666" fmla="*/ 5078921 h 5200650"/>
                    <a:gd name="connsiteX667" fmla="*/ 1737315 w 3352800"/>
                    <a:gd name="connsiteY667" fmla="*/ 5085874 h 5200650"/>
                    <a:gd name="connsiteX668" fmla="*/ 1748078 w 3352800"/>
                    <a:gd name="connsiteY668" fmla="*/ 5100923 h 5200650"/>
                    <a:gd name="connsiteX669" fmla="*/ 1740458 w 3352800"/>
                    <a:gd name="connsiteY669" fmla="*/ 5105496 h 5200650"/>
                    <a:gd name="connsiteX670" fmla="*/ 1711883 w 3352800"/>
                    <a:gd name="connsiteY670" fmla="*/ 5133785 h 5200650"/>
                    <a:gd name="connsiteX671" fmla="*/ 1709121 w 3352800"/>
                    <a:gd name="connsiteY671" fmla="*/ 5142929 h 5200650"/>
                    <a:gd name="connsiteX672" fmla="*/ 1717598 w 3352800"/>
                    <a:gd name="connsiteY672" fmla="*/ 5145500 h 5200650"/>
                    <a:gd name="connsiteX673" fmla="*/ 1721313 w 3352800"/>
                    <a:gd name="connsiteY673" fmla="*/ 5154264 h 5200650"/>
                    <a:gd name="connsiteX674" fmla="*/ 1781511 w 3352800"/>
                    <a:gd name="connsiteY674" fmla="*/ 5185505 h 5200650"/>
                    <a:gd name="connsiteX675" fmla="*/ 1763985 w 3352800"/>
                    <a:gd name="connsiteY675" fmla="*/ 5183219 h 5200650"/>
                    <a:gd name="connsiteX676" fmla="*/ 1811324 w 3352800"/>
                    <a:gd name="connsiteY676" fmla="*/ 5195126 h 5200650"/>
                    <a:gd name="connsiteX677" fmla="*/ 1903240 w 3352800"/>
                    <a:gd name="connsiteY677" fmla="*/ 5205127 h 5200650"/>
                    <a:gd name="connsiteX678" fmla="*/ 1910003 w 3352800"/>
                    <a:gd name="connsiteY678" fmla="*/ 5204175 h 5200650"/>
                    <a:gd name="connsiteX679" fmla="*/ 1938006 w 3352800"/>
                    <a:gd name="connsiteY679" fmla="*/ 5204460 h 5200650"/>
                    <a:gd name="connsiteX680" fmla="*/ 1851615 w 3352800"/>
                    <a:gd name="connsiteY680" fmla="*/ 5187887 h 5200650"/>
                    <a:gd name="connsiteX681" fmla="*/ 1876379 w 3352800"/>
                    <a:gd name="connsiteY681" fmla="*/ 5199221 h 5200650"/>
                    <a:gd name="connsiteX682" fmla="*/ 1813610 w 3352800"/>
                    <a:gd name="connsiteY682" fmla="*/ 5192173 h 5200650"/>
                    <a:gd name="connsiteX683" fmla="*/ 1836565 w 3352800"/>
                    <a:gd name="connsiteY683" fmla="*/ 5193507 h 5200650"/>
                    <a:gd name="connsiteX684" fmla="*/ 1841232 w 3352800"/>
                    <a:gd name="connsiteY684" fmla="*/ 5186268 h 5200650"/>
                    <a:gd name="connsiteX685" fmla="*/ 1877999 w 3352800"/>
                    <a:gd name="connsiteY685" fmla="*/ 5185505 h 5200650"/>
                    <a:gd name="connsiteX686" fmla="*/ 1863902 w 3352800"/>
                    <a:gd name="connsiteY686" fmla="*/ 5173409 h 5200650"/>
                    <a:gd name="connsiteX687" fmla="*/ 1889238 w 3352800"/>
                    <a:gd name="connsiteY687" fmla="*/ 5164074 h 5200650"/>
                    <a:gd name="connsiteX688" fmla="*/ 1934863 w 3352800"/>
                    <a:gd name="connsiteY688" fmla="*/ 5137214 h 5200650"/>
                    <a:gd name="connsiteX689" fmla="*/ 1889619 w 3352800"/>
                    <a:gd name="connsiteY689" fmla="*/ 5123212 h 5200650"/>
                    <a:gd name="connsiteX690" fmla="*/ 1938387 w 3352800"/>
                    <a:gd name="connsiteY690" fmla="*/ 5105686 h 5200650"/>
                    <a:gd name="connsiteX691" fmla="*/ 1967915 w 3352800"/>
                    <a:gd name="connsiteY691" fmla="*/ 5076063 h 5200650"/>
                    <a:gd name="connsiteX692" fmla="*/ 1960676 w 3352800"/>
                    <a:gd name="connsiteY692" fmla="*/ 5071396 h 5200650"/>
                    <a:gd name="connsiteX693" fmla="*/ 1968867 w 3352800"/>
                    <a:gd name="connsiteY693" fmla="*/ 5066919 h 5200650"/>
                    <a:gd name="connsiteX694" fmla="*/ 1992870 w 3352800"/>
                    <a:gd name="connsiteY694" fmla="*/ 5069015 h 5200650"/>
                    <a:gd name="connsiteX695" fmla="*/ 1990203 w 3352800"/>
                    <a:gd name="connsiteY695" fmla="*/ 5060823 h 5200650"/>
                    <a:gd name="connsiteX696" fmla="*/ 1954866 w 3352800"/>
                    <a:gd name="connsiteY696" fmla="*/ 5060061 h 5200650"/>
                    <a:gd name="connsiteX697" fmla="*/ 1953246 w 3352800"/>
                    <a:gd name="connsiteY697" fmla="*/ 5041773 h 5200650"/>
                    <a:gd name="connsiteX698" fmla="*/ 2061927 w 3352800"/>
                    <a:gd name="connsiteY698" fmla="*/ 5004912 h 5200650"/>
                    <a:gd name="connsiteX699" fmla="*/ 2226233 w 3352800"/>
                    <a:gd name="connsiteY699" fmla="*/ 4952524 h 5200650"/>
                    <a:gd name="connsiteX700" fmla="*/ 2212326 w 3352800"/>
                    <a:gd name="connsiteY700" fmla="*/ 4939475 h 5200650"/>
                    <a:gd name="connsiteX701" fmla="*/ 2384729 w 3352800"/>
                    <a:gd name="connsiteY701" fmla="*/ 4870323 h 5200650"/>
                    <a:gd name="connsiteX702" fmla="*/ 2531700 w 3352800"/>
                    <a:gd name="connsiteY702" fmla="*/ 4756119 h 5200650"/>
                    <a:gd name="connsiteX703" fmla="*/ 2657620 w 3352800"/>
                    <a:gd name="connsiteY703" fmla="*/ 4617530 h 5200650"/>
                    <a:gd name="connsiteX704" fmla="*/ 2880505 w 3352800"/>
                    <a:gd name="connsiteY704" fmla="*/ 4545711 h 5200650"/>
                    <a:gd name="connsiteX705" fmla="*/ 2885744 w 3352800"/>
                    <a:gd name="connsiteY705" fmla="*/ 4536758 h 5200650"/>
                    <a:gd name="connsiteX706" fmla="*/ 2944989 w 3352800"/>
                    <a:gd name="connsiteY706" fmla="*/ 4484846 h 5200650"/>
                    <a:gd name="connsiteX707" fmla="*/ 3047383 w 3352800"/>
                    <a:gd name="connsiteY707" fmla="*/ 4359307 h 5200650"/>
                    <a:gd name="connsiteX708" fmla="*/ 3138156 w 3352800"/>
                    <a:gd name="connsiteY708" fmla="*/ 4147280 h 5200650"/>
                    <a:gd name="connsiteX709" fmla="*/ 3140633 w 3352800"/>
                    <a:gd name="connsiteY709" fmla="*/ 4156615 h 5200650"/>
                    <a:gd name="connsiteX710" fmla="*/ 3149205 w 3352800"/>
                    <a:gd name="connsiteY710" fmla="*/ 4157186 h 5200650"/>
                    <a:gd name="connsiteX711" fmla="*/ 3169494 w 3352800"/>
                    <a:gd name="connsiteY711" fmla="*/ 4136422 h 5200650"/>
                    <a:gd name="connsiteX712" fmla="*/ 3123964 w 3352800"/>
                    <a:gd name="connsiteY712" fmla="*/ 4140423 h 5200650"/>
                    <a:gd name="connsiteX713" fmla="*/ 3170732 w 3352800"/>
                    <a:gd name="connsiteY713" fmla="*/ 4135088 h 5200650"/>
                    <a:gd name="connsiteX714" fmla="*/ 3354755 w 3352800"/>
                    <a:gd name="connsiteY714" fmla="*/ 3909632 h 5200650"/>
                    <a:gd name="connsiteX715" fmla="*/ 3354755 w 3352800"/>
                    <a:gd name="connsiteY715" fmla="*/ 3909632 h 5200650"/>
                    <a:gd name="connsiteX716" fmla="*/ 3340467 w 3352800"/>
                    <a:gd name="connsiteY716" fmla="*/ 3804571 h 5200650"/>
                    <a:gd name="connsiteX717" fmla="*/ 3221310 w 3352800"/>
                    <a:gd name="connsiteY717" fmla="*/ 3759518 h 5200650"/>
                    <a:gd name="connsiteX718" fmla="*/ 1506429 w 3352800"/>
                    <a:gd name="connsiteY718" fmla="*/ 1372172 h 5200650"/>
                    <a:gd name="connsiteX719" fmla="*/ 1343646 w 3352800"/>
                    <a:gd name="connsiteY719" fmla="*/ 1399413 h 5200650"/>
                    <a:gd name="connsiteX720" fmla="*/ 1340408 w 3352800"/>
                    <a:gd name="connsiteY720" fmla="*/ 1398175 h 5200650"/>
                    <a:gd name="connsiteX721" fmla="*/ 1340408 w 3352800"/>
                    <a:gd name="connsiteY721" fmla="*/ 1398175 h 5200650"/>
                    <a:gd name="connsiteX722" fmla="*/ 1340408 w 3352800"/>
                    <a:gd name="connsiteY722" fmla="*/ 1398175 h 5200650"/>
                    <a:gd name="connsiteX723" fmla="*/ 1340408 w 3352800"/>
                    <a:gd name="connsiteY723" fmla="*/ 1398175 h 5200650"/>
                    <a:gd name="connsiteX724" fmla="*/ 1340408 w 3352800"/>
                    <a:gd name="connsiteY724" fmla="*/ 1398175 h 5200650"/>
                    <a:gd name="connsiteX725" fmla="*/ 1340408 w 3352800"/>
                    <a:gd name="connsiteY725" fmla="*/ 1398175 h 5200650"/>
                    <a:gd name="connsiteX726" fmla="*/ 1340408 w 3352800"/>
                    <a:gd name="connsiteY726" fmla="*/ 1398175 h 5200650"/>
                    <a:gd name="connsiteX727" fmla="*/ 1340408 w 3352800"/>
                    <a:gd name="connsiteY727" fmla="*/ 1398175 h 5200650"/>
                    <a:gd name="connsiteX728" fmla="*/ 1352028 w 3352800"/>
                    <a:gd name="connsiteY728" fmla="*/ 1379982 h 5200650"/>
                    <a:gd name="connsiteX729" fmla="*/ 1509477 w 3352800"/>
                    <a:gd name="connsiteY729" fmla="*/ 1354931 h 5200650"/>
                    <a:gd name="connsiteX730" fmla="*/ 1523383 w 3352800"/>
                    <a:gd name="connsiteY730" fmla="*/ 1357408 h 5200650"/>
                    <a:gd name="connsiteX731" fmla="*/ 1506429 w 3352800"/>
                    <a:gd name="connsiteY731" fmla="*/ 1372172 h 5200650"/>
                    <a:gd name="connsiteX732" fmla="*/ 1510620 w 3352800"/>
                    <a:gd name="connsiteY732" fmla="*/ 1316831 h 5200650"/>
                    <a:gd name="connsiteX733" fmla="*/ 1516620 w 3352800"/>
                    <a:gd name="connsiteY733" fmla="*/ 1312640 h 5200650"/>
                    <a:gd name="connsiteX734" fmla="*/ 1526145 w 3352800"/>
                    <a:gd name="connsiteY734" fmla="*/ 1259110 h 5200650"/>
                    <a:gd name="connsiteX735" fmla="*/ 1516620 w 3352800"/>
                    <a:gd name="connsiteY735" fmla="*/ 1312640 h 5200650"/>
                    <a:gd name="connsiteX736" fmla="*/ 1596916 w 3352800"/>
                    <a:gd name="connsiteY736" fmla="*/ 1311783 h 5200650"/>
                    <a:gd name="connsiteX737" fmla="*/ 1606822 w 3352800"/>
                    <a:gd name="connsiteY737" fmla="*/ 1303877 h 5200650"/>
                    <a:gd name="connsiteX738" fmla="*/ 1612156 w 3352800"/>
                    <a:gd name="connsiteY738" fmla="*/ 1299115 h 5200650"/>
                    <a:gd name="connsiteX739" fmla="*/ 1627491 w 3352800"/>
                    <a:gd name="connsiteY739" fmla="*/ 1308068 h 5200650"/>
                    <a:gd name="connsiteX740" fmla="*/ 1629873 w 3352800"/>
                    <a:gd name="connsiteY740" fmla="*/ 1313402 h 5200650"/>
                    <a:gd name="connsiteX741" fmla="*/ 1625967 w 3352800"/>
                    <a:gd name="connsiteY741" fmla="*/ 1314641 h 5200650"/>
                    <a:gd name="connsiteX742" fmla="*/ 1627206 w 3352800"/>
                    <a:gd name="connsiteY742" fmla="*/ 1328642 h 5200650"/>
                    <a:gd name="connsiteX743" fmla="*/ 1620919 w 3352800"/>
                    <a:gd name="connsiteY743" fmla="*/ 1331881 h 5200650"/>
                    <a:gd name="connsiteX744" fmla="*/ 1514144 w 3352800"/>
                    <a:gd name="connsiteY744" fmla="*/ 1337310 h 5200650"/>
                    <a:gd name="connsiteX745" fmla="*/ 1491570 w 3352800"/>
                    <a:gd name="connsiteY745" fmla="*/ 1334357 h 5200650"/>
                    <a:gd name="connsiteX746" fmla="*/ 1494713 w 3352800"/>
                    <a:gd name="connsiteY746" fmla="*/ 1327595 h 5200650"/>
                    <a:gd name="connsiteX747" fmla="*/ 1510620 w 3352800"/>
                    <a:gd name="connsiteY747" fmla="*/ 1316831 h 5200650"/>
                    <a:gd name="connsiteX748" fmla="*/ 1377746 w 3352800"/>
                    <a:gd name="connsiteY748" fmla="*/ 1174623 h 5200650"/>
                    <a:gd name="connsiteX749" fmla="*/ 1387271 w 3352800"/>
                    <a:gd name="connsiteY749" fmla="*/ 1177195 h 5200650"/>
                    <a:gd name="connsiteX750" fmla="*/ 1412036 w 3352800"/>
                    <a:gd name="connsiteY750" fmla="*/ 1185482 h 5200650"/>
                    <a:gd name="connsiteX751" fmla="*/ 1428419 w 3352800"/>
                    <a:gd name="connsiteY751" fmla="*/ 1187196 h 5200650"/>
                    <a:gd name="connsiteX752" fmla="*/ 1436325 w 3352800"/>
                    <a:gd name="connsiteY752" fmla="*/ 1192340 h 5200650"/>
                    <a:gd name="connsiteX753" fmla="*/ 1450326 w 3352800"/>
                    <a:gd name="connsiteY753" fmla="*/ 1198626 h 5200650"/>
                    <a:gd name="connsiteX754" fmla="*/ 1456613 w 3352800"/>
                    <a:gd name="connsiteY754" fmla="*/ 1195007 h 5200650"/>
                    <a:gd name="connsiteX755" fmla="*/ 1470710 w 3352800"/>
                    <a:gd name="connsiteY755" fmla="*/ 1200245 h 5200650"/>
                    <a:gd name="connsiteX756" fmla="*/ 1480997 w 3352800"/>
                    <a:gd name="connsiteY756" fmla="*/ 1207580 h 5200650"/>
                    <a:gd name="connsiteX757" fmla="*/ 1497761 w 3352800"/>
                    <a:gd name="connsiteY757" fmla="*/ 1241108 h 5200650"/>
                    <a:gd name="connsiteX758" fmla="*/ 1501190 w 3352800"/>
                    <a:gd name="connsiteY758" fmla="*/ 1249299 h 5200650"/>
                    <a:gd name="connsiteX759" fmla="*/ 1500047 w 3352800"/>
                    <a:gd name="connsiteY759" fmla="*/ 1255586 h 5200650"/>
                    <a:gd name="connsiteX760" fmla="*/ 1491855 w 3352800"/>
                    <a:gd name="connsiteY760" fmla="*/ 1256062 h 5200650"/>
                    <a:gd name="connsiteX761" fmla="*/ 1496427 w 3352800"/>
                    <a:gd name="connsiteY761" fmla="*/ 1262634 h 5200650"/>
                    <a:gd name="connsiteX762" fmla="*/ 1491760 w 3352800"/>
                    <a:gd name="connsiteY762" fmla="*/ 1270826 h 5200650"/>
                    <a:gd name="connsiteX763" fmla="*/ 1488141 w 3352800"/>
                    <a:gd name="connsiteY763" fmla="*/ 1272731 h 5200650"/>
                    <a:gd name="connsiteX764" fmla="*/ 1473377 w 3352800"/>
                    <a:gd name="connsiteY764" fmla="*/ 1263682 h 5200650"/>
                    <a:gd name="connsiteX765" fmla="*/ 1469757 w 3352800"/>
                    <a:gd name="connsiteY765" fmla="*/ 1258538 h 5200650"/>
                    <a:gd name="connsiteX766" fmla="*/ 1463852 w 3352800"/>
                    <a:gd name="connsiteY766" fmla="*/ 1261015 h 5200650"/>
                    <a:gd name="connsiteX767" fmla="*/ 1461947 w 3352800"/>
                    <a:gd name="connsiteY767" fmla="*/ 1262825 h 5200650"/>
                    <a:gd name="connsiteX768" fmla="*/ 1463185 w 3352800"/>
                    <a:gd name="connsiteY768" fmla="*/ 1256538 h 5200650"/>
                    <a:gd name="connsiteX769" fmla="*/ 1459280 w 3352800"/>
                    <a:gd name="connsiteY769" fmla="*/ 1253871 h 5200650"/>
                    <a:gd name="connsiteX770" fmla="*/ 1458613 w 3352800"/>
                    <a:gd name="connsiteY770" fmla="*/ 1249490 h 5200650"/>
                    <a:gd name="connsiteX771" fmla="*/ 1451946 w 3352800"/>
                    <a:gd name="connsiteY771" fmla="*/ 1237869 h 5200650"/>
                    <a:gd name="connsiteX772" fmla="*/ 1451279 w 3352800"/>
                    <a:gd name="connsiteY772" fmla="*/ 1231963 h 5200650"/>
                    <a:gd name="connsiteX773" fmla="*/ 1443659 w 3352800"/>
                    <a:gd name="connsiteY773" fmla="*/ 1230725 h 5200650"/>
                    <a:gd name="connsiteX774" fmla="*/ 1438134 w 3352800"/>
                    <a:gd name="connsiteY774" fmla="*/ 1231392 h 5200650"/>
                    <a:gd name="connsiteX775" fmla="*/ 1441563 w 3352800"/>
                    <a:gd name="connsiteY775" fmla="*/ 1270921 h 5200650"/>
                    <a:gd name="connsiteX776" fmla="*/ 1425085 w 3352800"/>
                    <a:gd name="connsiteY776" fmla="*/ 1298258 h 5200650"/>
                    <a:gd name="connsiteX777" fmla="*/ 1389557 w 3352800"/>
                    <a:gd name="connsiteY777" fmla="*/ 1332929 h 5200650"/>
                    <a:gd name="connsiteX778" fmla="*/ 1391938 w 3352800"/>
                    <a:gd name="connsiteY778" fmla="*/ 1302639 h 5200650"/>
                    <a:gd name="connsiteX779" fmla="*/ 1380794 w 3352800"/>
                    <a:gd name="connsiteY779" fmla="*/ 1283208 h 5200650"/>
                    <a:gd name="connsiteX780" fmla="*/ 1366983 w 3352800"/>
                    <a:gd name="connsiteY780" fmla="*/ 1285684 h 5200650"/>
                    <a:gd name="connsiteX781" fmla="*/ 1343837 w 3352800"/>
                    <a:gd name="connsiteY781" fmla="*/ 1298829 h 5200650"/>
                    <a:gd name="connsiteX782" fmla="*/ 1344313 w 3352800"/>
                    <a:gd name="connsiteY782" fmla="*/ 1291685 h 5200650"/>
                    <a:gd name="connsiteX783" fmla="*/ 1348314 w 3352800"/>
                    <a:gd name="connsiteY783" fmla="*/ 1283113 h 5200650"/>
                    <a:gd name="connsiteX784" fmla="*/ 1356696 w 3352800"/>
                    <a:gd name="connsiteY784" fmla="*/ 1281208 h 5200650"/>
                    <a:gd name="connsiteX785" fmla="*/ 1372126 w 3352800"/>
                    <a:gd name="connsiteY785" fmla="*/ 1265682 h 5200650"/>
                    <a:gd name="connsiteX786" fmla="*/ 1375174 w 3352800"/>
                    <a:gd name="connsiteY786" fmla="*/ 1242632 h 5200650"/>
                    <a:gd name="connsiteX787" fmla="*/ 1375460 w 3352800"/>
                    <a:gd name="connsiteY787" fmla="*/ 1235297 h 5200650"/>
                    <a:gd name="connsiteX788" fmla="*/ 1380413 w 3352800"/>
                    <a:gd name="connsiteY788" fmla="*/ 1233773 h 5200650"/>
                    <a:gd name="connsiteX789" fmla="*/ 1379746 w 3352800"/>
                    <a:gd name="connsiteY789" fmla="*/ 1228154 h 5200650"/>
                    <a:gd name="connsiteX790" fmla="*/ 1376031 w 3352800"/>
                    <a:gd name="connsiteY790" fmla="*/ 1221105 h 5200650"/>
                    <a:gd name="connsiteX791" fmla="*/ 1368221 w 3352800"/>
                    <a:gd name="connsiteY791" fmla="*/ 1215390 h 5200650"/>
                    <a:gd name="connsiteX792" fmla="*/ 1361458 w 3352800"/>
                    <a:gd name="connsiteY792" fmla="*/ 1210342 h 5200650"/>
                    <a:gd name="connsiteX793" fmla="*/ 1357077 w 3352800"/>
                    <a:gd name="connsiteY793" fmla="*/ 1208056 h 5200650"/>
                    <a:gd name="connsiteX794" fmla="*/ 1343837 w 3352800"/>
                    <a:gd name="connsiteY794" fmla="*/ 1198150 h 5200650"/>
                    <a:gd name="connsiteX795" fmla="*/ 1337169 w 3352800"/>
                    <a:gd name="connsiteY795" fmla="*/ 1193006 h 5200650"/>
                    <a:gd name="connsiteX796" fmla="*/ 1331359 w 3352800"/>
                    <a:gd name="connsiteY796" fmla="*/ 1192054 h 5200650"/>
                    <a:gd name="connsiteX797" fmla="*/ 1326406 w 3352800"/>
                    <a:gd name="connsiteY797" fmla="*/ 1196054 h 5200650"/>
                    <a:gd name="connsiteX798" fmla="*/ 1320882 w 3352800"/>
                    <a:gd name="connsiteY798" fmla="*/ 1203293 h 5200650"/>
                    <a:gd name="connsiteX799" fmla="*/ 1325073 w 3352800"/>
                    <a:gd name="connsiteY799" fmla="*/ 1211390 h 5200650"/>
                    <a:gd name="connsiteX800" fmla="*/ 1306975 w 3352800"/>
                    <a:gd name="connsiteY800" fmla="*/ 1218152 h 5200650"/>
                    <a:gd name="connsiteX801" fmla="*/ 1296498 w 3352800"/>
                    <a:gd name="connsiteY801" fmla="*/ 1236536 h 5200650"/>
                    <a:gd name="connsiteX802" fmla="*/ 1295164 w 3352800"/>
                    <a:gd name="connsiteY802" fmla="*/ 1235488 h 5200650"/>
                    <a:gd name="connsiteX803" fmla="*/ 1295069 w 3352800"/>
                    <a:gd name="connsiteY803" fmla="*/ 1234535 h 5200650"/>
                    <a:gd name="connsiteX804" fmla="*/ 1303927 w 3352800"/>
                    <a:gd name="connsiteY804" fmla="*/ 1219391 h 5200650"/>
                    <a:gd name="connsiteX805" fmla="*/ 1303356 w 3352800"/>
                    <a:gd name="connsiteY805" fmla="*/ 1217676 h 5200650"/>
                    <a:gd name="connsiteX806" fmla="*/ 1302594 w 3352800"/>
                    <a:gd name="connsiteY806" fmla="*/ 1217581 h 5200650"/>
                    <a:gd name="connsiteX807" fmla="*/ 1292783 w 3352800"/>
                    <a:gd name="connsiteY807" fmla="*/ 1225010 h 5200650"/>
                    <a:gd name="connsiteX808" fmla="*/ 1287354 w 3352800"/>
                    <a:gd name="connsiteY808" fmla="*/ 1229201 h 5200650"/>
                    <a:gd name="connsiteX809" fmla="*/ 1268875 w 3352800"/>
                    <a:gd name="connsiteY809" fmla="*/ 1245299 h 5200650"/>
                    <a:gd name="connsiteX810" fmla="*/ 1266018 w 3352800"/>
                    <a:gd name="connsiteY810" fmla="*/ 1256729 h 5200650"/>
                    <a:gd name="connsiteX811" fmla="*/ 1254111 w 3352800"/>
                    <a:gd name="connsiteY811" fmla="*/ 1268349 h 5200650"/>
                    <a:gd name="connsiteX812" fmla="*/ 1254492 w 3352800"/>
                    <a:gd name="connsiteY812" fmla="*/ 1282827 h 5200650"/>
                    <a:gd name="connsiteX813" fmla="*/ 1250968 w 3352800"/>
                    <a:gd name="connsiteY813" fmla="*/ 1313212 h 5200650"/>
                    <a:gd name="connsiteX814" fmla="*/ 1246872 w 3352800"/>
                    <a:gd name="connsiteY814" fmla="*/ 1340644 h 5200650"/>
                    <a:gd name="connsiteX815" fmla="*/ 1242110 w 3352800"/>
                    <a:gd name="connsiteY815" fmla="*/ 1349121 h 5200650"/>
                    <a:gd name="connsiteX816" fmla="*/ 1236776 w 3352800"/>
                    <a:gd name="connsiteY816" fmla="*/ 1355693 h 5200650"/>
                    <a:gd name="connsiteX817" fmla="*/ 1188675 w 3352800"/>
                    <a:gd name="connsiteY817" fmla="*/ 1375982 h 5200650"/>
                    <a:gd name="connsiteX818" fmla="*/ 1190961 w 3352800"/>
                    <a:gd name="connsiteY818" fmla="*/ 1325785 h 5200650"/>
                    <a:gd name="connsiteX819" fmla="*/ 1191246 w 3352800"/>
                    <a:gd name="connsiteY819" fmla="*/ 1315879 h 5200650"/>
                    <a:gd name="connsiteX820" fmla="*/ 1196485 w 3352800"/>
                    <a:gd name="connsiteY820" fmla="*/ 1297877 h 5200650"/>
                    <a:gd name="connsiteX821" fmla="*/ 1200962 w 3352800"/>
                    <a:gd name="connsiteY821" fmla="*/ 1287590 h 5200650"/>
                    <a:gd name="connsiteX822" fmla="*/ 1206677 w 3352800"/>
                    <a:gd name="connsiteY822" fmla="*/ 1280351 h 5200650"/>
                    <a:gd name="connsiteX823" fmla="*/ 1207725 w 3352800"/>
                    <a:gd name="connsiteY823" fmla="*/ 1275874 h 5200650"/>
                    <a:gd name="connsiteX824" fmla="*/ 1207820 w 3352800"/>
                    <a:gd name="connsiteY824" fmla="*/ 1275588 h 5200650"/>
                    <a:gd name="connsiteX825" fmla="*/ 1208010 w 3352800"/>
                    <a:gd name="connsiteY825" fmla="*/ 1274826 h 5200650"/>
                    <a:gd name="connsiteX826" fmla="*/ 1208296 w 3352800"/>
                    <a:gd name="connsiteY826" fmla="*/ 1273683 h 5200650"/>
                    <a:gd name="connsiteX827" fmla="*/ 1208677 w 3352800"/>
                    <a:gd name="connsiteY827" fmla="*/ 1272350 h 5200650"/>
                    <a:gd name="connsiteX828" fmla="*/ 1209058 w 3352800"/>
                    <a:gd name="connsiteY828" fmla="*/ 1270826 h 5200650"/>
                    <a:gd name="connsiteX829" fmla="*/ 1209439 w 3352800"/>
                    <a:gd name="connsiteY829" fmla="*/ 1269302 h 5200650"/>
                    <a:gd name="connsiteX830" fmla="*/ 1209820 w 3352800"/>
                    <a:gd name="connsiteY830" fmla="*/ 1267873 h 5200650"/>
                    <a:gd name="connsiteX831" fmla="*/ 1210106 w 3352800"/>
                    <a:gd name="connsiteY831" fmla="*/ 1266634 h 5200650"/>
                    <a:gd name="connsiteX832" fmla="*/ 1216011 w 3352800"/>
                    <a:gd name="connsiteY832" fmla="*/ 1258919 h 5200650"/>
                    <a:gd name="connsiteX833" fmla="*/ 1220869 w 3352800"/>
                    <a:gd name="connsiteY833" fmla="*/ 1253395 h 5200650"/>
                    <a:gd name="connsiteX834" fmla="*/ 1220869 w 3352800"/>
                    <a:gd name="connsiteY834" fmla="*/ 1246918 h 5200650"/>
                    <a:gd name="connsiteX835" fmla="*/ 1233252 w 3352800"/>
                    <a:gd name="connsiteY835" fmla="*/ 1230344 h 5200650"/>
                    <a:gd name="connsiteX836" fmla="*/ 1253254 w 3352800"/>
                    <a:gd name="connsiteY836" fmla="*/ 1206341 h 5200650"/>
                    <a:gd name="connsiteX837" fmla="*/ 1248968 w 3352800"/>
                    <a:gd name="connsiteY837" fmla="*/ 1207580 h 5200650"/>
                    <a:gd name="connsiteX838" fmla="*/ 1243443 w 3352800"/>
                    <a:gd name="connsiteY838" fmla="*/ 1212723 h 5200650"/>
                    <a:gd name="connsiteX839" fmla="*/ 1226584 w 3352800"/>
                    <a:gd name="connsiteY839" fmla="*/ 1227106 h 5200650"/>
                    <a:gd name="connsiteX840" fmla="*/ 1221155 w 3352800"/>
                    <a:gd name="connsiteY840" fmla="*/ 1231773 h 5200650"/>
                    <a:gd name="connsiteX841" fmla="*/ 1212678 w 3352800"/>
                    <a:gd name="connsiteY841" fmla="*/ 1237869 h 5200650"/>
                    <a:gd name="connsiteX842" fmla="*/ 1206867 w 3352800"/>
                    <a:gd name="connsiteY842" fmla="*/ 1237107 h 5200650"/>
                    <a:gd name="connsiteX843" fmla="*/ 1208868 w 3352800"/>
                    <a:gd name="connsiteY843" fmla="*/ 1229963 h 5200650"/>
                    <a:gd name="connsiteX844" fmla="*/ 1216107 w 3352800"/>
                    <a:gd name="connsiteY844" fmla="*/ 1223010 h 5200650"/>
                    <a:gd name="connsiteX845" fmla="*/ 1221441 w 3352800"/>
                    <a:gd name="connsiteY845" fmla="*/ 1218057 h 5200650"/>
                    <a:gd name="connsiteX846" fmla="*/ 1226489 w 3352800"/>
                    <a:gd name="connsiteY846" fmla="*/ 1218724 h 5200650"/>
                    <a:gd name="connsiteX847" fmla="*/ 1230204 w 3352800"/>
                    <a:gd name="connsiteY847" fmla="*/ 1210532 h 5200650"/>
                    <a:gd name="connsiteX848" fmla="*/ 1234871 w 3352800"/>
                    <a:gd name="connsiteY848" fmla="*/ 1205294 h 5200650"/>
                    <a:gd name="connsiteX849" fmla="*/ 1243920 w 3352800"/>
                    <a:gd name="connsiteY849" fmla="*/ 1196245 h 5200650"/>
                    <a:gd name="connsiteX850" fmla="*/ 1251254 w 3352800"/>
                    <a:gd name="connsiteY850" fmla="*/ 1189863 h 5200650"/>
                    <a:gd name="connsiteX851" fmla="*/ 1255826 w 3352800"/>
                    <a:gd name="connsiteY851" fmla="*/ 1184624 h 5200650"/>
                    <a:gd name="connsiteX852" fmla="*/ 1258683 w 3352800"/>
                    <a:gd name="connsiteY852" fmla="*/ 1182243 h 5200650"/>
                    <a:gd name="connsiteX853" fmla="*/ 1257254 w 3352800"/>
                    <a:gd name="connsiteY853" fmla="*/ 1187387 h 5200650"/>
                    <a:gd name="connsiteX854" fmla="*/ 1259636 w 3352800"/>
                    <a:gd name="connsiteY854" fmla="*/ 1187482 h 5200650"/>
                    <a:gd name="connsiteX855" fmla="*/ 1264398 w 3352800"/>
                    <a:gd name="connsiteY855" fmla="*/ 1185005 h 5200650"/>
                    <a:gd name="connsiteX856" fmla="*/ 1268875 w 3352800"/>
                    <a:gd name="connsiteY856" fmla="*/ 1179957 h 5200650"/>
                    <a:gd name="connsiteX857" fmla="*/ 1274209 w 3352800"/>
                    <a:gd name="connsiteY857" fmla="*/ 1182434 h 5200650"/>
                    <a:gd name="connsiteX858" fmla="*/ 1273352 w 3352800"/>
                    <a:gd name="connsiteY858" fmla="*/ 1182338 h 5200650"/>
                    <a:gd name="connsiteX859" fmla="*/ 1266875 w 3352800"/>
                    <a:gd name="connsiteY859" fmla="*/ 1191197 h 5200650"/>
                    <a:gd name="connsiteX860" fmla="*/ 1271733 w 3352800"/>
                    <a:gd name="connsiteY860" fmla="*/ 1191863 h 5200650"/>
                    <a:gd name="connsiteX861" fmla="*/ 1278495 w 3352800"/>
                    <a:gd name="connsiteY861" fmla="*/ 1186910 h 5200650"/>
                    <a:gd name="connsiteX862" fmla="*/ 1282782 w 3352800"/>
                    <a:gd name="connsiteY862" fmla="*/ 1181386 h 5200650"/>
                    <a:gd name="connsiteX863" fmla="*/ 1290306 w 3352800"/>
                    <a:gd name="connsiteY863" fmla="*/ 1177004 h 5200650"/>
                    <a:gd name="connsiteX864" fmla="*/ 1299260 w 3352800"/>
                    <a:gd name="connsiteY864" fmla="*/ 1180624 h 5200650"/>
                    <a:gd name="connsiteX865" fmla="*/ 1307642 w 3352800"/>
                    <a:gd name="connsiteY865" fmla="*/ 1181386 h 5200650"/>
                    <a:gd name="connsiteX866" fmla="*/ 1315452 w 3352800"/>
                    <a:gd name="connsiteY866" fmla="*/ 1177290 h 5200650"/>
                    <a:gd name="connsiteX867" fmla="*/ 1325835 w 3352800"/>
                    <a:gd name="connsiteY867" fmla="*/ 1181291 h 5200650"/>
                    <a:gd name="connsiteX868" fmla="*/ 1330407 w 3352800"/>
                    <a:gd name="connsiteY868" fmla="*/ 1184148 h 5200650"/>
                    <a:gd name="connsiteX869" fmla="*/ 1335169 w 3352800"/>
                    <a:gd name="connsiteY869" fmla="*/ 1188244 h 5200650"/>
                    <a:gd name="connsiteX870" fmla="*/ 1340598 w 3352800"/>
                    <a:gd name="connsiteY870" fmla="*/ 1189673 h 5200650"/>
                    <a:gd name="connsiteX871" fmla="*/ 1342503 w 3352800"/>
                    <a:gd name="connsiteY871" fmla="*/ 1182815 h 5200650"/>
                    <a:gd name="connsiteX872" fmla="*/ 1348695 w 3352800"/>
                    <a:gd name="connsiteY872" fmla="*/ 1185767 h 5200650"/>
                    <a:gd name="connsiteX873" fmla="*/ 1359553 w 3352800"/>
                    <a:gd name="connsiteY873" fmla="*/ 1188053 h 5200650"/>
                    <a:gd name="connsiteX874" fmla="*/ 1367840 w 3352800"/>
                    <a:gd name="connsiteY874" fmla="*/ 1187196 h 5200650"/>
                    <a:gd name="connsiteX875" fmla="*/ 1377746 w 3352800"/>
                    <a:gd name="connsiteY875" fmla="*/ 1174623 h 5200650"/>
                    <a:gd name="connsiteX876" fmla="*/ 1101997 w 3352800"/>
                    <a:gd name="connsiteY876" fmla="*/ 1109948 h 5200650"/>
                    <a:gd name="connsiteX877" fmla="*/ 1146860 w 3352800"/>
                    <a:gd name="connsiteY877" fmla="*/ 1085850 h 5200650"/>
                    <a:gd name="connsiteX878" fmla="*/ 1167339 w 3352800"/>
                    <a:gd name="connsiteY878" fmla="*/ 1076039 h 5200650"/>
                    <a:gd name="connsiteX879" fmla="*/ 1187627 w 3352800"/>
                    <a:gd name="connsiteY879" fmla="*/ 1072039 h 5200650"/>
                    <a:gd name="connsiteX880" fmla="*/ 1201819 w 3352800"/>
                    <a:gd name="connsiteY880" fmla="*/ 1068610 h 5200650"/>
                    <a:gd name="connsiteX881" fmla="*/ 1211154 w 3352800"/>
                    <a:gd name="connsiteY881" fmla="*/ 1062419 h 5200650"/>
                    <a:gd name="connsiteX882" fmla="*/ 1221060 w 3352800"/>
                    <a:gd name="connsiteY882" fmla="*/ 1049846 h 5200650"/>
                    <a:gd name="connsiteX883" fmla="*/ 1229156 w 3352800"/>
                    <a:gd name="connsiteY883" fmla="*/ 1047274 h 5200650"/>
                    <a:gd name="connsiteX884" fmla="*/ 1237252 w 3352800"/>
                    <a:gd name="connsiteY884" fmla="*/ 1046417 h 5200650"/>
                    <a:gd name="connsiteX885" fmla="*/ 1229918 w 3352800"/>
                    <a:gd name="connsiteY885" fmla="*/ 1056132 h 5200650"/>
                    <a:gd name="connsiteX886" fmla="*/ 1230489 w 3352800"/>
                    <a:gd name="connsiteY886" fmla="*/ 1056704 h 5200650"/>
                    <a:gd name="connsiteX887" fmla="*/ 1265065 w 3352800"/>
                    <a:gd name="connsiteY887" fmla="*/ 1042511 h 5200650"/>
                    <a:gd name="connsiteX888" fmla="*/ 1278114 w 3352800"/>
                    <a:gd name="connsiteY888" fmla="*/ 1040511 h 5200650"/>
                    <a:gd name="connsiteX889" fmla="*/ 1288782 w 3352800"/>
                    <a:gd name="connsiteY889" fmla="*/ 1041940 h 5200650"/>
                    <a:gd name="connsiteX890" fmla="*/ 1308690 w 3352800"/>
                    <a:gd name="connsiteY890" fmla="*/ 1046988 h 5200650"/>
                    <a:gd name="connsiteX891" fmla="*/ 1315167 w 3352800"/>
                    <a:gd name="connsiteY891" fmla="*/ 1051274 h 5200650"/>
                    <a:gd name="connsiteX892" fmla="*/ 1320120 w 3352800"/>
                    <a:gd name="connsiteY892" fmla="*/ 1062323 h 5200650"/>
                    <a:gd name="connsiteX893" fmla="*/ 1320215 w 3352800"/>
                    <a:gd name="connsiteY893" fmla="*/ 1070801 h 5200650"/>
                    <a:gd name="connsiteX894" fmla="*/ 1341456 w 3352800"/>
                    <a:gd name="connsiteY894" fmla="*/ 1089660 h 5200650"/>
                    <a:gd name="connsiteX895" fmla="*/ 1343932 w 3352800"/>
                    <a:gd name="connsiteY895" fmla="*/ 1089946 h 5200650"/>
                    <a:gd name="connsiteX896" fmla="*/ 1345742 w 3352800"/>
                    <a:gd name="connsiteY896" fmla="*/ 1090136 h 5200650"/>
                    <a:gd name="connsiteX897" fmla="*/ 1347742 w 3352800"/>
                    <a:gd name="connsiteY897" fmla="*/ 1090422 h 5200650"/>
                    <a:gd name="connsiteX898" fmla="*/ 1349838 w 3352800"/>
                    <a:gd name="connsiteY898" fmla="*/ 1090708 h 5200650"/>
                    <a:gd name="connsiteX899" fmla="*/ 1351838 w 3352800"/>
                    <a:gd name="connsiteY899" fmla="*/ 1090898 h 5200650"/>
                    <a:gd name="connsiteX900" fmla="*/ 1353552 w 3352800"/>
                    <a:gd name="connsiteY900" fmla="*/ 1091089 h 5200650"/>
                    <a:gd name="connsiteX901" fmla="*/ 1354981 w 3352800"/>
                    <a:gd name="connsiteY901" fmla="*/ 1091279 h 5200650"/>
                    <a:gd name="connsiteX902" fmla="*/ 1355838 w 3352800"/>
                    <a:gd name="connsiteY902" fmla="*/ 1091375 h 5200650"/>
                    <a:gd name="connsiteX903" fmla="*/ 1359267 w 3352800"/>
                    <a:gd name="connsiteY903" fmla="*/ 1094232 h 5200650"/>
                    <a:gd name="connsiteX904" fmla="*/ 1352981 w 3352800"/>
                    <a:gd name="connsiteY904" fmla="*/ 1100995 h 5200650"/>
                    <a:gd name="connsiteX905" fmla="*/ 1348980 w 3352800"/>
                    <a:gd name="connsiteY905" fmla="*/ 1105757 h 5200650"/>
                    <a:gd name="connsiteX906" fmla="*/ 1357743 w 3352800"/>
                    <a:gd name="connsiteY906" fmla="*/ 1126331 h 5200650"/>
                    <a:gd name="connsiteX907" fmla="*/ 1349457 w 3352800"/>
                    <a:gd name="connsiteY907" fmla="*/ 1133380 h 5200650"/>
                    <a:gd name="connsiteX908" fmla="*/ 1362125 w 3352800"/>
                    <a:gd name="connsiteY908" fmla="*/ 1143953 h 5200650"/>
                    <a:gd name="connsiteX909" fmla="*/ 1358124 w 3352800"/>
                    <a:gd name="connsiteY909" fmla="*/ 1145762 h 5200650"/>
                    <a:gd name="connsiteX910" fmla="*/ 1353648 w 3352800"/>
                    <a:gd name="connsiteY910" fmla="*/ 1148715 h 5200650"/>
                    <a:gd name="connsiteX911" fmla="*/ 1355934 w 3352800"/>
                    <a:gd name="connsiteY911" fmla="*/ 1153478 h 5200650"/>
                    <a:gd name="connsiteX912" fmla="*/ 1350219 w 3352800"/>
                    <a:gd name="connsiteY912" fmla="*/ 1155573 h 5200650"/>
                    <a:gd name="connsiteX913" fmla="*/ 1354791 w 3352800"/>
                    <a:gd name="connsiteY913" fmla="*/ 1164146 h 5200650"/>
                    <a:gd name="connsiteX914" fmla="*/ 1337455 w 3352800"/>
                    <a:gd name="connsiteY914" fmla="*/ 1159192 h 5200650"/>
                    <a:gd name="connsiteX915" fmla="*/ 1336217 w 3352800"/>
                    <a:gd name="connsiteY915" fmla="*/ 1154621 h 5200650"/>
                    <a:gd name="connsiteX916" fmla="*/ 1342122 w 3352800"/>
                    <a:gd name="connsiteY916" fmla="*/ 1146715 h 5200650"/>
                    <a:gd name="connsiteX917" fmla="*/ 1300784 w 3352800"/>
                    <a:gd name="connsiteY917" fmla="*/ 1146620 h 5200650"/>
                    <a:gd name="connsiteX918" fmla="*/ 1296212 w 3352800"/>
                    <a:gd name="connsiteY918" fmla="*/ 1148715 h 5200650"/>
                    <a:gd name="connsiteX919" fmla="*/ 1271447 w 3352800"/>
                    <a:gd name="connsiteY919" fmla="*/ 1151573 h 5200650"/>
                    <a:gd name="connsiteX920" fmla="*/ 1269923 w 3352800"/>
                    <a:gd name="connsiteY920" fmla="*/ 1151382 h 5200650"/>
                    <a:gd name="connsiteX921" fmla="*/ 1268399 w 3352800"/>
                    <a:gd name="connsiteY921" fmla="*/ 1151192 h 5200650"/>
                    <a:gd name="connsiteX922" fmla="*/ 1266875 w 3352800"/>
                    <a:gd name="connsiteY922" fmla="*/ 1151001 h 5200650"/>
                    <a:gd name="connsiteX923" fmla="*/ 1265446 w 3352800"/>
                    <a:gd name="connsiteY923" fmla="*/ 1150811 h 5200650"/>
                    <a:gd name="connsiteX924" fmla="*/ 1264017 w 3352800"/>
                    <a:gd name="connsiteY924" fmla="*/ 1150620 h 5200650"/>
                    <a:gd name="connsiteX925" fmla="*/ 1262589 w 3352800"/>
                    <a:gd name="connsiteY925" fmla="*/ 1150430 h 5200650"/>
                    <a:gd name="connsiteX926" fmla="*/ 1261160 w 3352800"/>
                    <a:gd name="connsiteY926" fmla="*/ 1150239 h 5200650"/>
                    <a:gd name="connsiteX927" fmla="*/ 1259826 w 3352800"/>
                    <a:gd name="connsiteY927" fmla="*/ 1150049 h 5200650"/>
                    <a:gd name="connsiteX928" fmla="*/ 1249635 w 3352800"/>
                    <a:gd name="connsiteY928" fmla="*/ 1133475 h 5200650"/>
                    <a:gd name="connsiteX929" fmla="*/ 1244682 w 3352800"/>
                    <a:gd name="connsiteY929" fmla="*/ 1125760 h 5200650"/>
                    <a:gd name="connsiteX930" fmla="*/ 1227441 w 3352800"/>
                    <a:gd name="connsiteY930" fmla="*/ 1127188 h 5200650"/>
                    <a:gd name="connsiteX931" fmla="*/ 1220964 w 3352800"/>
                    <a:gd name="connsiteY931" fmla="*/ 1129094 h 5200650"/>
                    <a:gd name="connsiteX932" fmla="*/ 1236871 w 3352800"/>
                    <a:gd name="connsiteY932" fmla="*/ 1113092 h 5200650"/>
                    <a:gd name="connsiteX933" fmla="*/ 1252683 w 3352800"/>
                    <a:gd name="connsiteY933" fmla="*/ 1103948 h 5200650"/>
                    <a:gd name="connsiteX934" fmla="*/ 1254969 w 3352800"/>
                    <a:gd name="connsiteY934" fmla="*/ 1102233 h 5200650"/>
                    <a:gd name="connsiteX935" fmla="*/ 1239348 w 3352800"/>
                    <a:gd name="connsiteY935" fmla="*/ 1102042 h 5200650"/>
                    <a:gd name="connsiteX936" fmla="*/ 1194771 w 3352800"/>
                    <a:gd name="connsiteY936" fmla="*/ 1123569 h 5200650"/>
                    <a:gd name="connsiteX937" fmla="*/ 1180483 w 3352800"/>
                    <a:gd name="connsiteY937" fmla="*/ 1122712 h 5200650"/>
                    <a:gd name="connsiteX938" fmla="*/ 1166386 w 3352800"/>
                    <a:gd name="connsiteY938" fmla="*/ 1129094 h 5200650"/>
                    <a:gd name="connsiteX939" fmla="*/ 1159338 w 3352800"/>
                    <a:gd name="connsiteY939" fmla="*/ 1129760 h 5200650"/>
                    <a:gd name="connsiteX940" fmla="*/ 1147146 w 3352800"/>
                    <a:gd name="connsiteY940" fmla="*/ 1124807 h 5200650"/>
                    <a:gd name="connsiteX941" fmla="*/ 1144002 w 3352800"/>
                    <a:gd name="connsiteY941" fmla="*/ 1125093 h 5200650"/>
                    <a:gd name="connsiteX942" fmla="*/ 1141907 w 3352800"/>
                    <a:gd name="connsiteY942" fmla="*/ 1120426 h 5200650"/>
                    <a:gd name="connsiteX943" fmla="*/ 1151241 w 3352800"/>
                    <a:gd name="connsiteY943" fmla="*/ 1111567 h 5200650"/>
                    <a:gd name="connsiteX944" fmla="*/ 1150194 w 3352800"/>
                    <a:gd name="connsiteY944" fmla="*/ 1110329 h 5200650"/>
                    <a:gd name="connsiteX945" fmla="*/ 1149432 w 3352800"/>
                    <a:gd name="connsiteY945" fmla="*/ 1110139 h 5200650"/>
                    <a:gd name="connsiteX946" fmla="*/ 1149432 w 3352800"/>
                    <a:gd name="connsiteY946" fmla="*/ 1110139 h 5200650"/>
                    <a:gd name="connsiteX947" fmla="*/ 1149432 w 3352800"/>
                    <a:gd name="connsiteY947" fmla="*/ 1110139 h 5200650"/>
                    <a:gd name="connsiteX948" fmla="*/ 1149432 w 3352800"/>
                    <a:gd name="connsiteY948" fmla="*/ 1110139 h 5200650"/>
                    <a:gd name="connsiteX949" fmla="*/ 1149432 w 3352800"/>
                    <a:gd name="connsiteY949" fmla="*/ 1110139 h 5200650"/>
                    <a:gd name="connsiteX950" fmla="*/ 1149432 w 3352800"/>
                    <a:gd name="connsiteY950" fmla="*/ 1110139 h 5200650"/>
                    <a:gd name="connsiteX951" fmla="*/ 1149432 w 3352800"/>
                    <a:gd name="connsiteY951" fmla="*/ 1110139 h 5200650"/>
                    <a:gd name="connsiteX952" fmla="*/ 1149432 w 3352800"/>
                    <a:gd name="connsiteY952" fmla="*/ 1110139 h 5200650"/>
                    <a:gd name="connsiteX953" fmla="*/ 1129334 w 3352800"/>
                    <a:gd name="connsiteY953" fmla="*/ 1114330 h 5200650"/>
                    <a:gd name="connsiteX954" fmla="*/ 1118475 w 3352800"/>
                    <a:gd name="connsiteY954" fmla="*/ 1118807 h 5200650"/>
                    <a:gd name="connsiteX955" fmla="*/ 1101997 w 3352800"/>
                    <a:gd name="connsiteY955" fmla="*/ 1109948 h 5200650"/>
                    <a:gd name="connsiteX956" fmla="*/ 946073 w 3352800"/>
                    <a:gd name="connsiteY956" fmla="*/ 492443 h 5200650"/>
                    <a:gd name="connsiteX957" fmla="*/ 912831 w 3352800"/>
                    <a:gd name="connsiteY957" fmla="*/ 493395 h 5200650"/>
                    <a:gd name="connsiteX958" fmla="*/ 875969 w 3352800"/>
                    <a:gd name="connsiteY958" fmla="*/ 494538 h 5200650"/>
                    <a:gd name="connsiteX959" fmla="*/ 861491 w 3352800"/>
                    <a:gd name="connsiteY959" fmla="*/ 504730 h 5200650"/>
                    <a:gd name="connsiteX960" fmla="*/ 853014 w 3352800"/>
                    <a:gd name="connsiteY960" fmla="*/ 490061 h 5200650"/>
                    <a:gd name="connsiteX961" fmla="*/ 872826 w 3352800"/>
                    <a:gd name="connsiteY961" fmla="*/ 483584 h 5200650"/>
                    <a:gd name="connsiteX962" fmla="*/ 885875 w 3352800"/>
                    <a:gd name="connsiteY962" fmla="*/ 479393 h 5200650"/>
                    <a:gd name="connsiteX963" fmla="*/ 904639 w 3352800"/>
                    <a:gd name="connsiteY963" fmla="*/ 471583 h 5200650"/>
                    <a:gd name="connsiteX964" fmla="*/ 917117 w 3352800"/>
                    <a:gd name="connsiteY964" fmla="*/ 469106 h 5200650"/>
                    <a:gd name="connsiteX965" fmla="*/ 923213 w 3352800"/>
                    <a:gd name="connsiteY965" fmla="*/ 474345 h 5200650"/>
                    <a:gd name="connsiteX966" fmla="*/ 924737 w 3352800"/>
                    <a:gd name="connsiteY966" fmla="*/ 481012 h 5200650"/>
                    <a:gd name="connsiteX967" fmla="*/ 941691 w 3352800"/>
                    <a:gd name="connsiteY967" fmla="*/ 484632 h 5200650"/>
                    <a:gd name="connsiteX968" fmla="*/ 946359 w 3352800"/>
                    <a:gd name="connsiteY968" fmla="*/ 491966 h 5200650"/>
                    <a:gd name="connsiteX969" fmla="*/ 946073 w 3352800"/>
                    <a:gd name="connsiteY969" fmla="*/ 492443 h 5200650"/>
                    <a:gd name="connsiteX970" fmla="*/ 1052943 w 3352800"/>
                    <a:gd name="connsiteY970" fmla="*/ 785241 h 5200650"/>
                    <a:gd name="connsiteX971" fmla="*/ 1045799 w 3352800"/>
                    <a:gd name="connsiteY971" fmla="*/ 837057 h 5200650"/>
                    <a:gd name="connsiteX972" fmla="*/ 1045609 w 3352800"/>
                    <a:gd name="connsiteY972" fmla="*/ 882396 h 5200650"/>
                    <a:gd name="connsiteX973" fmla="*/ 1044466 w 3352800"/>
                    <a:gd name="connsiteY973" fmla="*/ 886492 h 5200650"/>
                    <a:gd name="connsiteX974" fmla="*/ 1038751 w 3352800"/>
                    <a:gd name="connsiteY974" fmla="*/ 903256 h 5200650"/>
                    <a:gd name="connsiteX975" fmla="*/ 1034941 w 3352800"/>
                    <a:gd name="connsiteY975" fmla="*/ 915638 h 5200650"/>
                    <a:gd name="connsiteX976" fmla="*/ 1017510 w 3352800"/>
                    <a:gd name="connsiteY976" fmla="*/ 926021 h 5200650"/>
                    <a:gd name="connsiteX977" fmla="*/ 1016558 w 3352800"/>
                    <a:gd name="connsiteY977" fmla="*/ 925830 h 5200650"/>
                    <a:gd name="connsiteX978" fmla="*/ 1016272 w 3352800"/>
                    <a:gd name="connsiteY978" fmla="*/ 925735 h 5200650"/>
                    <a:gd name="connsiteX979" fmla="*/ 1015986 w 3352800"/>
                    <a:gd name="connsiteY979" fmla="*/ 925640 h 5200650"/>
                    <a:gd name="connsiteX980" fmla="*/ 1015701 w 3352800"/>
                    <a:gd name="connsiteY980" fmla="*/ 925544 h 5200650"/>
                    <a:gd name="connsiteX981" fmla="*/ 1015415 w 3352800"/>
                    <a:gd name="connsiteY981" fmla="*/ 925449 h 5200650"/>
                    <a:gd name="connsiteX982" fmla="*/ 1015129 w 3352800"/>
                    <a:gd name="connsiteY982" fmla="*/ 925354 h 5200650"/>
                    <a:gd name="connsiteX983" fmla="*/ 1014843 w 3352800"/>
                    <a:gd name="connsiteY983" fmla="*/ 925258 h 5200650"/>
                    <a:gd name="connsiteX984" fmla="*/ 1014462 w 3352800"/>
                    <a:gd name="connsiteY984" fmla="*/ 925163 h 5200650"/>
                    <a:gd name="connsiteX985" fmla="*/ 1011224 w 3352800"/>
                    <a:gd name="connsiteY985" fmla="*/ 923925 h 5200650"/>
                    <a:gd name="connsiteX986" fmla="*/ 1037418 w 3352800"/>
                    <a:gd name="connsiteY986" fmla="*/ 879729 h 5200650"/>
                    <a:gd name="connsiteX987" fmla="*/ 1026940 w 3352800"/>
                    <a:gd name="connsiteY987" fmla="*/ 884492 h 5200650"/>
                    <a:gd name="connsiteX988" fmla="*/ 1039989 w 3352800"/>
                    <a:gd name="connsiteY988" fmla="*/ 864489 h 5200650"/>
                    <a:gd name="connsiteX989" fmla="*/ 1035703 w 3352800"/>
                    <a:gd name="connsiteY989" fmla="*/ 865918 h 5200650"/>
                    <a:gd name="connsiteX990" fmla="*/ 1033417 w 3352800"/>
                    <a:gd name="connsiteY990" fmla="*/ 870966 h 5200650"/>
                    <a:gd name="connsiteX991" fmla="*/ 1024749 w 3352800"/>
                    <a:gd name="connsiteY991" fmla="*/ 871347 h 5200650"/>
                    <a:gd name="connsiteX992" fmla="*/ 1026559 w 3352800"/>
                    <a:gd name="connsiteY992" fmla="*/ 844963 h 5200650"/>
                    <a:gd name="connsiteX993" fmla="*/ 1016082 w 3352800"/>
                    <a:gd name="connsiteY993" fmla="*/ 851154 h 5200650"/>
                    <a:gd name="connsiteX994" fmla="*/ 1015224 w 3352800"/>
                    <a:gd name="connsiteY994" fmla="*/ 850583 h 5200650"/>
                    <a:gd name="connsiteX995" fmla="*/ 1010843 w 3352800"/>
                    <a:gd name="connsiteY995" fmla="*/ 829151 h 5200650"/>
                    <a:gd name="connsiteX996" fmla="*/ 1007699 w 3352800"/>
                    <a:gd name="connsiteY996" fmla="*/ 802196 h 5200650"/>
                    <a:gd name="connsiteX997" fmla="*/ 1027702 w 3352800"/>
                    <a:gd name="connsiteY997" fmla="*/ 796576 h 5200650"/>
                    <a:gd name="connsiteX998" fmla="*/ 1007604 w 3352800"/>
                    <a:gd name="connsiteY998" fmla="*/ 794290 h 5200650"/>
                    <a:gd name="connsiteX999" fmla="*/ 1025416 w 3352800"/>
                    <a:gd name="connsiteY999" fmla="*/ 764191 h 5200650"/>
                    <a:gd name="connsiteX1000" fmla="*/ 1052943 w 3352800"/>
                    <a:gd name="connsiteY1000" fmla="*/ 785241 h 5200650"/>
                    <a:gd name="connsiteX1001" fmla="*/ 999889 w 3352800"/>
                    <a:gd name="connsiteY1001" fmla="*/ 613410 h 5200650"/>
                    <a:gd name="connsiteX1002" fmla="*/ 1006176 w 3352800"/>
                    <a:gd name="connsiteY1002" fmla="*/ 595598 h 5200650"/>
                    <a:gd name="connsiteX1003" fmla="*/ 1006366 w 3352800"/>
                    <a:gd name="connsiteY1003" fmla="*/ 589979 h 5200650"/>
                    <a:gd name="connsiteX1004" fmla="*/ 1019892 w 3352800"/>
                    <a:gd name="connsiteY1004" fmla="*/ 583502 h 5200650"/>
                    <a:gd name="connsiteX1005" fmla="*/ 1032845 w 3352800"/>
                    <a:gd name="connsiteY1005" fmla="*/ 581406 h 5200650"/>
                    <a:gd name="connsiteX1006" fmla="*/ 1042656 w 3352800"/>
                    <a:gd name="connsiteY1006" fmla="*/ 575596 h 5200650"/>
                    <a:gd name="connsiteX1007" fmla="*/ 1045419 w 3352800"/>
                    <a:gd name="connsiteY1007" fmla="*/ 584930 h 5200650"/>
                    <a:gd name="connsiteX1008" fmla="*/ 1038656 w 3352800"/>
                    <a:gd name="connsiteY1008" fmla="*/ 590074 h 5200650"/>
                    <a:gd name="connsiteX1009" fmla="*/ 1038656 w 3352800"/>
                    <a:gd name="connsiteY1009" fmla="*/ 590074 h 5200650"/>
                    <a:gd name="connsiteX1010" fmla="*/ 1024940 w 3352800"/>
                    <a:gd name="connsiteY1010" fmla="*/ 598646 h 5200650"/>
                    <a:gd name="connsiteX1011" fmla="*/ 1024845 w 3352800"/>
                    <a:gd name="connsiteY1011" fmla="*/ 604457 h 5200650"/>
                    <a:gd name="connsiteX1012" fmla="*/ 1011605 w 3352800"/>
                    <a:gd name="connsiteY1012" fmla="*/ 614744 h 5200650"/>
                    <a:gd name="connsiteX1013" fmla="*/ 997413 w 3352800"/>
                    <a:gd name="connsiteY1013" fmla="*/ 624935 h 5200650"/>
                    <a:gd name="connsiteX1014" fmla="*/ 980553 w 3352800"/>
                    <a:gd name="connsiteY1014" fmla="*/ 627793 h 5200650"/>
                    <a:gd name="connsiteX1015" fmla="*/ 999889 w 3352800"/>
                    <a:gd name="connsiteY1015" fmla="*/ 613410 h 5200650"/>
                    <a:gd name="connsiteX1016" fmla="*/ 909592 w 3352800"/>
                    <a:gd name="connsiteY1016" fmla="*/ 160877 h 5200650"/>
                    <a:gd name="connsiteX1017" fmla="*/ 895876 w 3352800"/>
                    <a:gd name="connsiteY1017" fmla="*/ 163639 h 5200650"/>
                    <a:gd name="connsiteX1018" fmla="*/ 886351 w 3352800"/>
                    <a:gd name="connsiteY1018" fmla="*/ 160115 h 5200650"/>
                    <a:gd name="connsiteX1019" fmla="*/ 869206 w 3352800"/>
                    <a:gd name="connsiteY1019" fmla="*/ 159068 h 5200650"/>
                    <a:gd name="connsiteX1020" fmla="*/ 865777 w 3352800"/>
                    <a:gd name="connsiteY1020" fmla="*/ 157067 h 5200650"/>
                    <a:gd name="connsiteX1021" fmla="*/ 880350 w 3352800"/>
                    <a:gd name="connsiteY1021" fmla="*/ 144399 h 5200650"/>
                    <a:gd name="connsiteX1022" fmla="*/ 888161 w 3352800"/>
                    <a:gd name="connsiteY1022" fmla="*/ 147066 h 5200650"/>
                    <a:gd name="connsiteX1023" fmla="*/ 893876 w 3352800"/>
                    <a:gd name="connsiteY1023" fmla="*/ 150114 h 5200650"/>
                    <a:gd name="connsiteX1024" fmla="*/ 898353 w 3352800"/>
                    <a:gd name="connsiteY1024" fmla="*/ 150495 h 5200650"/>
                    <a:gd name="connsiteX1025" fmla="*/ 904068 w 3352800"/>
                    <a:gd name="connsiteY1025" fmla="*/ 150971 h 5200650"/>
                    <a:gd name="connsiteX1026" fmla="*/ 914926 w 3352800"/>
                    <a:gd name="connsiteY1026" fmla="*/ 152019 h 5200650"/>
                    <a:gd name="connsiteX1027" fmla="*/ 926070 w 3352800"/>
                    <a:gd name="connsiteY1027" fmla="*/ 152876 h 5200650"/>
                    <a:gd name="connsiteX1028" fmla="*/ 978458 w 3352800"/>
                    <a:gd name="connsiteY1028" fmla="*/ 160782 h 5200650"/>
                    <a:gd name="connsiteX1029" fmla="*/ 949216 w 3352800"/>
                    <a:gd name="connsiteY1029" fmla="*/ 165259 h 5200650"/>
                    <a:gd name="connsiteX1030" fmla="*/ 985506 w 3352800"/>
                    <a:gd name="connsiteY1030" fmla="*/ 178975 h 5200650"/>
                    <a:gd name="connsiteX1031" fmla="*/ 951693 w 3352800"/>
                    <a:gd name="connsiteY1031" fmla="*/ 202787 h 5200650"/>
                    <a:gd name="connsiteX1032" fmla="*/ 934833 w 3352800"/>
                    <a:gd name="connsiteY1032" fmla="*/ 192500 h 5200650"/>
                    <a:gd name="connsiteX1033" fmla="*/ 925499 w 3352800"/>
                    <a:gd name="connsiteY1033" fmla="*/ 196405 h 5200650"/>
                    <a:gd name="connsiteX1034" fmla="*/ 918165 w 3352800"/>
                    <a:gd name="connsiteY1034" fmla="*/ 207835 h 5200650"/>
                    <a:gd name="connsiteX1035" fmla="*/ 878255 w 3352800"/>
                    <a:gd name="connsiteY1035" fmla="*/ 215360 h 5200650"/>
                    <a:gd name="connsiteX1036" fmla="*/ 914069 w 3352800"/>
                    <a:gd name="connsiteY1036" fmla="*/ 199358 h 5200650"/>
                    <a:gd name="connsiteX1037" fmla="*/ 906353 w 3352800"/>
                    <a:gd name="connsiteY1037" fmla="*/ 193548 h 5200650"/>
                    <a:gd name="connsiteX1038" fmla="*/ 869397 w 3352800"/>
                    <a:gd name="connsiteY1038" fmla="*/ 208026 h 5200650"/>
                    <a:gd name="connsiteX1039" fmla="*/ 855681 w 3352800"/>
                    <a:gd name="connsiteY1039" fmla="*/ 193739 h 5200650"/>
                    <a:gd name="connsiteX1040" fmla="*/ 883303 w 3352800"/>
                    <a:gd name="connsiteY1040" fmla="*/ 183070 h 5200650"/>
                    <a:gd name="connsiteX1041" fmla="*/ 900258 w 3352800"/>
                    <a:gd name="connsiteY1041" fmla="*/ 174022 h 5200650"/>
                    <a:gd name="connsiteX1042" fmla="*/ 918450 w 3352800"/>
                    <a:gd name="connsiteY1042" fmla="*/ 177070 h 5200650"/>
                    <a:gd name="connsiteX1043" fmla="*/ 909592 w 3352800"/>
                    <a:gd name="connsiteY1043" fmla="*/ 160877 h 5200650"/>
                    <a:gd name="connsiteX1044" fmla="*/ 828630 w 3352800"/>
                    <a:gd name="connsiteY1044" fmla="*/ 363093 h 5200650"/>
                    <a:gd name="connsiteX1045" fmla="*/ 829011 w 3352800"/>
                    <a:gd name="connsiteY1045" fmla="*/ 363093 h 5200650"/>
                    <a:gd name="connsiteX1046" fmla="*/ 840536 w 3352800"/>
                    <a:gd name="connsiteY1046" fmla="*/ 370522 h 5200650"/>
                    <a:gd name="connsiteX1047" fmla="*/ 847775 w 3352800"/>
                    <a:gd name="connsiteY1047" fmla="*/ 362712 h 5200650"/>
                    <a:gd name="connsiteX1048" fmla="*/ 862062 w 3352800"/>
                    <a:gd name="connsiteY1048" fmla="*/ 355473 h 5200650"/>
                    <a:gd name="connsiteX1049" fmla="*/ 883779 w 3352800"/>
                    <a:gd name="connsiteY1049" fmla="*/ 352330 h 5200650"/>
                    <a:gd name="connsiteX1050" fmla="*/ 892352 w 3352800"/>
                    <a:gd name="connsiteY1050" fmla="*/ 330613 h 5200650"/>
                    <a:gd name="connsiteX1051" fmla="*/ 892638 w 3352800"/>
                    <a:gd name="connsiteY1051" fmla="*/ 331375 h 5200650"/>
                    <a:gd name="connsiteX1052" fmla="*/ 897495 w 3352800"/>
                    <a:gd name="connsiteY1052" fmla="*/ 332994 h 5200650"/>
                    <a:gd name="connsiteX1053" fmla="*/ 899400 w 3352800"/>
                    <a:gd name="connsiteY1053" fmla="*/ 338804 h 5200650"/>
                    <a:gd name="connsiteX1054" fmla="*/ 910735 w 3352800"/>
                    <a:gd name="connsiteY1054" fmla="*/ 341852 h 5200650"/>
                    <a:gd name="connsiteX1055" fmla="*/ 909497 w 3352800"/>
                    <a:gd name="connsiteY1055" fmla="*/ 355473 h 5200650"/>
                    <a:gd name="connsiteX1056" fmla="*/ 913878 w 3352800"/>
                    <a:gd name="connsiteY1056" fmla="*/ 357854 h 5200650"/>
                    <a:gd name="connsiteX1057" fmla="*/ 967695 w 3352800"/>
                    <a:gd name="connsiteY1057" fmla="*/ 348520 h 5200650"/>
                    <a:gd name="connsiteX1058" fmla="*/ 999794 w 3352800"/>
                    <a:gd name="connsiteY1058" fmla="*/ 353187 h 5200650"/>
                    <a:gd name="connsiteX1059" fmla="*/ 998079 w 3352800"/>
                    <a:gd name="connsiteY1059" fmla="*/ 355759 h 5200650"/>
                    <a:gd name="connsiteX1060" fmla="*/ 989412 w 3352800"/>
                    <a:gd name="connsiteY1060" fmla="*/ 362903 h 5200650"/>
                    <a:gd name="connsiteX1061" fmla="*/ 971219 w 3352800"/>
                    <a:gd name="connsiteY1061" fmla="*/ 355759 h 5200650"/>
                    <a:gd name="connsiteX1062" fmla="*/ 943025 w 3352800"/>
                    <a:gd name="connsiteY1062" fmla="*/ 369380 h 5200650"/>
                    <a:gd name="connsiteX1063" fmla="*/ 926451 w 3352800"/>
                    <a:gd name="connsiteY1063" fmla="*/ 373666 h 5200650"/>
                    <a:gd name="connsiteX1064" fmla="*/ 907116 w 3352800"/>
                    <a:gd name="connsiteY1064" fmla="*/ 383095 h 5200650"/>
                    <a:gd name="connsiteX1065" fmla="*/ 899210 w 3352800"/>
                    <a:gd name="connsiteY1065" fmla="*/ 380238 h 5200650"/>
                    <a:gd name="connsiteX1066" fmla="*/ 878826 w 3352800"/>
                    <a:gd name="connsiteY1066" fmla="*/ 386334 h 5200650"/>
                    <a:gd name="connsiteX1067" fmla="*/ 864063 w 3352800"/>
                    <a:gd name="connsiteY1067" fmla="*/ 392525 h 5200650"/>
                    <a:gd name="connsiteX1068" fmla="*/ 832344 w 3352800"/>
                    <a:gd name="connsiteY1068" fmla="*/ 386239 h 5200650"/>
                    <a:gd name="connsiteX1069" fmla="*/ 828630 w 3352800"/>
                    <a:gd name="connsiteY1069" fmla="*/ 363093 h 5200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  <a:cxn ang="0">
                      <a:pos x="connsiteX968" y="connsiteY968"/>
                    </a:cxn>
                    <a:cxn ang="0">
                      <a:pos x="connsiteX969" y="connsiteY969"/>
                    </a:cxn>
                    <a:cxn ang="0">
                      <a:pos x="connsiteX970" y="connsiteY970"/>
                    </a:cxn>
                    <a:cxn ang="0">
                      <a:pos x="connsiteX971" y="connsiteY971"/>
                    </a:cxn>
                    <a:cxn ang="0">
                      <a:pos x="connsiteX972" y="connsiteY972"/>
                    </a:cxn>
                    <a:cxn ang="0">
                      <a:pos x="connsiteX973" y="connsiteY973"/>
                    </a:cxn>
                    <a:cxn ang="0">
                      <a:pos x="connsiteX974" y="connsiteY974"/>
                    </a:cxn>
                    <a:cxn ang="0">
                      <a:pos x="connsiteX975" y="connsiteY975"/>
                    </a:cxn>
                    <a:cxn ang="0">
                      <a:pos x="connsiteX976" y="connsiteY976"/>
                    </a:cxn>
                    <a:cxn ang="0">
                      <a:pos x="connsiteX977" y="connsiteY977"/>
                    </a:cxn>
                    <a:cxn ang="0">
                      <a:pos x="connsiteX978" y="connsiteY978"/>
                    </a:cxn>
                    <a:cxn ang="0">
                      <a:pos x="connsiteX979" y="connsiteY979"/>
                    </a:cxn>
                    <a:cxn ang="0">
                      <a:pos x="connsiteX980" y="connsiteY980"/>
                    </a:cxn>
                    <a:cxn ang="0">
                      <a:pos x="connsiteX981" y="connsiteY981"/>
                    </a:cxn>
                    <a:cxn ang="0">
                      <a:pos x="connsiteX982" y="connsiteY982"/>
                    </a:cxn>
                    <a:cxn ang="0">
                      <a:pos x="connsiteX983" y="connsiteY983"/>
                    </a:cxn>
                    <a:cxn ang="0">
                      <a:pos x="connsiteX984" y="connsiteY984"/>
                    </a:cxn>
                    <a:cxn ang="0">
                      <a:pos x="connsiteX985" y="connsiteY985"/>
                    </a:cxn>
                    <a:cxn ang="0">
                      <a:pos x="connsiteX986" y="connsiteY986"/>
                    </a:cxn>
                    <a:cxn ang="0">
                      <a:pos x="connsiteX987" y="connsiteY987"/>
                    </a:cxn>
                    <a:cxn ang="0">
                      <a:pos x="connsiteX988" y="connsiteY988"/>
                    </a:cxn>
                    <a:cxn ang="0">
                      <a:pos x="connsiteX989" y="connsiteY989"/>
                    </a:cxn>
                    <a:cxn ang="0">
                      <a:pos x="connsiteX990" y="connsiteY990"/>
                    </a:cxn>
                    <a:cxn ang="0">
                      <a:pos x="connsiteX991" y="connsiteY991"/>
                    </a:cxn>
                    <a:cxn ang="0">
                      <a:pos x="connsiteX992" y="connsiteY992"/>
                    </a:cxn>
                    <a:cxn ang="0">
                      <a:pos x="connsiteX993" y="connsiteY993"/>
                    </a:cxn>
                    <a:cxn ang="0">
                      <a:pos x="connsiteX994" y="connsiteY994"/>
                    </a:cxn>
                    <a:cxn ang="0">
                      <a:pos x="connsiteX995" y="connsiteY995"/>
                    </a:cxn>
                    <a:cxn ang="0">
                      <a:pos x="connsiteX996" y="connsiteY996"/>
                    </a:cxn>
                    <a:cxn ang="0">
                      <a:pos x="connsiteX997" y="connsiteY997"/>
                    </a:cxn>
                    <a:cxn ang="0">
                      <a:pos x="connsiteX998" y="connsiteY998"/>
                    </a:cxn>
                    <a:cxn ang="0">
                      <a:pos x="connsiteX999" y="connsiteY999"/>
                    </a:cxn>
                    <a:cxn ang="0">
                      <a:pos x="connsiteX1000" y="connsiteY1000"/>
                    </a:cxn>
                    <a:cxn ang="0">
                      <a:pos x="connsiteX1001" y="connsiteY1001"/>
                    </a:cxn>
                    <a:cxn ang="0">
                      <a:pos x="connsiteX1002" y="connsiteY1002"/>
                    </a:cxn>
                    <a:cxn ang="0">
                      <a:pos x="connsiteX1003" y="connsiteY1003"/>
                    </a:cxn>
                    <a:cxn ang="0">
                      <a:pos x="connsiteX1004" y="connsiteY1004"/>
                    </a:cxn>
                    <a:cxn ang="0">
                      <a:pos x="connsiteX1005" y="connsiteY1005"/>
                    </a:cxn>
                    <a:cxn ang="0">
                      <a:pos x="connsiteX1006" y="connsiteY1006"/>
                    </a:cxn>
                    <a:cxn ang="0">
                      <a:pos x="connsiteX1007" y="connsiteY1007"/>
                    </a:cxn>
                    <a:cxn ang="0">
                      <a:pos x="connsiteX1008" y="connsiteY1008"/>
                    </a:cxn>
                    <a:cxn ang="0">
                      <a:pos x="connsiteX1009" y="connsiteY1009"/>
                    </a:cxn>
                    <a:cxn ang="0">
                      <a:pos x="connsiteX1010" y="connsiteY1010"/>
                    </a:cxn>
                    <a:cxn ang="0">
                      <a:pos x="connsiteX1011" y="connsiteY1011"/>
                    </a:cxn>
                    <a:cxn ang="0">
                      <a:pos x="connsiteX1012" y="connsiteY1012"/>
                    </a:cxn>
                    <a:cxn ang="0">
                      <a:pos x="connsiteX1013" y="connsiteY1013"/>
                    </a:cxn>
                    <a:cxn ang="0">
                      <a:pos x="connsiteX1014" y="connsiteY1014"/>
                    </a:cxn>
                    <a:cxn ang="0">
                      <a:pos x="connsiteX1015" y="connsiteY1015"/>
                    </a:cxn>
                    <a:cxn ang="0">
                      <a:pos x="connsiteX1016" y="connsiteY1016"/>
                    </a:cxn>
                    <a:cxn ang="0">
                      <a:pos x="connsiteX1017" y="connsiteY1017"/>
                    </a:cxn>
                    <a:cxn ang="0">
                      <a:pos x="connsiteX1018" y="connsiteY1018"/>
                    </a:cxn>
                    <a:cxn ang="0">
                      <a:pos x="connsiteX1019" y="connsiteY1019"/>
                    </a:cxn>
                    <a:cxn ang="0">
                      <a:pos x="connsiteX1020" y="connsiteY1020"/>
                    </a:cxn>
                    <a:cxn ang="0">
                      <a:pos x="connsiteX1021" y="connsiteY1021"/>
                    </a:cxn>
                    <a:cxn ang="0">
                      <a:pos x="connsiteX1022" y="connsiteY1022"/>
                    </a:cxn>
                    <a:cxn ang="0">
                      <a:pos x="connsiteX1023" y="connsiteY1023"/>
                    </a:cxn>
                    <a:cxn ang="0">
                      <a:pos x="connsiteX1024" y="connsiteY1024"/>
                    </a:cxn>
                    <a:cxn ang="0">
                      <a:pos x="connsiteX1025" y="connsiteY1025"/>
                    </a:cxn>
                    <a:cxn ang="0">
                      <a:pos x="connsiteX1026" y="connsiteY1026"/>
                    </a:cxn>
                    <a:cxn ang="0">
                      <a:pos x="connsiteX1027" y="connsiteY1027"/>
                    </a:cxn>
                    <a:cxn ang="0">
                      <a:pos x="connsiteX1028" y="connsiteY1028"/>
                    </a:cxn>
                    <a:cxn ang="0">
                      <a:pos x="connsiteX1029" y="connsiteY1029"/>
                    </a:cxn>
                    <a:cxn ang="0">
                      <a:pos x="connsiteX1030" y="connsiteY1030"/>
                    </a:cxn>
                    <a:cxn ang="0">
                      <a:pos x="connsiteX1031" y="connsiteY1031"/>
                    </a:cxn>
                    <a:cxn ang="0">
                      <a:pos x="connsiteX1032" y="connsiteY1032"/>
                    </a:cxn>
                    <a:cxn ang="0">
                      <a:pos x="connsiteX1033" y="connsiteY1033"/>
                    </a:cxn>
                    <a:cxn ang="0">
                      <a:pos x="connsiteX1034" y="connsiteY1034"/>
                    </a:cxn>
                    <a:cxn ang="0">
                      <a:pos x="connsiteX1035" y="connsiteY1035"/>
                    </a:cxn>
                    <a:cxn ang="0">
                      <a:pos x="connsiteX1036" y="connsiteY1036"/>
                    </a:cxn>
                    <a:cxn ang="0">
                      <a:pos x="connsiteX1037" y="connsiteY1037"/>
                    </a:cxn>
                    <a:cxn ang="0">
                      <a:pos x="connsiteX1038" y="connsiteY1038"/>
                    </a:cxn>
                    <a:cxn ang="0">
                      <a:pos x="connsiteX1039" y="connsiteY1039"/>
                    </a:cxn>
                    <a:cxn ang="0">
                      <a:pos x="connsiteX1040" y="connsiteY1040"/>
                    </a:cxn>
                    <a:cxn ang="0">
                      <a:pos x="connsiteX1041" y="connsiteY1041"/>
                    </a:cxn>
                    <a:cxn ang="0">
                      <a:pos x="connsiteX1042" y="connsiteY1042"/>
                    </a:cxn>
                    <a:cxn ang="0">
                      <a:pos x="connsiteX1043" y="connsiteY1043"/>
                    </a:cxn>
                    <a:cxn ang="0">
                      <a:pos x="connsiteX1044" y="connsiteY1044"/>
                    </a:cxn>
                    <a:cxn ang="0">
                      <a:pos x="connsiteX1045" y="connsiteY1045"/>
                    </a:cxn>
                    <a:cxn ang="0">
                      <a:pos x="connsiteX1046" y="connsiteY1046"/>
                    </a:cxn>
                    <a:cxn ang="0">
                      <a:pos x="connsiteX1047" y="connsiteY1047"/>
                    </a:cxn>
                    <a:cxn ang="0">
                      <a:pos x="connsiteX1048" y="connsiteY1048"/>
                    </a:cxn>
                    <a:cxn ang="0">
                      <a:pos x="connsiteX1049" y="connsiteY1049"/>
                    </a:cxn>
                    <a:cxn ang="0">
                      <a:pos x="connsiteX1050" y="connsiteY1050"/>
                    </a:cxn>
                    <a:cxn ang="0">
                      <a:pos x="connsiteX1051" y="connsiteY1051"/>
                    </a:cxn>
                    <a:cxn ang="0">
                      <a:pos x="connsiteX1052" y="connsiteY1052"/>
                    </a:cxn>
                    <a:cxn ang="0">
                      <a:pos x="connsiteX1053" y="connsiteY1053"/>
                    </a:cxn>
                    <a:cxn ang="0">
                      <a:pos x="connsiteX1054" y="connsiteY1054"/>
                    </a:cxn>
                    <a:cxn ang="0">
                      <a:pos x="connsiteX1055" y="connsiteY1055"/>
                    </a:cxn>
                    <a:cxn ang="0">
                      <a:pos x="connsiteX1056" y="connsiteY1056"/>
                    </a:cxn>
                    <a:cxn ang="0">
                      <a:pos x="connsiteX1057" y="connsiteY1057"/>
                    </a:cxn>
                    <a:cxn ang="0">
                      <a:pos x="connsiteX1058" y="connsiteY1058"/>
                    </a:cxn>
                    <a:cxn ang="0">
                      <a:pos x="connsiteX1059" y="connsiteY1059"/>
                    </a:cxn>
                    <a:cxn ang="0">
                      <a:pos x="connsiteX1060" y="connsiteY1060"/>
                    </a:cxn>
                    <a:cxn ang="0">
                      <a:pos x="connsiteX1061" y="connsiteY1061"/>
                    </a:cxn>
                    <a:cxn ang="0">
                      <a:pos x="connsiteX1062" y="connsiteY1062"/>
                    </a:cxn>
                    <a:cxn ang="0">
                      <a:pos x="connsiteX1063" y="connsiteY1063"/>
                    </a:cxn>
                    <a:cxn ang="0">
                      <a:pos x="connsiteX1064" y="connsiteY1064"/>
                    </a:cxn>
                    <a:cxn ang="0">
                      <a:pos x="connsiteX1065" y="connsiteY1065"/>
                    </a:cxn>
                    <a:cxn ang="0">
                      <a:pos x="connsiteX1066" y="connsiteY1066"/>
                    </a:cxn>
                    <a:cxn ang="0">
                      <a:pos x="connsiteX1067" y="connsiteY1067"/>
                    </a:cxn>
                    <a:cxn ang="0">
                      <a:pos x="connsiteX1068" y="connsiteY1068"/>
                    </a:cxn>
                    <a:cxn ang="0">
                      <a:pos x="connsiteX1069" y="connsiteY1069"/>
                    </a:cxn>
                  </a:cxnLst>
                  <a:rect l="l" t="t" r="r" b="b"/>
                  <a:pathLst>
                    <a:path w="3352800" h="5200650">
                      <a:moveTo>
                        <a:pt x="3221310" y="3759518"/>
                      </a:moveTo>
                      <a:cubicBezTo>
                        <a:pt x="3176637" y="3726180"/>
                        <a:pt x="3121773" y="3736753"/>
                        <a:pt x="3072148" y="3724847"/>
                      </a:cubicBezTo>
                      <a:cubicBezTo>
                        <a:pt x="3064623" y="3725132"/>
                        <a:pt x="3062814" y="3725323"/>
                        <a:pt x="3061004" y="3725418"/>
                      </a:cubicBezTo>
                      <a:cubicBezTo>
                        <a:pt x="3059480" y="3725513"/>
                        <a:pt x="3058051" y="3725704"/>
                        <a:pt x="3056527" y="3725799"/>
                      </a:cubicBezTo>
                      <a:cubicBezTo>
                        <a:pt x="3055384" y="3725894"/>
                        <a:pt x="3054146" y="3725990"/>
                        <a:pt x="3053003" y="3726085"/>
                      </a:cubicBezTo>
                      <a:cubicBezTo>
                        <a:pt x="3052050" y="3726180"/>
                        <a:pt x="3051193" y="3726275"/>
                        <a:pt x="3050241" y="3726371"/>
                      </a:cubicBezTo>
                      <a:cubicBezTo>
                        <a:pt x="3049574" y="3726466"/>
                        <a:pt x="3048812" y="3726466"/>
                        <a:pt x="3048145" y="3726561"/>
                      </a:cubicBezTo>
                      <a:cubicBezTo>
                        <a:pt x="3047669" y="3726561"/>
                        <a:pt x="3047097" y="3726656"/>
                        <a:pt x="3046621" y="3726656"/>
                      </a:cubicBezTo>
                      <a:cubicBezTo>
                        <a:pt x="3046240" y="3726656"/>
                        <a:pt x="3045859" y="3726752"/>
                        <a:pt x="3045478" y="3726752"/>
                      </a:cubicBezTo>
                      <a:cubicBezTo>
                        <a:pt x="3045192" y="3726752"/>
                        <a:pt x="3044906" y="3726847"/>
                        <a:pt x="3044621" y="3726847"/>
                      </a:cubicBezTo>
                      <a:quadBezTo>
                        <a:pt x="3016808" y="3717227"/>
                        <a:pt x="2998329" y="3715798"/>
                      </a:quadBezTo>
                      <a:cubicBezTo>
                        <a:pt x="2993186" y="3719417"/>
                        <a:pt x="2985566" y="3723227"/>
                        <a:pt x="2979660" y="3725228"/>
                      </a:cubicBezTo>
                      <a:quadBezTo>
                        <a:pt x="2972040" y="3718465"/>
                        <a:pt x="2962706" y="3682270"/>
                      </a:quadBezTo>
                      <a:cubicBezTo>
                        <a:pt x="2907747" y="3657314"/>
                        <a:pt x="2842691" y="3671507"/>
                        <a:pt x="2790208" y="3637312"/>
                      </a:cubicBezTo>
                      <a:quadBezTo>
                        <a:pt x="2776302" y="3517487"/>
                        <a:pt x="2710770" y="3491865"/>
                      </a:quadBezTo>
                      <a:cubicBezTo>
                        <a:pt x="2714580" y="3486245"/>
                        <a:pt x="2718009" y="3477482"/>
                        <a:pt x="2718771" y="3470719"/>
                      </a:cubicBezTo>
                      <a:quadBezTo>
                        <a:pt x="2711055" y="3469196"/>
                        <a:pt x="2687814" y="3479102"/>
                      </a:quadBezTo>
                      <a:cubicBezTo>
                        <a:pt x="2684862" y="3477292"/>
                        <a:pt x="2680956" y="3474815"/>
                        <a:pt x="2678004" y="3473006"/>
                      </a:cubicBezTo>
                      <a:quadBezTo>
                        <a:pt x="2670384" y="3406331"/>
                        <a:pt x="2654667" y="3395567"/>
                      </a:quadBezTo>
                      <a:cubicBezTo>
                        <a:pt x="2653429" y="3394710"/>
                        <a:pt x="2485694" y="3320796"/>
                        <a:pt x="2463596" y="3325368"/>
                      </a:cubicBezTo>
                      <a:cubicBezTo>
                        <a:pt x="2420733" y="3334226"/>
                        <a:pt x="2380633" y="3309366"/>
                        <a:pt x="2379014" y="3308318"/>
                      </a:cubicBezTo>
                      <a:cubicBezTo>
                        <a:pt x="2344819" y="3286792"/>
                        <a:pt x="2330913" y="3246596"/>
                        <a:pt x="2299956" y="3222117"/>
                      </a:cubicBezTo>
                      <a:quadBezTo>
                        <a:pt x="2182799" y="3129534"/>
                        <a:pt x="2135364" y="3102007"/>
                      </a:quadBezTo>
                      <a:cubicBezTo>
                        <a:pt x="2137936" y="3096482"/>
                        <a:pt x="2143842" y="3090101"/>
                        <a:pt x="2149080" y="3087148"/>
                      </a:cubicBezTo>
                      <a:cubicBezTo>
                        <a:pt x="2118315" y="3061621"/>
                        <a:pt x="2043448" y="3092101"/>
                        <a:pt x="2034399" y="3097149"/>
                      </a:cubicBezTo>
                      <a:cubicBezTo>
                        <a:pt x="2000204" y="3116294"/>
                        <a:pt x="1977535" y="3079337"/>
                        <a:pt x="1947246" y="3079242"/>
                      </a:cubicBezTo>
                      <a:cubicBezTo>
                        <a:pt x="1886857" y="3079147"/>
                        <a:pt x="1881237" y="3082100"/>
                        <a:pt x="1871903" y="3086862"/>
                      </a:cubicBezTo>
                      <a:quadBezTo>
                        <a:pt x="1831326" y="3031141"/>
                        <a:pt x="1801037" y="3033808"/>
                      </a:quadBezTo>
                      <a:quadBezTo>
                        <a:pt x="1796655" y="3029045"/>
                        <a:pt x="1783130" y="2994660"/>
                      </a:quadBezTo>
                      <a:cubicBezTo>
                        <a:pt x="1777224" y="2994374"/>
                        <a:pt x="1768938" y="2996851"/>
                        <a:pt x="1764175" y="3000280"/>
                      </a:cubicBezTo>
                      <a:cubicBezTo>
                        <a:pt x="1763508" y="3006948"/>
                        <a:pt x="1763985" y="3016091"/>
                        <a:pt x="1765318" y="3022759"/>
                      </a:cubicBezTo>
                      <a:cubicBezTo>
                        <a:pt x="1746649" y="3046476"/>
                        <a:pt x="1694262" y="3064098"/>
                        <a:pt x="1682070" y="3027236"/>
                      </a:cubicBezTo>
                      <a:cubicBezTo>
                        <a:pt x="1693785" y="3015520"/>
                        <a:pt x="1711883" y="3011615"/>
                        <a:pt x="1720360" y="2995898"/>
                      </a:cubicBezTo>
                      <a:cubicBezTo>
                        <a:pt x="1716360" y="2989707"/>
                        <a:pt x="1710168" y="2981897"/>
                        <a:pt x="1704739" y="2976848"/>
                      </a:cubicBezTo>
                      <a:cubicBezTo>
                        <a:pt x="1702548" y="2976086"/>
                        <a:pt x="1701310" y="2975991"/>
                        <a:pt x="1699977" y="2975991"/>
                      </a:cubicBezTo>
                      <a:lnTo>
                        <a:pt x="1697119" y="2975515"/>
                      </a:lnTo>
                      <a:quadBezTo>
                        <a:pt x="1506905" y="3057144"/>
                        <a:pt x="1511191" y="3117533"/>
                      </a:quadBezTo>
                      <a:cubicBezTo>
                        <a:pt x="1503857" y="3118104"/>
                        <a:pt x="1494046" y="3119628"/>
                        <a:pt x="1486902" y="3121533"/>
                      </a:cubicBezTo>
                      <a:quadBezTo>
                        <a:pt x="1471472" y="3150870"/>
                        <a:pt x="1448517" y="3161633"/>
                      </a:quadBezTo>
                      <a:cubicBezTo>
                        <a:pt x="1449564" y="3168396"/>
                        <a:pt x="1449850" y="3177731"/>
                        <a:pt x="1448898" y="3184589"/>
                      </a:cubicBezTo>
                      <a:cubicBezTo>
                        <a:pt x="1405178" y="3165919"/>
                        <a:pt x="1387271" y="3114485"/>
                        <a:pt x="1340789" y="3099340"/>
                      </a:cubicBezTo>
                      <a:lnTo>
                        <a:pt x="1294307" y="3120104"/>
                      </a:lnTo>
                      <a:quadBezTo>
                        <a:pt x="1225346" y="3128677"/>
                        <a:pt x="1215249" y="3111723"/>
                      </a:quadBezTo>
                      <a:cubicBezTo>
                        <a:pt x="1214106" y="3113627"/>
                        <a:pt x="1212582" y="3116199"/>
                        <a:pt x="1211439" y="3118104"/>
                      </a:cubicBezTo>
                      <a:cubicBezTo>
                        <a:pt x="1190675" y="3112103"/>
                        <a:pt x="1188103" y="3089624"/>
                        <a:pt x="1174197" y="3077337"/>
                      </a:cubicBezTo>
                      <a:lnTo>
                        <a:pt x="1164291" y="3065812"/>
                      </a:lnTo>
                      <a:lnTo>
                        <a:pt x="1153527" y="3050477"/>
                      </a:lnTo>
                      <a:cubicBezTo>
                        <a:pt x="1122857" y="2990374"/>
                        <a:pt x="1117332" y="2979515"/>
                        <a:pt x="1140954" y="2932271"/>
                      </a:cubicBezTo>
                      <a:cubicBezTo>
                        <a:pt x="1141431" y="2931319"/>
                        <a:pt x="1175244" y="2806923"/>
                        <a:pt x="1159338" y="2777966"/>
                      </a:cubicBezTo>
                      <a:cubicBezTo>
                        <a:pt x="1115808" y="2698337"/>
                        <a:pt x="1032941" y="2738819"/>
                        <a:pt x="970743" y="2715959"/>
                      </a:cubicBezTo>
                      <a:lnTo>
                        <a:pt x="958646" y="2716911"/>
                      </a:lnTo>
                      <a:cubicBezTo>
                        <a:pt x="956931" y="2718530"/>
                        <a:pt x="954741" y="2720626"/>
                        <a:pt x="953026" y="2722245"/>
                      </a:cubicBezTo>
                      <a:cubicBezTo>
                        <a:pt x="946930" y="2719673"/>
                        <a:pt x="939882" y="2713863"/>
                        <a:pt x="934928" y="2709386"/>
                      </a:cubicBezTo>
                      <a:lnTo>
                        <a:pt x="929595" y="2717483"/>
                      </a:lnTo>
                      <a:lnTo>
                        <a:pt x="924927" y="2715101"/>
                      </a:lnTo>
                      <a:cubicBezTo>
                        <a:pt x="923213" y="2713101"/>
                        <a:pt x="921022" y="2710434"/>
                        <a:pt x="919308" y="2708434"/>
                      </a:cubicBezTo>
                      <a:cubicBezTo>
                        <a:pt x="927499" y="2665952"/>
                        <a:pt x="955788" y="2630805"/>
                        <a:pt x="962837" y="2587943"/>
                      </a:cubicBezTo>
                      <a:cubicBezTo>
                        <a:pt x="959027" y="2583561"/>
                        <a:pt x="957122" y="2575465"/>
                        <a:pt x="956741" y="2569655"/>
                      </a:cubicBezTo>
                      <a:lnTo>
                        <a:pt x="968647" y="2557939"/>
                      </a:lnTo>
                      <a:cubicBezTo>
                        <a:pt x="970647" y="2565464"/>
                        <a:pt x="970266" y="2573465"/>
                        <a:pt x="972838" y="2580894"/>
                      </a:cubicBezTo>
                      <a:cubicBezTo>
                        <a:pt x="985125" y="2568607"/>
                        <a:pt x="982935" y="2549748"/>
                        <a:pt x="993126" y="2536603"/>
                      </a:cubicBezTo>
                      <a:cubicBezTo>
                        <a:pt x="990936" y="2535841"/>
                        <a:pt x="988078" y="2534888"/>
                        <a:pt x="985887" y="2534126"/>
                      </a:cubicBezTo>
                      <a:cubicBezTo>
                        <a:pt x="989126" y="2530983"/>
                        <a:pt x="993603" y="2527078"/>
                        <a:pt x="997127" y="2524220"/>
                      </a:cubicBezTo>
                      <a:cubicBezTo>
                        <a:pt x="994079" y="2521363"/>
                        <a:pt x="991412" y="2515838"/>
                        <a:pt x="991126" y="2511648"/>
                      </a:cubicBezTo>
                      <a:cubicBezTo>
                        <a:pt x="995317" y="2508980"/>
                        <a:pt x="999984" y="2504027"/>
                        <a:pt x="1002556" y="2499836"/>
                      </a:cubicBezTo>
                      <a:cubicBezTo>
                        <a:pt x="994269" y="2485358"/>
                        <a:pt x="998079" y="2483168"/>
                        <a:pt x="1014081" y="2473738"/>
                      </a:cubicBezTo>
                      <a:cubicBezTo>
                        <a:pt x="1024178" y="2467832"/>
                        <a:pt x="1040561" y="2445734"/>
                        <a:pt x="1026559" y="2415350"/>
                      </a:cubicBezTo>
                      <a:cubicBezTo>
                        <a:pt x="979696" y="2426018"/>
                        <a:pt x="930261" y="2398300"/>
                        <a:pt x="884541" y="2425160"/>
                      </a:cubicBezTo>
                      <a:cubicBezTo>
                        <a:pt x="844441" y="2448687"/>
                        <a:pt x="870540" y="2505551"/>
                        <a:pt x="831678" y="2529745"/>
                      </a:cubicBezTo>
                      <a:cubicBezTo>
                        <a:pt x="831011" y="2534031"/>
                        <a:pt x="830153" y="2539841"/>
                        <a:pt x="829487" y="2544128"/>
                      </a:cubicBezTo>
                      <a:lnTo>
                        <a:pt x="698518" y="2552319"/>
                      </a:lnTo>
                      <a:cubicBezTo>
                        <a:pt x="693660" y="2552414"/>
                        <a:pt x="686993" y="2550033"/>
                        <a:pt x="682992" y="2547271"/>
                      </a:cubicBezTo>
                      <a:cubicBezTo>
                        <a:pt x="680706" y="2519744"/>
                        <a:pt x="657751" y="2513457"/>
                        <a:pt x="637653" y="2507933"/>
                      </a:cubicBezTo>
                      <a:cubicBezTo>
                        <a:pt x="618699" y="2473261"/>
                        <a:pt x="613269" y="2434019"/>
                        <a:pt x="600792" y="2397157"/>
                      </a:cubicBezTo>
                      <a:cubicBezTo>
                        <a:pt x="582123" y="2357342"/>
                        <a:pt x="580694" y="2298668"/>
                        <a:pt x="580789" y="2298192"/>
                      </a:cubicBezTo>
                      <a:lnTo>
                        <a:pt x="656894" y="2028730"/>
                      </a:lnTo>
                      <a:cubicBezTo>
                        <a:pt x="671753" y="2002441"/>
                        <a:pt x="798721" y="1930908"/>
                        <a:pt x="851585" y="1952339"/>
                      </a:cubicBezTo>
                      <a:quadBezTo>
                        <a:pt x="953217" y="1993487"/>
                        <a:pt x="975981" y="1994249"/>
                      </a:quadBezTo>
                      <a:cubicBezTo>
                        <a:pt x="978267" y="1998345"/>
                        <a:pt x="980077" y="2004632"/>
                        <a:pt x="980363" y="2009299"/>
                      </a:cubicBezTo>
                      <a:cubicBezTo>
                        <a:pt x="982744" y="2010727"/>
                        <a:pt x="985887" y="2012633"/>
                        <a:pt x="988269" y="2014061"/>
                      </a:cubicBezTo>
                      <a:lnTo>
                        <a:pt x="996365" y="2010156"/>
                      </a:lnTo>
                      <a:lnTo>
                        <a:pt x="1001127" y="2001393"/>
                      </a:lnTo>
                      <a:lnTo>
                        <a:pt x="993793" y="1993392"/>
                      </a:lnTo>
                      <a:lnTo>
                        <a:pt x="982172" y="1983962"/>
                      </a:lnTo>
                      <a:lnTo>
                        <a:pt x="978648" y="1976818"/>
                      </a:lnTo>
                      <a:lnTo>
                        <a:pt x="990269" y="1967389"/>
                      </a:lnTo>
                      <a:lnTo>
                        <a:pt x="997508" y="1960626"/>
                      </a:lnTo>
                      <a:cubicBezTo>
                        <a:pt x="988173" y="1957197"/>
                        <a:pt x="977886" y="1957673"/>
                        <a:pt x="968647" y="1953959"/>
                      </a:cubicBezTo>
                      <a:cubicBezTo>
                        <a:pt x="965028" y="1950720"/>
                        <a:pt x="959408" y="1947196"/>
                        <a:pt x="954836" y="1945386"/>
                      </a:cubicBezTo>
                      <a:cubicBezTo>
                        <a:pt x="956169" y="1943005"/>
                        <a:pt x="957884" y="1939862"/>
                        <a:pt x="959122" y="1937576"/>
                      </a:cubicBezTo>
                      <a:cubicBezTo>
                        <a:pt x="971790" y="1937099"/>
                        <a:pt x="982553" y="1946434"/>
                        <a:pt x="995508" y="1944815"/>
                      </a:cubicBezTo>
                      <a:lnTo>
                        <a:pt x="1119809" y="1949958"/>
                      </a:lnTo>
                      <a:cubicBezTo>
                        <a:pt x="1144574" y="1958054"/>
                        <a:pt x="1146384" y="1986629"/>
                        <a:pt x="1164957" y="2000250"/>
                      </a:cubicBezTo>
                      <a:cubicBezTo>
                        <a:pt x="1181436" y="1996821"/>
                        <a:pt x="1188770" y="1969484"/>
                        <a:pt x="1209630" y="1979676"/>
                      </a:cubicBezTo>
                      <a:cubicBezTo>
                        <a:pt x="1237919" y="1993487"/>
                        <a:pt x="1239919" y="2027206"/>
                        <a:pt x="1260493" y="2046923"/>
                      </a:cubicBezTo>
                      <a:quadBezTo>
                        <a:pt x="1260398" y="2058638"/>
                        <a:pt x="1254397" y="2085689"/>
                      </a:quadBezTo>
                      <a:cubicBezTo>
                        <a:pt x="1252492" y="2096738"/>
                        <a:pt x="1251921" y="2101501"/>
                        <a:pt x="1251349" y="2106263"/>
                      </a:cubicBezTo>
                      <a:lnTo>
                        <a:pt x="1254302" y="2111883"/>
                      </a:lnTo>
                      <a:cubicBezTo>
                        <a:pt x="1269637" y="2158556"/>
                        <a:pt x="1306880" y="2197036"/>
                        <a:pt x="1305642" y="2249900"/>
                      </a:cubicBezTo>
                      <a:cubicBezTo>
                        <a:pt x="1323263" y="2265140"/>
                        <a:pt x="1329264" y="2262854"/>
                        <a:pt x="1337646" y="2259806"/>
                      </a:cubicBezTo>
                      <a:quadBezTo>
                        <a:pt x="1342503" y="2247233"/>
                        <a:pt x="1345456" y="2231993"/>
                      </a:quadBezTo>
                      <a:cubicBezTo>
                        <a:pt x="1349552" y="2210657"/>
                        <a:pt x="1362887" y="2191988"/>
                        <a:pt x="1363077" y="2169605"/>
                      </a:cubicBezTo>
                      <a:cubicBezTo>
                        <a:pt x="1363268" y="2142363"/>
                        <a:pt x="1343742" y="2119217"/>
                        <a:pt x="1346409" y="2091404"/>
                      </a:cubicBezTo>
                      <a:cubicBezTo>
                        <a:pt x="1351076" y="2043589"/>
                        <a:pt x="1316405" y="1997488"/>
                        <a:pt x="1329930" y="1948529"/>
                      </a:cubicBezTo>
                      <a:quadBezTo>
                        <a:pt x="1350600" y="1903857"/>
                        <a:pt x="1433562" y="1847088"/>
                      </a:quadBezTo>
                      <a:cubicBezTo>
                        <a:pt x="1446612" y="1811465"/>
                        <a:pt x="1465662" y="1806988"/>
                        <a:pt x="1488807" y="1804321"/>
                      </a:cubicBezTo>
                      <a:cubicBezTo>
                        <a:pt x="1489760" y="1806131"/>
                        <a:pt x="1490998" y="1808607"/>
                        <a:pt x="1491950" y="1810417"/>
                      </a:cubicBezTo>
                      <a:cubicBezTo>
                        <a:pt x="1500142" y="1804321"/>
                        <a:pt x="1501285" y="1793081"/>
                        <a:pt x="1509572" y="1787081"/>
                      </a:cubicBezTo>
                      <a:cubicBezTo>
                        <a:pt x="1526717" y="1774603"/>
                        <a:pt x="1569770" y="1786700"/>
                        <a:pt x="1565198" y="1757267"/>
                      </a:cubicBezTo>
                      <a:cubicBezTo>
                        <a:pt x="1562817" y="1756886"/>
                        <a:pt x="1559673" y="1756315"/>
                        <a:pt x="1557292" y="1755934"/>
                      </a:cubicBezTo>
                      <a:cubicBezTo>
                        <a:pt x="1558625" y="1753553"/>
                        <a:pt x="1560531" y="1750314"/>
                        <a:pt x="1561864" y="1747933"/>
                      </a:cubicBezTo>
                      <a:lnTo>
                        <a:pt x="1550244" y="1737646"/>
                      </a:lnTo>
                      <a:lnTo>
                        <a:pt x="1555959" y="1735646"/>
                      </a:lnTo>
                      <a:cubicBezTo>
                        <a:pt x="1559959" y="1735931"/>
                        <a:pt x="1563960" y="1736312"/>
                        <a:pt x="1568055" y="1736598"/>
                      </a:cubicBezTo>
                      <a:cubicBezTo>
                        <a:pt x="1576533" y="1743361"/>
                        <a:pt x="1584248" y="1744409"/>
                        <a:pt x="1595773" y="1740313"/>
                      </a:cubicBezTo>
                      <a:lnTo>
                        <a:pt x="1601107" y="1729169"/>
                      </a:lnTo>
                      <a:cubicBezTo>
                        <a:pt x="1601583" y="1725073"/>
                        <a:pt x="1601964" y="1720977"/>
                        <a:pt x="1602441" y="1716881"/>
                      </a:cubicBezTo>
                      <a:quadBezTo>
                        <a:pt x="1593296" y="1687354"/>
                        <a:pt x="1592154" y="1683067"/>
                      </a:quadBezTo>
                      <a:cubicBezTo>
                        <a:pt x="1592058" y="1678686"/>
                        <a:pt x="1592154" y="1677829"/>
                        <a:pt x="1592249" y="1676876"/>
                      </a:cubicBezTo>
                      <a:cubicBezTo>
                        <a:pt x="1592344" y="1675733"/>
                        <a:pt x="1592535" y="1674686"/>
                        <a:pt x="1592630" y="1673542"/>
                      </a:cubicBezTo>
                      <a:cubicBezTo>
                        <a:pt x="1592725" y="1672400"/>
                        <a:pt x="1592916" y="1671161"/>
                        <a:pt x="1593011" y="1670018"/>
                      </a:cubicBezTo>
                      <a:cubicBezTo>
                        <a:pt x="1593106" y="1668875"/>
                        <a:pt x="1593296" y="1667732"/>
                        <a:pt x="1593392" y="1666589"/>
                      </a:cubicBezTo>
                      <a:cubicBezTo>
                        <a:pt x="1593487" y="1665542"/>
                        <a:pt x="1593678" y="1664494"/>
                        <a:pt x="1593773" y="1663446"/>
                      </a:cubicBezTo>
                      <a:cubicBezTo>
                        <a:pt x="1593868" y="1662589"/>
                        <a:pt x="1593963" y="1661732"/>
                        <a:pt x="1594059" y="1660874"/>
                      </a:cubicBezTo>
                      <a:cubicBezTo>
                        <a:pt x="1594154" y="1660303"/>
                        <a:pt x="1594154" y="1659731"/>
                        <a:pt x="1594249" y="1659160"/>
                      </a:cubicBezTo>
                      <a:cubicBezTo>
                        <a:pt x="1594249" y="1658969"/>
                        <a:pt x="1594344" y="1658779"/>
                        <a:pt x="1594344" y="1658493"/>
                      </a:cubicBezTo>
                      <a:cubicBezTo>
                        <a:pt x="1579676" y="1650587"/>
                        <a:pt x="1580343" y="1645349"/>
                        <a:pt x="1584915" y="1610963"/>
                      </a:cubicBezTo>
                      <a:lnTo>
                        <a:pt x="1581581" y="1600105"/>
                      </a:lnTo>
                      <a:cubicBezTo>
                        <a:pt x="1581581" y="1599914"/>
                        <a:pt x="1581581" y="1599724"/>
                        <a:pt x="1581676" y="1599629"/>
                      </a:cubicBezTo>
                      <a:cubicBezTo>
                        <a:pt x="1581771" y="1599152"/>
                        <a:pt x="1581771" y="1598676"/>
                        <a:pt x="1581867" y="1598295"/>
                      </a:cubicBezTo>
                      <a:cubicBezTo>
                        <a:pt x="1581962" y="1597628"/>
                        <a:pt x="1582057" y="1596962"/>
                        <a:pt x="1582152" y="1596295"/>
                      </a:cubicBezTo>
                      <a:cubicBezTo>
                        <a:pt x="1582248" y="1595533"/>
                        <a:pt x="1582343" y="1594676"/>
                        <a:pt x="1582438" y="1593913"/>
                      </a:cubicBezTo>
                      <a:cubicBezTo>
                        <a:pt x="1582533" y="1593056"/>
                        <a:pt x="1582629" y="1592199"/>
                        <a:pt x="1582724" y="1591342"/>
                      </a:cubicBezTo>
                      <a:cubicBezTo>
                        <a:pt x="1582819" y="1590484"/>
                        <a:pt x="1582914" y="1589627"/>
                        <a:pt x="1583010" y="1588770"/>
                      </a:cubicBezTo>
                      <a:cubicBezTo>
                        <a:pt x="1583105" y="1588008"/>
                        <a:pt x="1583200" y="1587246"/>
                        <a:pt x="1583295" y="1586484"/>
                      </a:cubicBezTo>
                      <a:cubicBezTo>
                        <a:pt x="1583391" y="1585913"/>
                        <a:pt x="1583486" y="1585246"/>
                        <a:pt x="1583486" y="1584674"/>
                      </a:cubicBezTo>
                      <a:cubicBezTo>
                        <a:pt x="1583581" y="1584103"/>
                        <a:pt x="1583676" y="1583436"/>
                        <a:pt x="1583676" y="1582865"/>
                      </a:cubicBezTo>
                      <a:cubicBezTo>
                        <a:pt x="1583771" y="1582103"/>
                        <a:pt x="1583867" y="1581341"/>
                        <a:pt x="1583962" y="1580579"/>
                      </a:cubicBezTo>
                      <a:cubicBezTo>
                        <a:pt x="1584057" y="1579721"/>
                        <a:pt x="1584153" y="1578864"/>
                        <a:pt x="1584248" y="1578007"/>
                      </a:cubicBezTo>
                      <a:cubicBezTo>
                        <a:pt x="1584343" y="1577150"/>
                        <a:pt x="1584438" y="1576292"/>
                        <a:pt x="1584534" y="1575435"/>
                      </a:cubicBezTo>
                      <a:cubicBezTo>
                        <a:pt x="1584629" y="1574673"/>
                        <a:pt x="1584724" y="1573816"/>
                        <a:pt x="1584819" y="1573054"/>
                      </a:cubicBezTo>
                      <a:cubicBezTo>
                        <a:pt x="1584915" y="1572387"/>
                        <a:pt x="1585010" y="1571720"/>
                        <a:pt x="1585105" y="1571054"/>
                      </a:cubicBezTo>
                      <a:cubicBezTo>
                        <a:pt x="1585200" y="1570577"/>
                        <a:pt x="1585200" y="1570101"/>
                        <a:pt x="1585296" y="1569720"/>
                      </a:cubicBezTo>
                      <a:cubicBezTo>
                        <a:pt x="1585296" y="1569530"/>
                        <a:pt x="1585296" y="1569339"/>
                        <a:pt x="1585391" y="1569244"/>
                      </a:cubicBezTo>
                      <a:lnTo>
                        <a:pt x="1585010" y="1557052"/>
                      </a:lnTo>
                      <a:lnTo>
                        <a:pt x="1594916" y="1544860"/>
                      </a:lnTo>
                      <a:quadBezTo>
                        <a:pt x="1595868" y="1588961"/>
                        <a:pt x="1606250" y="1607534"/>
                      </a:quadBezTo>
                      <a:quadBezTo>
                        <a:pt x="1597297" y="1634300"/>
                        <a:pt x="1600059" y="1649825"/>
                      </a:quadBezTo>
                      <a:cubicBezTo>
                        <a:pt x="1610346" y="1637443"/>
                        <a:pt x="1640731" y="1579436"/>
                        <a:pt x="1640921" y="1579055"/>
                      </a:cubicBezTo>
                      <a:cubicBezTo>
                        <a:pt x="1638826" y="1567148"/>
                        <a:pt x="1633111" y="1556004"/>
                        <a:pt x="1633873" y="1543526"/>
                      </a:cubicBezTo>
                      <a:lnTo>
                        <a:pt x="1644636" y="1546670"/>
                      </a:lnTo>
                      <a:cubicBezTo>
                        <a:pt x="1646351" y="1547908"/>
                        <a:pt x="1648732" y="1549527"/>
                        <a:pt x="1650446" y="1550765"/>
                      </a:cubicBezTo>
                      <a:cubicBezTo>
                        <a:pt x="1649589" y="1552670"/>
                        <a:pt x="1648542" y="1555242"/>
                        <a:pt x="1647684" y="1557242"/>
                      </a:cubicBezTo>
                      <a:cubicBezTo>
                        <a:pt x="1648351" y="1557433"/>
                        <a:pt x="1649208" y="1557719"/>
                        <a:pt x="1649875" y="1557909"/>
                      </a:cubicBezTo>
                      <a:quadBezTo>
                        <a:pt x="1682641" y="1529048"/>
                        <a:pt x="1689118" y="1510570"/>
                      </a:quadBezTo>
                      <a:cubicBezTo>
                        <a:pt x="1691023" y="1501712"/>
                        <a:pt x="1691499" y="1497140"/>
                        <a:pt x="1691975" y="1492567"/>
                      </a:cubicBezTo>
                      <a:cubicBezTo>
                        <a:pt x="1691690" y="1487996"/>
                        <a:pt x="1692071" y="1481804"/>
                        <a:pt x="1693119" y="1477328"/>
                      </a:cubicBezTo>
                      <a:quadBezTo>
                        <a:pt x="1753221" y="1469708"/>
                        <a:pt x="1755031" y="1469136"/>
                      </a:quadBezTo>
                      <a:cubicBezTo>
                        <a:pt x="1757508" y="1468184"/>
                        <a:pt x="1760937" y="1466850"/>
                        <a:pt x="1763413" y="1465898"/>
                      </a:cubicBezTo>
                      <a:quadBezTo>
                        <a:pt x="1755412" y="1463992"/>
                        <a:pt x="1739886" y="1466564"/>
                      </a:quadBezTo>
                      <a:cubicBezTo>
                        <a:pt x="1736171" y="1466469"/>
                        <a:pt x="1735600" y="1466469"/>
                        <a:pt x="1735029" y="1466374"/>
                      </a:cubicBezTo>
                      <a:cubicBezTo>
                        <a:pt x="1734362" y="1466374"/>
                        <a:pt x="1733790" y="1466279"/>
                        <a:pt x="1733124" y="1466279"/>
                      </a:cubicBezTo>
                      <a:cubicBezTo>
                        <a:pt x="1732457" y="1466279"/>
                        <a:pt x="1731790" y="1466183"/>
                        <a:pt x="1731123" y="1466183"/>
                      </a:cubicBezTo>
                      <a:cubicBezTo>
                        <a:pt x="1730457" y="1466183"/>
                        <a:pt x="1729695" y="1466088"/>
                        <a:pt x="1729028" y="1466088"/>
                      </a:cubicBezTo>
                      <a:cubicBezTo>
                        <a:pt x="1728361" y="1466088"/>
                        <a:pt x="1727694" y="1465993"/>
                        <a:pt x="1726932" y="1465993"/>
                      </a:cubicBezTo>
                      <a:cubicBezTo>
                        <a:pt x="1726266" y="1465993"/>
                        <a:pt x="1725599" y="1465898"/>
                        <a:pt x="1724932" y="1465898"/>
                      </a:cubicBezTo>
                      <a:cubicBezTo>
                        <a:pt x="1724361" y="1465898"/>
                        <a:pt x="1723694" y="1465802"/>
                        <a:pt x="1723122" y="1465802"/>
                      </a:cubicBezTo>
                      <a:cubicBezTo>
                        <a:pt x="1722551" y="1465802"/>
                        <a:pt x="1722075" y="1465707"/>
                        <a:pt x="1721503" y="1465707"/>
                      </a:cubicBezTo>
                      <a:cubicBezTo>
                        <a:pt x="1718646" y="1465993"/>
                        <a:pt x="1714931" y="1466374"/>
                        <a:pt x="1712073" y="1466659"/>
                      </a:cubicBezTo>
                      <a:quadBezTo>
                        <a:pt x="1715883" y="1461992"/>
                        <a:pt x="1827135" y="1435894"/>
                      </a:quadBezTo>
                      <a:cubicBezTo>
                        <a:pt x="1826183" y="1437894"/>
                        <a:pt x="1825040" y="1440561"/>
                        <a:pt x="1824087" y="1442561"/>
                      </a:cubicBezTo>
                      <a:cubicBezTo>
                        <a:pt x="1833993" y="1443609"/>
                        <a:pt x="1835327" y="1443800"/>
                        <a:pt x="1854948" y="1437513"/>
                      </a:cubicBezTo>
                      <a:cubicBezTo>
                        <a:pt x="1851424" y="1436465"/>
                        <a:pt x="1846662" y="1435132"/>
                        <a:pt x="1843042" y="1434084"/>
                      </a:cubicBezTo>
                      <a:lnTo>
                        <a:pt x="1838089" y="1426655"/>
                      </a:lnTo>
                      <a:lnTo>
                        <a:pt x="1833327" y="1414558"/>
                      </a:lnTo>
                      <a:lnTo>
                        <a:pt x="1828754" y="1407890"/>
                      </a:lnTo>
                      <a:lnTo>
                        <a:pt x="1819801" y="1402842"/>
                      </a:lnTo>
                      <a:lnTo>
                        <a:pt x="1826469" y="1391126"/>
                      </a:lnTo>
                      <a:cubicBezTo>
                        <a:pt x="1839994" y="1350931"/>
                        <a:pt x="1887810" y="1343597"/>
                        <a:pt x="1906098" y="1307973"/>
                      </a:cubicBezTo>
                      <a:cubicBezTo>
                        <a:pt x="1938864" y="1324547"/>
                        <a:pt x="1981250" y="1286066"/>
                        <a:pt x="1981631" y="1285684"/>
                      </a:cubicBezTo>
                      <a:cubicBezTo>
                        <a:pt x="1981726" y="1283399"/>
                        <a:pt x="1981821" y="1280351"/>
                        <a:pt x="1981917" y="1278065"/>
                      </a:cubicBezTo>
                      <a:cubicBezTo>
                        <a:pt x="1983536" y="1276636"/>
                        <a:pt x="1985631" y="1274636"/>
                        <a:pt x="1987250" y="1273207"/>
                      </a:cubicBezTo>
                      <a:quadBezTo>
                        <a:pt x="2005824" y="1276826"/>
                        <a:pt x="2073071" y="1248156"/>
                      </a:quadBezTo>
                      <a:cubicBezTo>
                        <a:pt x="2070785" y="1252061"/>
                        <a:pt x="2066784" y="1256729"/>
                        <a:pt x="2063450" y="1259777"/>
                      </a:cubicBezTo>
                      <a:cubicBezTo>
                        <a:pt x="2073833" y="1263777"/>
                        <a:pt x="2084977" y="1263587"/>
                        <a:pt x="2095740" y="1265587"/>
                      </a:cubicBezTo>
                      <a:cubicBezTo>
                        <a:pt x="2094216" y="1267301"/>
                        <a:pt x="2092311" y="1269587"/>
                        <a:pt x="2090787" y="1271397"/>
                      </a:cubicBezTo>
                      <a:cubicBezTo>
                        <a:pt x="2046306" y="1265682"/>
                        <a:pt x="1990775" y="1313783"/>
                        <a:pt x="2018683" y="1346359"/>
                      </a:cubicBezTo>
                      <a:cubicBezTo>
                        <a:pt x="2024017" y="1352550"/>
                        <a:pt x="2033828" y="1364075"/>
                        <a:pt x="2085168" y="1316069"/>
                      </a:cubicBezTo>
                      <a:cubicBezTo>
                        <a:pt x="2084691" y="1313974"/>
                        <a:pt x="2084120" y="1311116"/>
                        <a:pt x="2083644" y="1308926"/>
                      </a:cubicBezTo>
                      <a:cubicBezTo>
                        <a:pt x="2086120" y="1305592"/>
                        <a:pt x="2090597" y="1301972"/>
                        <a:pt x="2094407" y="1300448"/>
                      </a:cubicBezTo>
                      <a:quadBezTo>
                        <a:pt x="2111742" y="1309211"/>
                        <a:pt x="2131650" y="1301210"/>
                      </a:quadBezTo>
                      <a:lnTo>
                        <a:pt x="2153652" y="1289876"/>
                      </a:lnTo>
                      <a:lnTo>
                        <a:pt x="2184799" y="1276826"/>
                      </a:lnTo>
                      <a:lnTo>
                        <a:pt x="2201658" y="1271683"/>
                      </a:lnTo>
                      <a:lnTo>
                        <a:pt x="2205945" y="1268444"/>
                      </a:lnTo>
                      <a:lnTo>
                        <a:pt x="2188609" y="1260824"/>
                      </a:lnTo>
                      <a:cubicBezTo>
                        <a:pt x="2190514" y="1259872"/>
                        <a:pt x="2192991" y="1258634"/>
                        <a:pt x="2194896" y="1257776"/>
                      </a:cubicBezTo>
                      <a:cubicBezTo>
                        <a:pt x="2196991" y="1257681"/>
                        <a:pt x="2197467" y="1257681"/>
                        <a:pt x="2198039" y="1257681"/>
                      </a:cubicBezTo>
                      <a:cubicBezTo>
                        <a:pt x="2198610" y="1257681"/>
                        <a:pt x="2199087" y="1257681"/>
                        <a:pt x="2199658" y="1257681"/>
                      </a:cubicBezTo>
                      <a:cubicBezTo>
                        <a:pt x="2200230" y="1257681"/>
                        <a:pt x="2200706" y="1257681"/>
                        <a:pt x="2201277" y="1257681"/>
                      </a:cubicBezTo>
                      <a:cubicBezTo>
                        <a:pt x="2201849" y="1257681"/>
                        <a:pt x="2202325" y="1257681"/>
                        <a:pt x="2202897" y="1257681"/>
                      </a:cubicBezTo>
                      <a:cubicBezTo>
                        <a:pt x="2203468" y="1257681"/>
                        <a:pt x="2203944" y="1257681"/>
                        <a:pt x="2204516" y="1257681"/>
                      </a:cubicBezTo>
                      <a:cubicBezTo>
                        <a:pt x="2205087" y="1257681"/>
                        <a:pt x="2205564" y="1257681"/>
                        <a:pt x="2206135" y="1257681"/>
                      </a:cubicBezTo>
                      <a:cubicBezTo>
                        <a:pt x="2206707" y="1257681"/>
                        <a:pt x="2207183" y="1257681"/>
                        <a:pt x="2207754" y="1257681"/>
                      </a:cubicBezTo>
                      <a:cubicBezTo>
                        <a:pt x="2208231" y="1257681"/>
                        <a:pt x="2208802" y="1257681"/>
                        <a:pt x="2209278" y="1257681"/>
                      </a:cubicBezTo>
                      <a:quadBezTo>
                        <a:pt x="2224423" y="1255490"/>
                        <a:pt x="2240520" y="1247013"/>
                      </a:quadBezTo>
                      <a:lnTo>
                        <a:pt x="2246807" y="1236250"/>
                      </a:lnTo>
                      <a:cubicBezTo>
                        <a:pt x="2247093" y="1234154"/>
                        <a:pt x="2247474" y="1231487"/>
                        <a:pt x="2247855" y="1229392"/>
                      </a:cubicBezTo>
                      <a:quadBezTo>
                        <a:pt x="2231472" y="1216057"/>
                        <a:pt x="2227757" y="1207770"/>
                      </a:quadBezTo>
                      <a:lnTo>
                        <a:pt x="2229281" y="1195388"/>
                      </a:lnTo>
                      <a:lnTo>
                        <a:pt x="2223661" y="1188434"/>
                      </a:lnTo>
                      <a:quadBezTo>
                        <a:pt x="2201658" y="1207008"/>
                        <a:pt x="2183561" y="1247013"/>
                      </a:quadBezTo>
                      <a:cubicBezTo>
                        <a:pt x="2174893" y="1242441"/>
                        <a:pt x="2174131" y="1242536"/>
                        <a:pt x="2155462" y="1250918"/>
                      </a:cubicBezTo>
                      <a:cubicBezTo>
                        <a:pt x="2140413" y="1238441"/>
                        <a:pt x="2117172" y="1247966"/>
                        <a:pt x="2103551" y="1231773"/>
                      </a:cubicBezTo>
                      <a:cubicBezTo>
                        <a:pt x="2093264" y="1222820"/>
                        <a:pt x="2081548" y="1215866"/>
                        <a:pt x="2070880" y="1207484"/>
                      </a:cubicBezTo>
                      <a:lnTo>
                        <a:pt x="2060021" y="1191101"/>
                      </a:lnTo>
                      <a:lnTo>
                        <a:pt x="2055450" y="1181862"/>
                      </a:lnTo>
                      <a:cubicBezTo>
                        <a:pt x="2059450" y="1166527"/>
                        <a:pt x="2070690" y="1155478"/>
                        <a:pt x="2078310" y="1142238"/>
                      </a:cubicBezTo>
                      <a:quadBezTo>
                        <a:pt x="2064594" y="1147382"/>
                        <a:pt x="2036400" y="1151096"/>
                      </a:quadBezTo>
                      <a:quadBezTo>
                        <a:pt x="2036019" y="1150811"/>
                        <a:pt x="2009634" y="1136713"/>
                      </a:quadBezTo>
                      <a:cubicBezTo>
                        <a:pt x="2030589" y="1110615"/>
                        <a:pt x="2065737" y="1141381"/>
                        <a:pt x="2087263" y="1117378"/>
                      </a:cubicBezTo>
                      <a:cubicBezTo>
                        <a:pt x="2086977" y="1113282"/>
                        <a:pt x="2086596" y="1107758"/>
                        <a:pt x="2086311" y="1103567"/>
                      </a:cubicBezTo>
                      <a:lnTo>
                        <a:pt x="2081929" y="1095184"/>
                      </a:lnTo>
                      <a:cubicBezTo>
                        <a:pt x="2006491" y="1008698"/>
                        <a:pt x="1931148" y="1155573"/>
                        <a:pt x="1852662" y="1177100"/>
                      </a:cubicBezTo>
                      <a:cubicBezTo>
                        <a:pt x="1851900" y="1174718"/>
                        <a:pt x="1850948" y="1171480"/>
                        <a:pt x="1850186" y="1169099"/>
                      </a:cubicBezTo>
                      <a:quadBezTo>
                        <a:pt x="1856949" y="1161669"/>
                        <a:pt x="1867998" y="1153763"/>
                      </a:quadBezTo>
                      <a:cubicBezTo>
                        <a:pt x="1985155" y="1069943"/>
                        <a:pt x="1985917" y="1065943"/>
                        <a:pt x="1988870" y="1048798"/>
                      </a:cubicBezTo>
                      <a:quadBezTo>
                        <a:pt x="2015254" y="1034796"/>
                        <a:pt x="2027541" y="1030415"/>
                      </a:quadBezTo>
                      <a:cubicBezTo>
                        <a:pt x="2034685" y="1030415"/>
                        <a:pt x="2035923" y="1030415"/>
                        <a:pt x="2037162" y="1030510"/>
                      </a:cubicBezTo>
                      <a:cubicBezTo>
                        <a:pt x="2038304" y="1030510"/>
                        <a:pt x="2039448" y="1030605"/>
                        <a:pt x="2040591" y="1030605"/>
                      </a:cubicBezTo>
                      <a:cubicBezTo>
                        <a:pt x="2041638" y="1030605"/>
                        <a:pt x="2042591" y="1030700"/>
                        <a:pt x="2043639" y="1030700"/>
                      </a:cubicBezTo>
                      <a:cubicBezTo>
                        <a:pt x="2044496" y="1030700"/>
                        <a:pt x="2045448" y="1030700"/>
                        <a:pt x="2046306" y="1030796"/>
                      </a:cubicBezTo>
                      <a:cubicBezTo>
                        <a:pt x="2047068" y="1030796"/>
                        <a:pt x="2047829" y="1030796"/>
                        <a:pt x="2048592" y="1030891"/>
                      </a:cubicBezTo>
                      <a:cubicBezTo>
                        <a:pt x="2049258" y="1030891"/>
                        <a:pt x="2049925" y="1030891"/>
                        <a:pt x="2050592" y="1030986"/>
                      </a:cubicBezTo>
                      <a:cubicBezTo>
                        <a:pt x="2051163" y="1030986"/>
                        <a:pt x="2051735" y="1030986"/>
                        <a:pt x="2052211" y="1030986"/>
                      </a:cubicBezTo>
                      <a:cubicBezTo>
                        <a:pt x="2052687" y="1030986"/>
                        <a:pt x="2053164" y="1030986"/>
                        <a:pt x="2053545" y="1030986"/>
                      </a:cubicBezTo>
                      <a:cubicBezTo>
                        <a:pt x="2095074" y="1044702"/>
                        <a:pt x="2141460" y="1002411"/>
                        <a:pt x="2180799" y="1042035"/>
                      </a:cubicBezTo>
                      <a:cubicBezTo>
                        <a:pt x="2192991" y="1040987"/>
                        <a:pt x="2235758" y="1036987"/>
                        <a:pt x="2235948" y="1036892"/>
                      </a:cubicBezTo>
                      <a:cubicBezTo>
                        <a:pt x="2237377" y="1036225"/>
                        <a:pt x="2379871" y="951929"/>
                        <a:pt x="2380443" y="942975"/>
                      </a:cubicBezTo>
                      <a:lnTo>
                        <a:pt x="2380443" y="942975"/>
                      </a:lnTo>
                      <a:cubicBezTo>
                        <a:pt x="2379204" y="931259"/>
                        <a:pt x="2372442" y="921067"/>
                        <a:pt x="2371013" y="909447"/>
                      </a:cubicBezTo>
                      <a:cubicBezTo>
                        <a:pt x="2369965" y="900112"/>
                        <a:pt x="2369584" y="896493"/>
                        <a:pt x="2369108" y="892874"/>
                      </a:cubicBezTo>
                      <a:cubicBezTo>
                        <a:pt x="2357868" y="882396"/>
                        <a:pt x="2354535" y="879158"/>
                        <a:pt x="2287955" y="853345"/>
                      </a:cubicBezTo>
                      <a:quadBezTo>
                        <a:pt x="2293956" y="849344"/>
                        <a:pt x="2314434" y="841343"/>
                      </a:quadBezTo>
                      <a:quadBezTo>
                        <a:pt x="2289479" y="826389"/>
                        <a:pt x="2273953" y="830580"/>
                      </a:quadBezTo>
                      <a:cubicBezTo>
                        <a:pt x="2265666" y="823532"/>
                        <a:pt x="2258808" y="814769"/>
                        <a:pt x="2249188" y="809244"/>
                      </a:cubicBezTo>
                      <a:quadBezTo>
                        <a:pt x="2243092" y="811340"/>
                        <a:pt x="2186228" y="770668"/>
                      </a:quadBezTo>
                      <a:cubicBezTo>
                        <a:pt x="2180608" y="694563"/>
                        <a:pt x="2116791" y="651034"/>
                        <a:pt x="2084882" y="589502"/>
                      </a:cubicBezTo>
                      <a:cubicBezTo>
                        <a:pt x="2082882" y="589121"/>
                        <a:pt x="2080119" y="588740"/>
                        <a:pt x="2078119" y="588359"/>
                      </a:cubicBezTo>
                      <a:cubicBezTo>
                        <a:pt x="2066118" y="598932"/>
                        <a:pt x="2040210" y="653034"/>
                        <a:pt x="2039924" y="653606"/>
                      </a:cubicBezTo>
                      <a:cubicBezTo>
                        <a:pt x="2020588" y="656939"/>
                        <a:pt x="2004777" y="677513"/>
                        <a:pt x="1982298" y="665321"/>
                      </a:cubicBezTo>
                      <a:cubicBezTo>
                        <a:pt x="1980202" y="664750"/>
                        <a:pt x="1977440" y="663893"/>
                        <a:pt x="1975344" y="663321"/>
                      </a:cubicBezTo>
                      <a:cubicBezTo>
                        <a:pt x="1969725" y="649891"/>
                        <a:pt x="1966296" y="648367"/>
                        <a:pt x="1951437" y="646652"/>
                      </a:cubicBezTo>
                      <a:cubicBezTo>
                        <a:pt x="1951818" y="643604"/>
                        <a:pt x="1952389" y="639508"/>
                        <a:pt x="1952770" y="636365"/>
                      </a:cubicBezTo>
                      <a:lnTo>
                        <a:pt x="1945245" y="631508"/>
                      </a:lnTo>
                      <a:lnTo>
                        <a:pt x="1936387" y="626364"/>
                      </a:lnTo>
                      <a:lnTo>
                        <a:pt x="1940102" y="617220"/>
                      </a:lnTo>
                      <a:lnTo>
                        <a:pt x="1941150" y="611219"/>
                      </a:lnTo>
                      <a:lnTo>
                        <a:pt x="1938864" y="601218"/>
                      </a:lnTo>
                      <a:lnTo>
                        <a:pt x="1938102" y="582454"/>
                      </a:lnTo>
                      <a:lnTo>
                        <a:pt x="1939530" y="577120"/>
                      </a:lnTo>
                      <a:quadBezTo>
                        <a:pt x="1950198" y="562928"/>
                        <a:pt x="1950579" y="560546"/>
                      </a:quadBezTo>
                      <a:cubicBezTo>
                        <a:pt x="1948865" y="558927"/>
                        <a:pt x="1946674" y="556736"/>
                        <a:pt x="1944960" y="555117"/>
                      </a:cubicBezTo>
                      <a:quadBezTo>
                        <a:pt x="1937530" y="560546"/>
                        <a:pt x="1915146" y="555689"/>
                      </a:quadBezTo>
                      <a:lnTo>
                        <a:pt x="1894477" y="547402"/>
                      </a:lnTo>
                      <a:cubicBezTo>
                        <a:pt x="1893334" y="543401"/>
                        <a:pt x="1892191" y="537972"/>
                        <a:pt x="1891715" y="533876"/>
                      </a:cubicBezTo>
                      <a:cubicBezTo>
                        <a:pt x="1888667" y="531685"/>
                        <a:pt x="1884666" y="528637"/>
                        <a:pt x="1881714" y="526447"/>
                      </a:cubicBezTo>
                      <a:quadBezTo>
                        <a:pt x="1864092" y="511112"/>
                        <a:pt x="1856949" y="508826"/>
                      </a:quadBezTo>
                      <a:lnTo>
                        <a:pt x="1849043" y="499967"/>
                      </a:lnTo>
                      <a:cubicBezTo>
                        <a:pt x="1847138" y="498920"/>
                        <a:pt x="1844566" y="497491"/>
                        <a:pt x="1842566" y="496348"/>
                      </a:cubicBezTo>
                      <a:cubicBezTo>
                        <a:pt x="1808466" y="508445"/>
                        <a:pt x="1778272" y="488251"/>
                        <a:pt x="1745982" y="484822"/>
                      </a:cubicBezTo>
                      <a:quadBezTo>
                        <a:pt x="1727599" y="487108"/>
                        <a:pt x="1726361" y="534638"/>
                      </a:quadBezTo>
                      <a:quadBezTo>
                        <a:pt x="1714074" y="550545"/>
                        <a:pt x="1703120" y="552736"/>
                      </a:quadBezTo>
                      <a:cubicBezTo>
                        <a:pt x="1705120" y="554164"/>
                        <a:pt x="1707787" y="556070"/>
                        <a:pt x="1709883" y="557498"/>
                      </a:cubicBezTo>
                      <a:cubicBezTo>
                        <a:pt x="1711311" y="557784"/>
                        <a:pt x="1711692" y="557784"/>
                        <a:pt x="1712073" y="557784"/>
                      </a:cubicBezTo>
                      <a:cubicBezTo>
                        <a:pt x="1712454" y="557784"/>
                        <a:pt x="1712931" y="557879"/>
                        <a:pt x="1713312" y="557879"/>
                      </a:cubicBezTo>
                      <a:cubicBezTo>
                        <a:pt x="1713788" y="557879"/>
                        <a:pt x="1714264" y="557975"/>
                        <a:pt x="1714645" y="557975"/>
                      </a:cubicBezTo>
                      <a:cubicBezTo>
                        <a:pt x="1715121" y="557975"/>
                        <a:pt x="1715598" y="558070"/>
                        <a:pt x="1715979" y="558070"/>
                      </a:cubicBezTo>
                      <a:cubicBezTo>
                        <a:pt x="1716360" y="558070"/>
                        <a:pt x="1716836" y="558165"/>
                        <a:pt x="1717217" y="558165"/>
                      </a:cubicBezTo>
                      <a:cubicBezTo>
                        <a:pt x="1717598" y="558165"/>
                        <a:pt x="1717884" y="558260"/>
                        <a:pt x="1718265" y="558260"/>
                      </a:cubicBezTo>
                      <a:cubicBezTo>
                        <a:pt x="1718550" y="558260"/>
                        <a:pt x="1718741" y="558260"/>
                        <a:pt x="1719027" y="558356"/>
                      </a:cubicBezTo>
                      <a:cubicBezTo>
                        <a:pt x="1719122" y="558356"/>
                        <a:pt x="1719217" y="558356"/>
                        <a:pt x="1719312" y="558356"/>
                      </a:cubicBezTo>
                      <a:lnTo>
                        <a:pt x="1717979" y="565595"/>
                      </a:lnTo>
                      <a:lnTo>
                        <a:pt x="1717503" y="574834"/>
                      </a:lnTo>
                      <a:lnTo>
                        <a:pt x="1718074" y="582263"/>
                      </a:lnTo>
                      <a:cubicBezTo>
                        <a:pt x="1720170" y="583502"/>
                        <a:pt x="1723027" y="585026"/>
                        <a:pt x="1725123" y="586264"/>
                      </a:cubicBezTo>
                      <a:cubicBezTo>
                        <a:pt x="1711883" y="608076"/>
                        <a:pt x="1689594" y="621316"/>
                        <a:pt x="1673783" y="640652"/>
                      </a:cubicBezTo>
                      <a:cubicBezTo>
                        <a:pt x="1782844" y="710565"/>
                        <a:pt x="1677688" y="793623"/>
                        <a:pt x="1628539" y="801910"/>
                      </a:cubicBezTo>
                      <a:cubicBezTo>
                        <a:pt x="1626539" y="802291"/>
                        <a:pt x="1623681" y="802005"/>
                        <a:pt x="1621586" y="802005"/>
                      </a:cubicBezTo>
                      <a:cubicBezTo>
                        <a:pt x="1617014" y="814673"/>
                        <a:pt x="1614156" y="827437"/>
                        <a:pt x="1611204" y="840296"/>
                      </a:cubicBezTo>
                      <a:cubicBezTo>
                        <a:pt x="1611489" y="841153"/>
                        <a:pt x="1634635" y="924782"/>
                        <a:pt x="1591773" y="938308"/>
                      </a:cubicBezTo>
                      <a:cubicBezTo>
                        <a:pt x="1566531" y="949833"/>
                        <a:pt x="1561197" y="949642"/>
                        <a:pt x="1549196" y="941737"/>
                      </a:cubicBezTo>
                      <a:lnTo>
                        <a:pt x="1545100" y="931736"/>
                      </a:lnTo>
                      <a:lnTo>
                        <a:pt x="1537385" y="919258"/>
                      </a:lnTo>
                      <a:lnTo>
                        <a:pt x="1530336" y="915733"/>
                      </a:lnTo>
                      <a:lnTo>
                        <a:pt x="1522335" y="905161"/>
                      </a:lnTo>
                      <a:lnTo>
                        <a:pt x="1517382" y="895826"/>
                      </a:lnTo>
                      <a:cubicBezTo>
                        <a:pt x="1496046" y="854297"/>
                        <a:pt x="1542147" y="816292"/>
                        <a:pt x="1523574" y="774859"/>
                      </a:cubicBezTo>
                      <a:cubicBezTo>
                        <a:pt x="1458137" y="774287"/>
                        <a:pt x="1379746" y="729139"/>
                        <a:pt x="1365363" y="683800"/>
                      </a:cubicBezTo>
                      <a:quadBezTo>
                        <a:pt x="1297831" y="653987"/>
                        <a:pt x="1266779" y="663988"/>
                      </a:quadBezTo>
                      <a:quadBezTo>
                        <a:pt x="1275638" y="627126"/>
                        <a:pt x="1278781" y="585978"/>
                      </a:quadBezTo>
                      <a:quadBezTo>
                        <a:pt x="1257445" y="581501"/>
                        <a:pt x="1248873" y="578453"/>
                      </a:quadBezTo>
                      <a:quadBezTo>
                        <a:pt x="1242586" y="531019"/>
                        <a:pt x="1519764" y="386143"/>
                      </a:quadBezTo>
                      <a:cubicBezTo>
                        <a:pt x="1543100" y="373951"/>
                        <a:pt x="1546529" y="368141"/>
                        <a:pt x="1551768" y="359378"/>
                      </a:cubicBezTo>
                      <a:quadBezTo>
                        <a:pt x="1507000" y="347948"/>
                        <a:pt x="1498713" y="330422"/>
                      </a:quadBezTo>
                      <a:cubicBezTo>
                        <a:pt x="1501475" y="329470"/>
                        <a:pt x="1505190" y="328136"/>
                        <a:pt x="1507953" y="327184"/>
                      </a:cubicBezTo>
                      <a:cubicBezTo>
                        <a:pt x="1528717" y="352806"/>
                        <a:pt x="1532527" y="354330"/>
                        <a:pt x="1559007" y="347567"/>
                      </a:cubicBezTo>
                      <a:cubicBezTo>
                        <a:pt x="1567865" y="342710"/>
                        <a:pt x="1577104" y="338518"/>
                        <a:pt x="1586058" y="333851"/>
                      </a:cubicBezTo>
                      <a:cubicBezTo>
                        <a:pt x="1585200" y="331565"/>
                        <a:pt x="1583962" y="328517"/>
                        <a:pt x="1583105" y="326231"/>
                      </a:cubicBezTo>
                      <a:lnTo>
                        <a:pt x="1578057" y="316992"/>
                      </a:lnTo>
                      <a:cubicBezTo>
                        <a:pt x="1608251" y="301562"/>
                        <a:pt x="1625967" y="339090"/>
                        <a:pt x="1626158" y="339471"/>
                      </a:cubicBezTo>
                      <a:lnTo>
                        <a:pt x="1630349" y="352997"/>
                      </a:lnTo>
                      <a:lnTo>
                        <a:pt x="1639493" y="348996"/>
                      </a:lnTo>
                      <a:cubicBezTo>
                        <a:pt x="1638159" y="345948"/>
                        <a:pt x="1636445" y="341947"/>
                        <a:pt x="1635111" y="338995"/>
                      </a:cubicBezTo>
                      <a:cubicBezTo>
                        <a:pt x="1636064" y="336614"/>
                        <a:pt x="1637397" y="333470"/>
                        <a:pt x="1638350" y="331089"/>
                      </a:cubicBezTo>
                      <a:lnTo>
                        <a:pt x="1637683" y="327851"/>
                      </a:lnTo>
                      <a:lnTo>
                        <a:pt x="1640160" y="317183"/>
                      </a:lnTo>
                      <a:lnTo>
                        <a:pt x="1649113" y="325564"/>
                      </a:lnTo>
                      <a:lnTo>
                        <a:pt x="1653780" y="331660"/>
                      </a:lnTo>
                      <a:lnTo>
                        <a:pt x="1657114" y="325850"/>
                      </a:lnTo>
                      <a:cubicBezTo>
                        <a:pt x="1675116" y="315754"/>
                        <a:pt x="1698167" y="314706"/>
                        <a:pt x="1711216" y="295751"/>
                      </a:cubicBezTo>
                      <a:cubicBezTo>
                        <a:pt x="1708644" y="282893"/>
                        <a:pt x="1703977" y="270415"/>
                        <a:pt x="1702929" y="257175"/>
                      </a:cubicBezTo>
                      <a:quadBezTo>
                        <a:pt x="1721884" y="251460"/>
                        <a:pt x="1730075" y="246412"/>
                      </a:quadBezTo>
                      <a:cubicBezTo>
                        <a:pt x="1728361" y="244030"/>
                        <a:pt x="1726075" y="240792"/>
                        <a:pt x="1724361" y="238411"/>
                      </a:cubicBezTo>
                      <a:cubicBezTo>
                        <a:pt x="1726932" y="236791"/>
                        <a:pt x="1730266" y="234601"/>
                        <a:pt x="1732838" y="232886"/>
                      </a:cubicBezTo>
                      <a:cubicBezTo>
                        <a:pt x="1726361" y="230124"/>
                        <a:pt x="1719598" y="222504"/>
                        <a:pt x="1716074" y="216408"/>
                      </a:cubicBezTo>
                      <a:cubicBezTo>
                        <a:pt x="1709025" y="209836"/>
                        <a:pt x="1708644" y="209836"/>
                        <a:pt x="1708359" y="209741"/>
                      </a:cubicBezTo>
                      <a:cubicBezTo>
                        <a:pt x="1707692" y="209645"/>
                        <a:pt x="1707025" y="209550"/>
                        <a:pt x="1706358" y="209550"/>
                      </a:cubicBezTo>
                      <a:cubicBezTo>
                        <a:pt x="1705501" y="209455"/>
                        <a:pt x="1704549" y="209360"/>
                        <a:pt x="1703691" y="209264"/>
                      </a:cubicBezTo>
                      <a:cubicBezTo>
                        <a:pt x="1702739" y="209169"/>
                        <a:pt x="1701786" y="209074"/>
                        <a:pt x="1700739" y="208978"/>
                      </a:cubicBezTo>
                      <a:cubicBezTo>
                        <a:pt x="1699786" y="208883"/>
                        <a:pt x="1698834" y="208788"/>
                        <a:pt x="1697881" y="208693"/>
                      </a:cubicBezTo>
                      <a:cubicBezTo>
                        <a:pt x="1697024" y="208597"/>
                        <a:pt x="1696262" y="208502"/>
                        <a:pt x="1695404" y="208407"/>
                      </a:cubicBezTo>
                      <a:cubicBezTo>
                        <a:pt x="1694833" y="208312"/>
                        <a:pt x="1694262" y="208312"/>
                        <a:pt x="1693690" y="208216"/>
                      </a:cubicBezTo>
                      <a:cubicBezTo>
                        <a:pt x="1693500" y="208216"/>
                        <a:pt x="1693214" y="208121"/>
                        <a:pt x="1693023" y="208121"/>
                      </a:cubicBezTo>
                      <a:quadBezTo>
                        <a:pt x="1677212" y="200025"/>
                        <a:pt x="1663782" y="200406"/>
                      </a:quadBezTo>
                      <a:cubicBezTo>
                        <a:pt x="1659971" y="205073"/>
                        <a:pt x="1654828" y="211264"/>
                        <a:pt x="1650923" y="215932"/>
                      </a:cubicBezTo>
                      <a:quadBezTo>
                        <a:pt x="1647494" y="230314"/>
                        <a:pt x="1614156" y="262604"/>
                      </a:quadBezTo>
                      <a:cubicBezTo>
                        <a:pt x="1613299" y="261747"/>
                        <a:pt x="1612251" y="260509"/>
                        <a:pt x="1611394" y="259651"/>
                      </a:cubicBezTo>
                      <a:lnTo>
                        <a:pt x="1613204" y="252127"/>
                      </a:lnTo>
                      <a:cubicBezTo>
                        <a:pt x="1608346" y="252984"/>
                        <a:pt x="1601583" y="254794"/>
                        <a:pt x="1597678" y="257937"/>
                      </a:cubicBezTo>
                      <a:cubicBezTo>
                        <a:pt x="1598916" y="264224"/>
                        <a:pt x="1598916" y="272796"/>
                        <a:pt x="1598154" y="279178"/>
                      </a:cubicBezTo>
                      <a:cubicBezTo>
                        <a:pt x="1592249" y="280892"/>
                        <a:pt x="1584438" y="283750"/>
                        <a:pt x="1578819" y="286322"/>
                      </a:cubicBezTo>
                      <a:cubicBezTo>
                        <a:pt x="1568627" y="266224"/>
                        <a:pt x="1567579" y="262699"/>
                        <a:pt x="1573104" y="246983"/>
                      </a:cubicBezTo>
                      <a:cubicBezTo>
                        <a:pt x="1575961" y="246983"/>
                        <a:pt x="1579866" y="247078"/>
                        <a:pt x="1582724" y="247078"/>
                      </a:cubicBezTo>
                      <a:cubicBezTo>
                        <a:pt x="1586629" y="242411"/>
                        <a:pt x="1590915" y="235172"/>
                        <a:pt x="1592630" y="229267"/>
                      </a:cubicBezTo>
                      <a:cubicBezTo>
                        <a:pt x="1588439" y="224409"/>
                        <a:pt x="1583200" y="217456"/>
                        <a:pt x="1579866" y="211836"/>
                      </a:cubicBezTo>
                      <a:cubicBezTo>
                        <a:pt x="1570151" y="212693"/>
                        <a:pt x="1561102" y="216789"/>
                        <a:pt x="1551291" y="217646"/>
                      </a:cubicBezTo>
                      <a:cubicBezTo>
                        <a:pt x="1549196" y="223361"/>
                        <a:pt x="1545957" y="230886"/>
                        <a:pt x="1543195" y="236410"/>
                      </a:cubicBezTo>
                      <a:cubicBezTo>
                        <a:pt x="1536146" y="216980"/>
                        <a:pt x="1553768" y="204883"/>
                        <a:pt x="1557387" y="202692"/>
                      </a:cubicBezTo>
                      <a:cubicBezTo>
                        <a:pt x="1556435" y="199835"/>
                        <a:pt x="1555101" y="196120"/>
                        <a:pt x="1554149" y="193358"/>
                      </a:cubicBezTo>
                      <a:cubicBezTo>
                        <a:pt x="1544814" y="188976"/>
                        <a:pt x="1534623" y="191072"/>
                        <a:pt x="1524907" y="189166"/>
                      </a:cubicBezTo>
                      <a:cubicBezTo>
                        <a:pt x="1525669" y="186309"/>
                        <a:pt x="1526812" y="182404"/>
                        <a:pt x="1527574" y="179546"/>
                      </a:cubicBezTo>
                      <a:cubicBezTo>
                        <a:pt x="1533479" y="177070"/>
                        <a:pt x="1541766" y="174593"/>
                        <a:pt x="1548053" y="173355"/>
                      </a:cubicBezTo>
                      <a:quadBezTo>
                        <a:pt x="1550815" y="163068"/>
                        <a:pt x="1541862" y="145923"/>
                      </a:quadBezTo>
                      <a:cubicBezTo>
                        <a:pt x="1552149" y="126682"/>
                        <a:pt x="1550148" y="124492"/>
                        <a:pt x="1536718" y="110585"/>
                      </a:cubicBezTo>
                      <a:cubicBezTo>
                        <a:pt x="1539671" y="108966"/>
                        <a:pt x="1543481" y="106775"/>
                        <a:pt x="1546434" y="105061"/>
                      </a:cubicBezTo>
                      <a:quadBezTo>
                        <a:pt x="1566246" y="90011"/>
                        <a:pt x="1567484" y="87440"/>
                      </a:quadBezTo>
                      <a:cubicBezTo>
                        <a:pt x="1569770" y="85630"/>
                        <a:pt x="1572913" y="83248"/>
                        <a:pt x="1575199" y="81439"/>
                      </a:cubicBezTo>
                      <a:cubicBezTo>
                        <a:pt x="1581009" y="83344"/>
                        <a:pt x="1588725" y="86296"/>
                        <a:pt x="1594249" y="88773"/>
                      </a:cubicBezTo>
                      <a:cubicBezTo>
                        <a:pt x="1630920" y="69151"/>
                        <a:pt x="1638731" y="64579"/>
                        <a:pt x="1648637" y="58865"/>
                      </a:cubicBezTo>
                      <a:cubicBezTo>
                        <a:pt x="1648732" y="57341"/>
                        <a:pt x="1648827" y="55435"/>
                        <a:pt x="1648923" y="53912"/>
                      </a:cubicBezTo>
                      <a:cubicBezTo>
                        <a:pt x="1643398" y="52864"/>
                        <a:pt x="1636350" y="49435"/>
                        <a:pt x="1632159" y="45720"/>
                      </a:cubicBezTo>
                      <a:cubicBezTo>
                        <a:pt x="1629587" y="47053"/>
                        <a:pt x="1626158" y="48863"/>
                        <a:pt x="1623491" y="50101"/>
                      </a:cubicBezTo>
                      <a:cubicBezTo>
                        <a:pt x="1622062" y="48958"/>
                        <a:pt x="1620157" y="47434"/>
                        <a:pt x="1618633" y="46292"/>
                      </a:cubicBezTo>
                      <a:lnTo>
                        <a:pt x="1611680" y="42481"/>
                      </a:lnTo>
                      <a:lnTo>
                        <a:pt x="1601107" y="39433"/>
                      </a:lnTo>
                      <a:lnTo>
                        <a:pt x="1592725" y="38767"/>
                      </a:lnTo>
                      <a:lnTo>
                        <a:pt x="1580152" y="39243"/>
                      </a:lnTo>
                      <a:cubicBezTo>
                        <a:pt x="1577390" y="40100"/>
                        <a:pt x="1573675" y="41148"/>
                        <a:pt x="1570913" y="41910"/>
                      </a:cubicBezTo>
                      <a:cubicBezTo>
                        <a:pt x="1570532" y="43244"/>
                        <a:pt x="1570151" y="44958"/>
                        <a:pt x="1569770" y="46292"/>
                      </a:cubicBezTo>
                      <a:cubicBezTo>
                        <a:pt x="1566817" y="46387"/>
                        <a:pt x="1562817" y="46482"/>
                        <a:pt x="1559864" y="46577"/>
                      </a:cubicBezTo>
                      <a:cubicBezTo>
                        <a:pt x="1556244" y="51625"/>
                        <a:pt x="1551482" y="58483"/>
                        <a:pt x="1548053" y="63722"/>
                      </a:cubicBezTo>
                      <a:cubicBezTo>
                        <a:pt x="1545576" y="64865"/>
                        <a:pt x="1544529" y="64579"/>
                        <a:pt x="1543386" y="64389"/>
                      </a:cubicBezTo>
                      <a:cubicBezTo>
                        <a:pt x="1541671" y="66580"/>
                        <a:pt x="1539861" y="68770"/>
                        <a:pt x="1538147" y="70961"/>
                      </a:cubicBezTo>
                      <a:lnTo>
                        <a:pt x="1536337" y="77629"/>
                      </a:lnTo>
                      <a:cubicBezTo>
                        <a:pt x="1535956" y="89440"/>
                        <a:pt x="1534337" y="96774"/>
                        <a:pt x="1507095" y="110490"/>
                      </a:cubicBezTo>
                      <a:lnTo>
                        <a:pt x="1503095" y="113347"/>
                      </a:lnTo>
                      <a:cubicBezTo>
                        <a:pt x="1505095" y="113728"/>
                        <a:pt x="1507095" y="114109"/>
                        <a:pt x="1509096" y="114395"/>
                      </a:cubicBezTo>
                      <a:cubicBezTo>
                        <a:pt x="1503952" y="116967"/>
                        <a:pt x="1496237" y="118777"/>
                        <a:pt x="1490522" y="118872"/>
                      </a:cubicBezTo>
                      <a:cubicBezTo>
                        <a:pt x="1487664" y="119158"/>
                        <a:pt x="1487379" y="119158"/>
                        <a:pt x="1486998" y="119062"/>
                      </a:cubicBezTo>
                      <a:cubicBezTo>
                        <a:pt x="1486617" y="118967"/>
                        <a:pt x="1486236" y="118967"/>
                        <a:pt x="1485854" y="118872"/>
                      </a:cubicBezTo>
                      <a:cubicBezTo>
                        <a:pt x="1485474" y="118777"/>
                        <a:pt x="1484997" y="118682"/>
                        <a:pt x="1484616" y="118682"/>
                      </a:cubicBezTo>
                      <a:cubicBezTo>
                        <a:pt x="1484235" y="118586"/>
                        <a:pt x="1483759" y="118491"/>
                        <a:pt x="1483378" y="118491"/>
                      </a:cubicBezTo>
                      <a:cubicBezTo>
                        <a:pt x="1482997" y="118396"/>
                        <a:pt x="1482616" y="118396"/>
                        <a:pt x="1482235" y="118301"/>
                      </a:cubicBezTo>
                      <a:cubicBezTo>
                        <a:pt x="1481949" y="118205"/>
                        <a:pt x="1481664" y="118205"/>
                        <a:pt x="1481283" y="118110"/>
                      </a:cubicBezTo>
                      <a:cubicBezTo>
                        <a:pt x="1481092" y="118110"/>
                        <a:pt x="1480902" y="118015"/>
                        <a:pt x="1480616" y="118015"/>
                      </a:cubicBezTo>
                      <a:cubicBezTo>
                        <a:pt x="1480521" y="118015"/>
                        <a:pt x="1480425" y="118015"/>
                        <a:pt x="1480425" y="118015"/>
                      </a:cubicBezTo>
                      <a:lnTo>
                        <a:pt x="1481092" y="125158"/>
                      </a:lnTo>
                      <a:cubicBezTo>
                        <a:pt x="1480044" y="126587"/>
                        <a:pt x="1478901" y="127921"/>
                        <a:pt x="1477854" y="129349"/>
                      </a:cubicBezTo>
                      <a:cubicBezTo>
                        <a:pt x="1475853" y="134303"/>
                        <a:pt x="1472900" y="140970"/>
                        <a:pt x="1470615" y="145828"/>
                      </a:cubicBezTo>
                      <a:lnTo>
                        <a:pt x="1464233" y="149257"/>
                      </a:lnTo>
                      <a:lnTo>
                        <a:pt x="1456327" y="157448"/>
                      </a:lnTo>
                      <a:cubicBezTo>
                        <a:pt x="1456613" y="160496"/>
                        <a:pt x="1456994" y="164592"/>
                        <a:pt x="1457279" y="167545"/>
                      </a:cubicBezTo>
                      <a:cubicBezTo>
                        <a:pt x="1462709" y="171164"/>
                        <a:pt x="1465852" y="171736"/>
                        <a:pt x="1468900" y="172307"/>
                      </a:cubicBezTo>
                      <a:cubicBezTo>
                        <a:pt x="1471853" y="177070"/>
                        <a:pt x="1478235" y="182118"/>
                        <a:pt x="1483569" y="183928"/>
                      </a:cubicBezTo>
                      <a:cubicBezTo>
                        <a:pt x="1480997" y="188309"/>
                        <a:pt x="1477663" y="194120"/>
                        <a:pt x="1475091" y="198501"/>
                      </a:cubicBezTo>
                      <a:lnTo>
                        <a:pt x="1468900" y="201168"/>
                      </a:lnTo>
                      <a:lnTo>
                        <a:pt x="1461375" y="207740"/>
                      </a:lnTo>
                      <a:cubicBezTo>
                        <a:pt x="1463947" y="209074"/>
                        <a:pt x="1467281" y="210883"/>
                        <a:pt x="1469853" y="212217"/>
                      </a:cubicBezTo>
                      <a:cubicBezTo>
                        <a:pt x="1472710" y="210503"/>
                        <a:pt x="1476615" y="208216"/>
                        <a:pt x="1479568" y="206502"/>
                      </a:cubicBezTo>
                      <a:lnTo>
                        <a:pt x="1479568" y="210788"/>
                      </a:lnTo>
                      <a:cubicBezTo>
                        <a:pt x="1478044" y="213170"/>
                        <a:pt x="1476520" y="215551"/>
                        <a:pt x="1474901" y="217837"/>
                      </a:cubicBezTo>
                      <a:cubicBezTo>
                        <a:pt x="1464900" y="221742"/>
                        <a:pt x="1455184" y="226314"/>
                        <a:pt x="1445373" y="230695"/>
                      </a:cubicBezTo>
                      <a:cubicBezTo>
                        <a:pt x="1443468" y="230981"/>
                        <a:pt x="1443087" y="230886"/>
                        <a:pt x="1442706" y="230791"/>
                      </a:cubicBezTo>
                      <a:cubicBezTo>
                        <a:pt x="1442135" y="230695"/>
                        <a:pt x="1441468" y="230600"/>
                        <a:pt x="1440896" y="230505"/>
                      </a:cubicBezTo>
                      <a:cubicBezTo>
                        <a:pt x="1440135" y="230410"/>
                        <a:pt x="1439468" y="230219"/>
                        <a:pt x="1438706" y="230124"/>
                      </a:cubicBezTo>
                      <a:cubicBezTo>
                        <a:pt x="1437944" y="230029"/>
                        <a:pt x="1437182" y="229838"/>
                        <a:pt x="1436420" y="229743"/>
                      </a:cubicBezTo>
                      <a:cubicBezTo>
                        <a:pt x="1435658" y="229648"/>
                        <a:pt x="1434896" y="229457"/>
                        <a:pt x="1434229" y="229362"/>
                      </a:cubicBezTo>
                      <a:cubicBezTo>
                        <a:pt x="1433562" y="229267"/>
                        <a:pt x="1432991" y="229172"/>
                        <a:pt x="1432324" y="229076"/>
                      </a:cubicBezTo>
                      <a:cubicBezTo>
                        <a:pt x="1431848" y="228981"/>
                        <a:pt x="1431467" y="228886"/>
                        <a:pt x="1430991" y="228886"/>
                      </a:cubicBezTo>
                      <a:cubicBezTo>
                        <a:pt x="1430800" y="228886"/>
                        <a:pt x="1430705" y="228791"/>
                        <a:pt x="1430514" y="228791"/>
                      </a:cubicBezTo>
                      <a:quadBezTo>
                        <a:pt x="1420608" y="234124"/>
                        <a:pt x="1414703" y="253555"/>
                      </a:quadBezTo>
                      <a:cubicBezTo>
                        <a:pt x="1408797" y="256508"/>
                        <a:pt x="1405845" y="255937"/>
                        <a:pt x="1402796" y="255365"/>
                      </a:cubicBezTo>
                      <a:cubicBezTo>
                        <a:pt x="1402225" y="252317"/>
                        <a:pt x="1401558" y="248222"/>
                        <a:pt x="1400987" y="245078"/>
                      </a:cubicBezTo>
                      <a:cubicBezTo>
                        <a:pt x="1408321" y="237363"/>
                        <a:pt x="1414703" y="228886"/>
                        <a:pt x="1422418" y="221551"/>
                      </a:cubicBezTo>
                      <a:cubicBezTo>
                        <a:pt x="1421561" y="219742"/>
                        <a:pt x="1419275" y="219266"/>
                        <a:pt x="1416989" y="218885"/>
                      </a:cubicBezTo>
                      <a:cubicBezTo>
                        <a:pt x="1414703" y="218503"/>
                        <a:pt x="1412321" y="218027"/>
                        <a:pt x="1410036" y="217646"/>
                      </a:cubicBezTo>
                      <a:lnTo>
                        <a:pt x="1402987" y="214312"/>
                      </a:lnTo>
                      <a:lnTo>
                        <a:pt x="1402416" y="208026"/>
                      </a:lnTo>
                      <a:cubicBezTo>
                        <a:pt x="1405654" y="208597"/>
                        <a:pt x="1409940" y="209455"/>
                        <a:pt x="1413179" y="210026"/>
                      </a:cubicBezTo>
                      <a:cubicBezTo>
                        <a:pt x="1418894" y="211264"/>
                        <a:pt x="1421180" y="211741"/>
                        <a:pt x="1423466" y="212122"/>
                      </a:cubicBezTo>
                      <a:cubicBezTo>
                        <a:pt x="1433086" y="208597"/>
                        <a:pt x="1443183" y="206502"/>
                        <a:pt x="1452517" y="202311"/>
                      </a:cubicBezTo>
                      <a:cubicBezTo>
                        <a:pt x="1450803" y="199835"/>
                        <a:pt x="1450421" y="199739"/>
                        <a:pt x="1450041" y="199739"/>
                      </a:cubicBezTo>
                      <a:cubicBezTo>
                        <a:pt x="1449660" y="199644"/>
                        <a:pt x="1449183" y="199549"/>
                        <a:pt x="1448802" y="199549"/>
                      </a:cubicBezTo>
                      <a:cubicBezTo>
                        <a:pt x="1448421" y="199453"/>
                        <a:pt x="1448040" y="199358"/>
                        <a:pt x="1447564" y="199358"/>
                      </a:cubicBezTo>
                      <a:cubicBezTo>
                        <a:pt x="1447183" y="199263"/>
                        <a:pt x="1446802" y="199263"/>
                        <a:pt x="1446421" y="199168"/>
                      </a:cubicBezTo>
                      <a:cubicBezTo>
                        <a:pt x="1446135" y="199072"/>
                        <a:pt x="1445754" y="199072"/>
                        <a:pt x="1445469" y="198977"/>
                      </a:cubicBezTo>
                      <a:cubicBezTo>
                        <a:pt x="1445183" y="198977"/>
                        <a:pt x="1444992" y="198882"/>
                        <a:pt x="1444707" y="198882"/>
                      </a:cubicBezTo>
                      <a:cubicBezTo>
                        <a:pt x="1444516" y="198882"/>
                        <a:pt x="1444325" y="198787"/>
                        <a:pt x="1444230" y="198787"/>
                      </a:cubicBezTo>
                      <a:quadBezTo>
                        <a:pt x="1444135" y="198787"/>
                        <a:pt x="1444040" y="198787"/>
                      </a:quadBezTo>
                      <a:lnTo>
                        <a:pt x="1445373" y="191167"/>
                      </a:lnTo>
                      <a:cubicBezTo>
                        <a:pt x="1444325" y="188405"/>
                        <a:pt x="1442897" y="184785"/>
                        <a:pt x="1441849" y="182023"/>
                      </a:cubicBezTo>
                      <a:cubicBezTo>
                        <a:pt x="1443087" y="183070"/>
                        <a:pt x="1444707" y="184499"/>
                        <a:pt x="1445945" y="185547"/>
                      </a:cubicBezTo>
                      <a:lnTo>
                        <a:pt x="1462709" y="182689"/>
                      </a:lnTo>
                      <a:cubicBezTo>
                        <a:pt x="1457279" y="180022"/>
                        <a:pt x="1449945" y="176689"/>
                        <a:pt x="1444325" y="174403"/>
                      </a:cubicBezTo>
                      <a:cubicBezTo>
                        <a:pt x="1440992" y="173450"/>
                        <a:pt x="1440039" y="173260"/>
                        <a:pt x="1439087" y="173069"/>
                      </a:cubicBezTo>
                      <a:lnTo>
                        <a:pt x="1434324" y="171831"/>
                      </a:lnTo>
                      <a:cubicBezTo>
                        <a:pt x="1433086" y="169069"/>
                        <a:pt x="1431371" y="165449"/>
                        <a:pt x="1430133" y="162687"/>
                      </a:cubicBezTo>
                      <a:cubicBezTo>
                        <a:pt x="1426228" y="162687"/>
                        <a:pt x="1421085" y="162782"/>
                        <a:pt x="1417179" y="162782"/>
                      </a:cubicBezTo>
                      <a:lnTo>
                        <a:pt x="1408607" y="169164"/>
                      </a:lnTo>
                      <a:lnTo>
                        <a:pt x="1401368" y="176022"/>
                      </a:lnTo>
                      <a:lnTo>
                        <a:pt x="1396034" y="178689"/>
                      </a:lnTo>
                      <a:cubicBezTo>
                        <a:pt x="1388604" y="179641"/>
                        <a:pt x="1379270" y="183833"/>
                        <a:pt x="1372602" y="187357"/>
                      </a:cubicBezTo>
                      <a:lnTo>
                        <a:pt x="1378984" y="191833"/>
                      </a:lnTo>
                      <a:cubicBezTo>
                        <a:pt x="1384509" y="193548"/>
                        <a:pt x="1391938" y="196120"/>
                        <a:pt x="1397367" y="198215"/>
                      </a:cubicBezTo>
                      <a:cubicBezTo>
                        <a:pt x="1396510" y="199835"/>
                        <a:pt x="1395462" y="201930"/>
                        <a:pt x="1394605" y="203549"/>
                      </a:cubicBezTo>
                      <a:lnTo>
                        <a:pt x="1382699" y="208026"/>
                      </a:lnTo>
                      <a:lnTo>
                        <a:pt x="1372888" y="210503"/>
                      </a:lnTo>
                      <a:cubicBezTo>
                        <a:pt x="1367649" y="217360"/>
                        <a:pt x="1356886" y="223076"/>
                        <a:pt x="1348980" y="226409"/>
                      </a:cubicBezTo>
                      <a:lnTo>
                        <a:pt x="1329835" y="218599"/>
                      </a:lnTo>
                      <a:cubicBezTo>
                        <a:pt x="1313833" y="215074"/>
                        <a:pt x="1297355" y="213646"/>
                        <a:pt x="1281829" y="208216"/>
                      </a:cubicBezTo>
                      <a:cubicBezTo>
                        <a:pt x="1281543" y="205454"/>
                        <a:pt x="1281067" y="201739"/>
                        <a:pt x="1280781" y="198977"/>
                      </a:cubicBezTo>
                      <a:cubicBezTo>
                        <a:pt x="1276209" y="197930"/>
                        <a:pt x="1271637" y="196882"/>
                        <a:pt x="1267065" y="195739"/>
                      </a:cubicBezTo>
                      <a:lnTo>
                        <a:pt x="1263827" y="190405"/>
                      </a:lnTo>
                      <a:lnTo>
                        <a:pt x="1261350" y="184023"/>
                      </a:lnTo>
                      <a:lnTo>
                        <a:pt x="1257159" y="177355"/>
                      </a:lnTo>
                      <a:lnTo>
                        <a:pt x="1262970" y="167735"/>
                      </a:lnTo>
                      <a:lnTo>
                        <a:pt x="1258112" y="160115"/>
                      </a:lnTo>
                      <a:lnTo>
                        <a:pt x="1243920" y="161068"/>
                      </a:lnTo>
                      <a:lnTo>
                        <a:pt x="1224108" y="159639"/>
                      </a:lnTo>
                      <a:quadBezTo>
                        <a:pt x="1204581" y="162116"/>
                        <a:pt x="1193342" y="178308"/>
                      </a:quadBezTo>
                      <a:lnTo>
                        <a:pt x="1200771" y="178403"/>
                      </a:lnTo>
                      <a:lnTo>
                        <a:pt x="1194866" y="181261"/>
                      </a:lnTo>
                      <a:lnTo>
                        <a:pt x="1191151" y="190976"/>
                      </a:lnTo>
                      <a:cubicBezTo>
                        <a:pt x="1188770" y="196691"/>
                        <a:pt x="1184388" y="203740"/>
                        <a:pt x="1180388" y="208407"/>
                      </a:cubicBezTo>
                      <a:cubicBezTo>
                        <a:pt x="1181721" y="203645"/>
                        <a:pt x="1183722" y="197263"/>
                        <a:pt x="1185627" y="192691"/>
                      </a:cubicBezTo>
                      <a:cubicBezTo>
                        <a:pt x="1183055" y="192024"/>
                        <a:pt x="1180483" y="191262"/>
                        <a:pt x="1177911" y="190595"/>
                      </a:cubicBezTo>
                      <a:cubicBezTo>
                        <a:pt x="1175054" y="191738"/>
                        <a:pt x="1171339" y="193358"/>
                        <a:pt x="1168482" y="194501"/>
                      </a:cubicBezTo>
                      <a:cubicBezTo>
                        <a:pt x="1168863" y="192119"/>
                        <a:pt x="1171339" y="189452"/>
                        <a:pt x="1173911" y="186880"/>
                      </a:cubicBezTo>
                      <a:lnTo>
                        <a:pt x="1166862" y="180785"/>
                      </a:lnTo>
                      <a:lnTo>
                        <a:pt x="1162290" y="174117"/>
                      </a:lnTo>
                      <a:lnTo>
                        <a:pt x="1147908" y="172783"/>
                      </a:lnTo>
                      <a:lnTo>
                        <a:pt x="1132572" y="173069"/>
                      </a:lnTo>
                      <a:lnTo>
                        <a:pt x="1103045" y="169355"/>
                      </a:lnTo>
                      <a:cubicBezTo>
                        <a:pt x="1091805" y="163354"/>
                        <a:pt x="1090662" y="162687"/>
                        <a:pt x="1077423" y="152400"/>
                      </a:cubicBezTo>
                      <a:cubicBezTo>
                        <a:pt x="1079232" y="150019"/>
                        <a:pt x="1081614" y="146876"/>
                        <a:pt x="1083423" y="144494"/>
                      </a:cubicBezTo>
                      <a:cubicBezTo>
                        <a:pt x="1092186" y="143351"/>
                        <a:pt x="1101235" y="145923"/>
                        <a:pt x="1109903" y="142970"/>
                      </a:cubicBezTo>
                      <a:lnTo>
                        <a:pt x="1115142" y="133636"/>
                      </a:lnTo>
                      <a:lnTo>
                        <a:pt x="1115427" y="123539"/>
                      </a:lnTo>
                      <a:lnTo>
                        <a:pt x="1109712" y="114014"/>
                      </a:lnTo>
                      <a:cubicBezTo>
                        <a:pt x="1107712" y="113347"/>
                        <a:pt x="1105712" y="112681"/>
                        <a:pt x="1103712" y="111919"/>
                      </a:cubicBezTo>
                      <a:cubicBezTo>
                        <a:pt x="1090853" y="112490"/>
                        <a:pt x="1087519" y="111633"/>
                        <a:pt x="1078470" y="100013"/>
                      </a:cubicBezTo>
                      <a:cubicBezTo>
                        <a:pt x="1053420" y="47720"/>
                        <a:pt x="1045419" y="50864"/>
                        <a:pt x="1024178" y="59245"/>
                      </a:cubicBezTo>
                      <a:cubicBezTo>
                        <a:pt x="1021892" y="58579"/>
                        <a:pt x="1011319" y="58960"/>
                        <a:pt x="1009128" y="57912"/>
                      </a:cubicBezTo>
                      <a:quadBezTo>
                        <a:pt x="1010271" y="57341"/>
                        <a:pt x="1026178" y="51245"/>
                      </a:quadBezTo>
                      <a:cubicBezTo>
                        <a:pt x="1025988" y="50292"/>
                        <a:pt x="1025702" y="48958"/>
                        <a:pt x="1025607" y="48006"/>
                      </a:cubicBezTo>
                      <a:cubicBezTo>
                        <a:pt x="1027988" y="41148"/>
                        <a:pt x="1035608" y="39338"/>
                        <a:pt x="1039418" y="33909"/>
                      </a:cubicBezTo>
                      <a:cubicBezTo>
                        <a:pt x="1033512" y="31337"/>
                        <a:pt x="1032084" y="32004"/>
                        <a:pt x="1025892" y="37624"/>
                      </a:cubicBezTo>
                      <a:lnTo>
                        <a:pt x="1018844" y="39433"/>
                      </a:lnTo>
                      <a:lnTo>
                        <a:pt x="1013891" y="41053"/>
                      </a:lnTo>
                      <a:cubicBezTo>
                        <a:pt x="1010652" y="43339"/>
                        <a:pt x="1007319" y="45529"/>
                        <a:pt x="1004080" y="47816"/>
                      </a:cubicBezTo>
                      <a:lnTo>
                        <a:pt x="997984" y="51149"/>
                      </a:lnTo>
                      <a:lnTo>
                        <a:pt x="989507" y="40767"/>
                      </a:lnTo>
                      <a:lnTo>
                        <a:pt x="997127" y="33719"/>
                      </a:lnTo>
                      <a:lnTo>
                        <a:pt x="1016367" y="16859"/>
                      </a:lnTo>
                      <a:cubicBezTo>
                        <a:pt x="1018653" y="10096"/>
                        <a:pt x="1018939" y="8382"/>
                        <a:pt x="1018082" y="2953"/>
                      </a:cubicBezTo>
                      <a:cubicBezTo>
                        <a:pt x="996270" y="857"/>
                        <a:pt x="977982" y="17812"/>
                        <a:pt x="955884" y="14288"/>
                      </a:cubicBezTo>
                      <a:cubicBezTo>
                        <a:pt x="966075" y="10096"/>
                        <a:pt x="977410" y="9906"/>
                        <a:pt x="987602" y="5620"/>
                      </a:cubicBezTo>
                      <a:cubicBezTo>
                        <a:pt x="986745" y="4477"/>
                        <a:pt x="985697" y="3048"/>
                        <a:pt x="984840" y="1905"/>
                      </a:cubicBezTo>
                      <a:quadBezTo>
                        <a:pt x="974934" y="1619"/>
                        <a:pt x="967504" y="0"/>
                      </a:quadBezTo>
                      <a:cubicBezTo>
                        <a:pt x="749382" y="133255"/>
                        <a:pt x="547261" y="295656"/>
                        <a:pt x="365905" y="481108"/>
                      </a:cubicBezTo>
                      <a:lnTo>
                        <a:pt x="369239" y="478536"/>
                      </a:lnTo>
                      <a:lnTo>
                        <a:pt x="362190" y="496919"/>
                      </a:lnTo>
                      <a:quadBezTo>
                        <a:pt x="333520" y="537210"/>
                        <a:pt x="322852" y="572262"/>
                      </a:quadBezTo>
                      <a:cubicBezTo>
                        <a:pt x="331520" y="611314"/>
                        <a:pt x="288276" y="635794"/>
                        <a:pt x="294182" y="674180"/>
                      </a:cubicBezTo>
                      <a:cubicBezTo>
                        <a:pt x="293420" y="679609"/>
                        <a:pt x="293896" y="683038"/>
                        <a:pt x="306088" y="765810"/>
                      </a:cubicBezTo>
                      <a:quadBezTo>
                        <a:pt x="313803" y="794957"/>
                        <a:pt x="295325" y="830675"/>
                      </a:quadBezTo>
                      <a:cubicBezTo>
                        <a:pt x="293229" y="834485"/>
                        <a:pt x="293039" y="834390"/>
                        <a:pt x="292944" y="834295"/>
                      </a:cubicBezTo>
                      <a:cubicBezTo>
                        <a:pt x="292563" y="834104"/>
                        <a:pt x="292086" y="833914"/>
                        <a:pt x="291705" y="833723"/>
                      </a:cubicBezTo>
                      <a:cubicBezTo>
                        <a:pt x="291134" y="833437"/>
                        <a:pt x="290467" y="833247"/>
                        <a:pt x="289896" y="832961"/>
                      </a:cubicBezTo>
                      <a:cubicBezTo>
                        <a:pt x="289229" y="832675"/>
                        <a:pt x="288467" y="832390"/>
                        <a:pt x="287800" y="832009"/>
                      </a:cubicBezTo>
                      <a:cubicBezTo>
                        <a:pt x="287038" y="831723"/>
                        <a:pt x="286276" y="831342"/>
                        <a:pt x="285514" y="831056"/>
                      </a:cubicBezTo>
                      <a:cubicBezTo>
                        <a:pt x="284752" y="830771"/>
                        <a:pt x="284085" y="830390"/>
                        <a:pt x="283323" y="830104"/>
                      </a:cubicBezTo>
                      <a:cubicBezTo>
                        <a:pt x="282752" y="829818"/>
                        <a:pt x="282085" y="829532"/>
                        <a:pt x="281513" y="829342"/>
                      </a:cubicBezTo>
                      <a:cubicBezTo>
                        <a:pt x="281133" y="829151"/>
                        <a:pt x="280656" y="828961"/>
                        <a:pt x="280275" y="828770"/>
                      </a:cubicBezTo>
                      <a:cubicBezTo>
                        <a:pt x="277513" y="827532"/>
                        <a:pt x="273894" y="826008"/>
                        <a:pt x="271226" y="824770"/>
                      </a:cubicBezTo>
                      <a:cubicBezTo>
                        <a:pt x="268369" y="821436"/>
                        <a:pt x="259701" y="812578"/>
                        <a:pt x="253319" y="801815"/>
                      </a:cubicBezTo>
                      <a:cubicBezTo>
                        <a:pt x="250748" y="810006"/>
                        <a:pt x="247414" y="820865"/>
                        <a:pt x="244842" y="829056"/>
                      </a:cubicBezTo>
                      <a:lnTo>
                        <a:pt x="214743" y="878872"/>
                      </a:lnTo>
                      <a:cubicBezTo>
                        <a:pt x="151783" y="996982"/>
                        <a:pt x="150640" y="997839"/>
                        <a:pt x="123589" y="1018889"/>
                      </a:cubicBezTo>
                      <a:cubicBezTo>
                        <a:pt x="109111" y="1030129"/>
                        <a:pt x="106920" y="1031843"/>
                        <a:pt x="96062" y="1069181"/>
                      </a:cubicBezTo>
                      <a:cubicBezTo>
                        <a:pt x="95300" y="1071944"/>
                        <a:pt x="94252" y="1075563"/>
                        <a:pt x="93490" y="1078230"/>
                      </a:cubicBezTo>
                      <a:cubicBezTo>
                        <a:pt x="85203" y="1107091"/>
                        <a:pt x="59962" y="1135856"/>
                        <a:pt x="50437" y="1138333"/>
                      </a:cubicBezTo>
                      <a:quadBezTo>
                        <a:pt x="45008" y="1139762"/>
                        <a:pt x="35292" y="1193006"/>
                      </a:quadBezTo>
                      <a:cubicBezTo>
                        <a:pt x="15385" y="1279017"/>
                        <a:pt x="21290" y="1368457"/>
                        <a:pt x="1478" y="1454467"/>
                      </a:cubicBezTo>
                      <a:cubicBezTo>
                        <a:pt x="-9380" y="1501521"/>
                        <a:pt x="42817" y="1515999"/>
                        <a:pt x="52342" y="1552480"/>
                      </a:cubicBezTo>
                      <a:quadBezTo>
                        <a:pt x="53009" y="1554956"/>
                        <a:pt x="48722" y="1667828"/>
                      </a:quadBezTo>
                      <a:cubicBezTo>
                        <a:pt x="48437" y="1674876"/>
                        <a:pt x="48056" y="1684401"/>
                        <a:pt x="47770" y="1691450"/>
                      </a:cubicBezTo>
                      <a:cubicBezTo>
                        <a:pt x="61962" y="1696403"/>
                        <a:pt x="76440" y="1701260"/>
                        <a:pt x="91013" y="1706118"/>
                      </a:cubicBezTo>
                      <a:cubicBezTo>
                        <a:pt x="95966" y="1677543"/>
                        <a:pt x="101110" y="1673924"/>
                        <a:pt x="109778" y="1667923"/>
                      </a:cubicBezTo>
                      <a:quadBezTo>
                        <a:pt x="120446" y="1676019"/>
                        <a:pt x="141210" y="1687640"/>
                      </a:quadBezTo>
                      <a:cubicBezTo>
                        <a:pt x="148544" y="1697546"/>
                        <a:pt x="149497" y="1698879"/>
                        <a:pt x="147782" y="1719739"/>
                      </a:cubicBezTo>
                      <a:cubicBezTo>
                        <a:pt x="142258" y="1771364"/>
                        <a:pt x="138353" y="1807083"/>
                        <a:pt x="163880" y="1878997"/>
                      </a:cubicBezTo>
                      <a:quadBezTo>
                        <a:pt x="173500" y="1885093"/>
                        <a:pt x="205028" y="2006917"/>
                      </a:quadBezTo>
                      <a:quadBezTo>
                        <a:pt x="190740" y="2009584"/>
                        <a:pt x="185501" y="2018824"/>
                      </a:quadBezTo>
                      <a:cubicBezTo>
                        <a:pt x="209790" y="2071021"/>
                        <a:pt x="247604" y="2115979"/>
                        <a:pt x="267321" y="2170652"/>
                      </a:cubicBezTo>
                      <a:cubicBezTo>
                        <a:pt x="285514" y="2221040"/>
                        <a:pt x="267607" y="2275999"/>
                        <a:pt x="287229" y="2326196"/>
                      </a:cubicBezTo>
                      <a:cubicBezTo>
                        <a:pt x="285895" y="2328386"/>
                        <a:pt x="284085" y="2331244"/>
                        <a:pt x="282752" y="2333435"/>
                      </a:cubicBezTo>
                      <a:cubicBezTo>
                        <a:pt x="280561" y="2333720"/>
                        <a:pt x="277608" y="2334101"/>
                        <a:pt x="275418" y="2334387"/>
                      </a:cubicBezTo>
                      <a:cubicBezTo>
                        <a:pt x="273989" y="2336673"/>
                        <a:pt x="271988" y="2339626"/>
                        <a:pt x="270560" y="2341912"/>
                      </a:cubicBezTo>
                      <a:cubicBezTo>
                        <a:pt x="287895" y="2386108"/>
                        <a:pt x="320185" y="2468213"/>
                        <a:pt x="526497" y="2626138"/>
                      </a:cubicBezTo>
                      <a:cubicBezTo>
                        <a:pt x="586885" y="2672334"/>
                        <a:pt x="682516" y="2620899"/>
                        <a:pt x="730903" y="2700242"/>
                      </a:cubicBezTo>
                      <a:quadBezTo>
                        <a:pt x="779766" y="2780348"/>
                        <a:pt x="896352" y="2845308"/>
                      </a:quadBezTo>
                      <a:cubicBezTo>
                        <a:pt x="913402" y="2854833"/>
                        <a:pt x="949216" y="2861691"/>
                        <a:pt x="949502" y="2861691"/>
                      </a:cubicBezTo>
                      <a:cubicBezTo>
                        <a:pt x="952264" y="2857500"/>
                        <a:pt x="957693" y="2853214"/>
                        <a:pt x="962075" y="2850833"/>
                      </a:cubicBezTo>
                      <a:lnTo>
                        <a:pt x="969028" y="2855976"/>
                      </a:lnTo>
                      <a:cubicBezTo>
                        <a:pt x="970552" y="2857881"/>
                        <a:pt x="972552" y="2860453"/>
                        <a:pt x="974076" y="2862453"/>
                      </a:cubicBezTo>
                      <a:cubicBezTo>
                        <a:pt x="970457" y="2865882"/>
                        <a:pt x="965790" y="2870644"/>
                        <a:pt x="962456" y="2874359"/>
                      </a:cubicBezTo>
                      <a:cubicBezTo>
                        <a:pt x="980268" y="2921794"/>
                        <a:pt x="1024083" y="2951131"/>
                        <a:pt x="1046466" y="2995327"/>
                      </a:cubicBezTo>
                      <a:cubicBezTo>
                        <a:pt x="1043323" y="2994946"/>
                        <a:pt x="1040180" y="2994565"/>
                        <a:pt x="1037132" y="2994184"/>
                      </a:cubicBezTo>
                      <a:lnTo>
                        <a:pt x="1046085" y="3007424"/>
                      </a:lnTo>
                      <a:quadBezTo>
                        <a:pt x="1036465" y="3023711"/>
                        <a:pt x="1043037" y="3046190"/>
                      </a:quadBezTo>
                      <a:cubicBezTo>
                        <a:pt x="1059801" y="3054382"/>
                        <a:pt x="1065516" y="3063811"/>
                        <a:pt x="1067326" y="3066860"/>
                      </a:cubicBezTo>
                      <a:cubicBezTo>
                        <a:pt x="1069898" y="3065907"/>
                        <a:pt x="1073232" y="3064669"/>
                        <a:pt x="1075803" y="3063811"/>
                      </a:cubicBezTo>
                      <a:cubicBezTo>
                        <a:pt x="1076280" y="3061430"/>
                        <a:pt x="1076851" y="3058287"/>
                        <a:pt x="1077232" y="3055906"/>
                      </a:cubicBezTo>
                      <a:cubicBezTo>
                        <a:pt x="1073517" y="3052477"/>
                        <a:pt x="1068755" y="3047714"/>
                        <a:pt x="1065421" y="3043904"/>
                      </a:cubicBezTo>
                      <a:cubicBezTo>
                        <a:pt x="1067707" y="3043619"/>
                        <a:pt x="1070755" y="3043142"/>
                        <a:pt x="1073136" y="3042857"/>
                      </a:cubicBezTo>
                      <a:cubicBezTo>
                        <a:pt x="1076089" y="3046571"/>
                        <a:pt x="1081423" y="3050762"/>
                        <a:pt x="1085900" y="3052286"/>
                      </a:cubicBezTo>
                      <a:quadBezTo>
                        <a:pt x="1087900" y="3056477"/>
                        <a:pt x="1090377" y="3074956"/>
                      </a:quadBezTo>
                      <a:cubicBezTo>
                        <a:pt x="1119333" y="3093720"/>
                        <a:pt x="1136763" y="3105055"/>
                        <a:pt x="1133906" y="3125153"/>
                      </a:cubicBezTo>
                      <a:lnTo>
                        <a:pt x="1130191" y="3134297"/>
                      </a:lnTo>
                      <a:lnTo>
                        <a:pt x="1142383" y="3141536"/>
                      </a:lnTo>
                      <a:cubicBezTo>
                        <a:pt x="1143907" y="3141726"/>
                        <a:pt x="1145431" y="3141917"/>
                        <a:pt x="1146860" y="3142012"/>
                      </a:cubicBezTo>
                      <a:lnTo>
                        <a:pt x="1141145" y="3132963"/>
                      </a:lnTo>
                      <a:cubicBezTo>
                        <a:pt x="1143431" y="3132011"/>
                        <a:pt x="1146384" y="3130773"/>
                        <a:pt x="1148574" y="3129820"/>
                      </a:cubicBezTo>
                      <a:cubicBezTo>
                        <a:pt x="1153718" y="3134582"/>
                        <a:pt x="1156575" y="3144298"/>
                        <a:pt x="1158290" y="3151061"/>
                      </a:cubicBezTo>
                      <a:lnTo>
                        <a:pt x="1164005" y="3162014"/>
                      </a:lnTo>
                      <a:cubicBezTo>
                        <a:pt x="1165910" y="3158014"/>
                        <a:pt x="1169625" y="3153251"/>
                        <a:pt x="1172863" y="3150299"/>
                      </a:cubicBezTo>
                      <a:cubicBezTo>
                        <a:pt x="1189913" y="3158109"/>
                        <a:pt x="1208963" y="3161062"/>
                        <a:pt x="1224965" y="3171539"/>
                      </a:cubicBezTo>
                      <a:cubicBezTo>
                        <a:pt x="1224870" y="3174206"/>
                        <a:pt x="1224870" y="3176873"/>
                        <a:pt x="1224774" y="3179636"/>
                      </a:cubicBezTo>
                      <a:lnTo>
                        <a:pt x="1230680" y="3187160"/>
                      </a:lnTo>
                      <a:lnTo>
                        <a:pt x="1240871" y="3195161"/>
                      </a:lnTo>
                      <a:cubicBezTo>
                        <a:pt x="1242110" y="3195257"/>
                        <a:pt x="1243443" y="3195447"/>
                        <a:pt x="1244682" y="3195542"/>
                      </a:cubicBezTo>
                      <a:cubicBezTo>
                        <a:pt x="1244777" y="3192113"/>
                        <a:pt x="1244777" y="3188684"/>
                        <a:pt x="1244872" y="3185255"/>
                      </a:cubicBezTo>
                      <a:cubicBezTo>
                        <a:pt x="1247158" y="3185446"/>
                        <a:pt x="1250111" y="3185732"/>
                        <a:pt x="1252397" y="3185922"/>
                      </a:cubicBezTo>
                      <a:quadBezTo>
                        <a:pt x="1254778" y="3190018"/>
                        <a:pt x="1262303" y="3218021"/>
                      </a:quadBezTo>
                      <a:cubicBezTo>
                        <a:pt x="1268685" y="3217450"/>
                        <a:pt x="1277162" y="3216878"/>
                        <a:pt x="1283544" y="3216402"/>
                      </a:cubicBezTo>
                      <a:lnTo>
                        <a:pt x="1291068" y="3211830"/>
                      </a:lnTo>
                      <a:cubicBezTo>
                        <a:pt x="1293164" y="3210973"/>
                        <a:pt x="1295926" y="3209735"/>
                        <a:pt x="1298021" y="3208877"/>
                      </a:cubicBezTo>
                      <a:cubicBezTo>
                        <a:pt x="1291925" y="3197066"/>
                        <a:pt x="1284496" y="3185922"/>
                        <a:pt x="1278305" y="3174111"/>
                      </a:cubicBezTo>
                      <a:cubicBezTo>
                        <a:pt x="1279353" y="3171920"/>
                        <a:pt x="1280686" y="3169063"/>
                        <a:pt x="1281734" y="3166872"/>
                      </a:cubicBezTo>
                      <a:cubicBezTo>
                        <a:pt x="1303832" y="3160776"/>
                        <a:pt x="1306689" y="3156109"/>
                        <a:pt x="1320120" y="3133725"/>
                      </a:cubicBezTo>
                      <a:cubicBezTo>
                        <a:pt x="1324120" y="3134106"/>
                        <a:pt x="1328216" y="3134487"/>
                        <a:pt x="1332216" y="3134868"/>
                      </a:cubicBezTo>
                      <a:cubicBezTo>
                        <a:pt x="1333454" y="3133249"/>
                        <a:pt x="1336503" y="3132773"/>
                        <a:pt x="1338312" y="3131820"/>
                      </a:cubicBezTo>
                      <a:lnTo>
                        <a:pt x="1338312" y="3131820"/>
                      </a:lnTo>
                      <a:cubicBezTo>
                        <a:pt x="1357648" y="3136202"/>
                        <a:pt x="1369935" y="3156014"/>
                        <a:pt x="1382985" y="3177064"/>
                      </a:cubicBezTo>
                      <a:cubicBezTo>
                        <a:pt x="1380127" y="3178111"/>
                        <a:pt x="1376317" y="3179540"/>
                        <a:pt x="1373364" y="3180588"/>
                      </a:cubicBezTo>
                      <a:cubicBezTo>
                        <a:pt x="1384794" y="3225260"/>
                        <a:pt x="1417560" y="3261360"/>
                        <a:pt x="1425085" y="3307652"/>
                      </a:cubicBezTo>
                      <a:cubicBezTo>
                        <a:pt x="1422323" y="3309557"/>
                        <a:pt x="1418513" y="3312033"/>
                        <a:pt x="1415750" y="3313938"/>
                      </a:cubicBezTo>
                      <a:cubicBezTo>
                        <a:pt x="1415179" y="3317558"/>
                        <a:pt x="1414512" y="3322415"/>
                        <a:pt x="1413941" y="3326130"/>
                      </a:cubicBezTo>
                      <a:cubicBezTo>
                        <a:pt x="1424514" y="3335750"/>
                        <a:pt x="1432324" y="3353943"/>
                        <a:pt x="1409559" y="3385852"/>
                      </a:cubicBezTo>
                      <a:cubicBezTo>
                        <a:pt x="1416132" y="3398139"/>
                        <a:pt x="1426990" y="3408045"/>
                        <a:pt x="1429657" y="3422428"/>
                      </a:cubicBezTo>
                      <a:quadBezTo>
                        <a:pt x="1409750" y="3442716"/>
                        <a:pt x="1404225" y="3461766"/>
                      </a:quadBezTo>
                      <a:cubicBezTo>
                        <a:pt x="1397939" y="3462147"/>
                        <a:pt x="1389462" y="3461671"/>
                        <a:pt x="1383175" y="3460528"/>
                      </a:cubicBezTo>
                      <a:cubicBezTo>
                        <a:pt x="1358600" y="3480244"/>
                        <a:pt x="1359077" y="3483007"/>
                        <a:pt x="1361649" y="3496342"/>
                      </a:cubicBezTo>
                      <a:cubicBezTo>
                        <a:pt x="1357458" y="3501676"/>
                        <a:pt x="1351266" y="3508439"/>
                        <a:pt x="1346409" y="3513106"/>
                      </a:cubicBezTo>
                      <a:cubicBezTo>
                        <a:pt x="1348409" y="3519392"/>
                        <a:pt x="1348028" y="3529013"/>
                        <a:pt x="1345456" y="3535013"/>
                      </a:cubicBezTo>
                      <a:cubicBezTo>
                        <a:pt x="1342599" y="3536156"/>
                        <a:pt x="1338789" y="3537680"/>
                        <a:pt x="1335931" y="3538728"/>
                      </a:cubicBezTo>
                      <a:lnTo>
                        <a:pt x="1332026" y="3539681"/>
                      </a:lnTo>
                      <a:quadBezTo>
                        <a:pt x="1299355" y="3546634"/>
                        <a:pt x="1299165" y="3546824"/>
                      </a:quadBezTo>
                      <a:cubicBezTo>
                        <a:pt x="1289830" y="3557873"/>
                        <a:pt x="1300593" y="3570542"/>
                        <a:pt x="1296307" y="3581972"/>
                      </a:cubicBezTo>
                      <a:cubicBezTo>
                        <a:pt x="1292973" y="3590830"/>
                        <a:pt x="1282210" y="3596354"/>
                        <a:pt x="1284401" y="3607784"/>
                      </a:cubicBezTo>
                      <a:cubicBezTo>
                        <a:pt x="1286877" y="3621119"/>
                        <a:pt x="1280305" y="3631121"/>
                        <a:pt x="1272590" y="3632073"/>
                      </a:cubicBezTo>
                      <a:cubicBezTo>
                        <a:pt x="1267161" y="3632835"/>
                        <a:pt x="1265922" y="3633311"/>
                        <a:pt x="1262398" y="3634835"/>
                      </a:cubicBezTo>
                      <a:cubicBezTo>
                        <a:pt x="1256016" y="3652361"/>
                        <a:pt x="1283448" y="3674459"/>
                        <a:pt x="1262303" y="3687318"/>
                      </a:cubicBezTo>
                      <a:cubicBezTo>
                        <a:pt x="1260207" y="3700463"/>
                        <a:pt x="1291925" y="3729704"/>
                        <a:pt x="1292211" y="3729990"/>
                      </a:cubicBezTo>
                      <a:cubicBezTo>
                        <a:pt x="1299450" y="3735800"/>
                        <a:pt x="1304784" y="3724847"/>
                        <a:pt x="1311833" y="3727133"/>
                      </a:cubicBezTo>
                      <a:quadBezTo>
                        <a:pt x="1309547" y="3747421"/>
                        <a:pt x="1290402" y="3753517"/>
                      </a:quadBezTo>
                      <a:quadBezTo>
                        <a:pt x="1274209" y="3758660"/>
                        <a:pt x="1265637" y="3777234"/>
                      </a:quadBezTo>
                      <a:cubicBezTo>
                        <a:pt x="1261255" y="3786664"/>
                        <a:pt x="1249254" y="3791331"/>
                        <a:pt x="1248873" y="3803333"/>
                      </a:cubicBezTo>
                      <a:cubicBezTo>
                        <a:pt x="1248587" y="3814191"/>
                        <a:pt x="1259921" y="3816001"/>
                        <a:pt x="1264398" y="3823049"/>
                      </a:cubicBezTo>
                      <a:quadBezTo>
                        <a:pt x="1261446" y="3833622"/>
                        <a:pt x="1275257" y="3861626"/>
                      </a:quadBezTo>
                      <a:cubicBezTo>
                        <a:pt x="1274876" y="3862197"/>
                        <a:pt x="1274495" y="3863054"/>
                        <a:pt x="1274114" y="3863626"/>
                      </a:cubicBezTo>
                      <a:cubicBezTo>
                        <a:pt x="1270494" y="3862673"/>
                        <a:pt x="1266875" y="3861435"/>
                        <a:pt x="1263160" y="3860673"/>
                      </a:cubicBezTo>
                      <a:cubicBezTo>
                        <a:pt x="1262779" y="3861244"/>
                        <a:pt x="1262208" y="3861911"/>
                        <a:pt x="1261827" y="3862483"/>
                      </a:cubicBezTo>
                      <a:quadBezTo>
                        <a:pt x="1264494" y="3871151"/>
                        <a:pt x="1266113" y="3872960"/>
                      </a:quadBezTo>
                      <a:cubicBezTo>
                        <a:pt x="1281448" y="3889629"/>
                        <a:pt x="1301927" y="3899154"/>
                        <a:pt x="1319453" y="3912965"/>
                      </a:cubicBezTo>
                      <a:cubicBezTo>
                        <a:pt x="1335264" y="3925443"/>
                        <a:pt x="1337455" y="3947160"/>
                        <a:pt x="1352028" y="3960495"/>
                      </a:cubicBezTo>
                      <a:cubicBezTo>
                        <a:pt x="1399558" y="4022122"/>
                        <a:pt x="1417941" y="4101084"/>
                        <a:pt x="1470043" y="4159949"/>
                      </a:cubicBezTo>
                      <a:cubicBezTo>
                        <a:pt x="1488712" y="4193572"/>
                        <a:pt x="1493189" y="4234720"/>
                        <a:pt x="1524145" y="4261866"/>
                      </a:cubicBezTo>
                      <a:cubicBezTo>
                        <a:pt x="1578914" y="4309872"/>
                        <a:pt x="1651304" y="4327589"/>
                        <a:pt x="1709597" y="4369689"/>
                      </a:cubicBezTo>
                      <a:cubicBezTo>
                        <a:pt x="1709978" y="4372737"/>
                        <a:pt x="1710549" y="4376833"/>
                        <a:pt x="1711025" y="4379881"/>
                      </a:cubicBezTo>
                      <a:quadBezTo>
                        <a:pt x="1760841" y="4406170"/>
                        <a:pt x="1765699" y="4565142"/>
                      </a:quadBezTo>
                      <a:cubicBezTo>
                        <a:pt x="1761699" y="4568952"/>
                        <a:pt x="1756650" y="4574382"/>
                        <a:pt x="1753126" y="4578668"/>
                      </a:cubicBezTo>
                      <a:cubicBezTo>
                        <a:pt x="1765413" y="4595337"/>
                        <a:pt x="1752745" y="4694873"/>
                        <a:pt x="1752554" y="4695730"/>
                      </a:cubicBezTo>
                      <a:cubicBezTo>
                        <a:pt x="1748745" y="4696873"/>
                        <a:pt x="1748649" y="4696873"/>
                        <a:pt x="1748649" y="4696873"/>
                      </a:cubicBezTo>
                      <a:quadBezTo>
                        <a:pt x="1748649" y="4696873"/>
                        <a:pt x="1748649" y="4696873"/>
                      </a:quadBezTo>
                      <a:quadBezTo>
                        <a:pt x="1748649" y="4696873"/>
                        <a:pt x="1748649" y="4696873"/>
                      </a:quadBezTo>
                      <a:quadBezTo>
                        <a:pt x="1748649" y="4696873"/>
                        <a:pt x="1748649" y="4696873"/>
                      </a:quadBezTo>
                      <a:quadBezTo>
                        <a:pt x="1748649" y="4696873"/>
                        <a:pt x="1748649" y="4696873"/>
                      </a:quadBezTo>
                      <a:quadBezTo>
                        <a:pt x="1748649" y="4696873"/>
                        <a:pt x="1748649" y="4696873"/>
                      </a:quadBezTo>
                      <a:quadBezTo>
                        <a:pt x="1748649" y="4696873"/>
                        <a:pt x="1748649" y="4696873"/>
                      </a:quadBezTo>
                      <a:quadBezTo>
                        <a:pt x="1748649" y="4696873"/>
                        <a:pt x="1748649" y="4696873"/>
                      </a:quadBezTo>
                      <a:cubicBezTo>
                        <a:pt x="1751983" y="4716399"/>
                        <a:pt x="1737315" y="4743069"/>
                        <a:pt x="1732743" y="4750784"/>
                      </a:cubicBezTo>
                      <a:quadBezTo>
                        <a:pt x="1743887" y="4775454"/>
                        <a:pt x="1739791" y="4784122"/>
                      </a:quadBezTo>
                      <a:cubicBezTo>
                        <a:pt x="1737219" y="4784789"/>
                        <a:pt x="1733790" y="4785741"/>
                        <a:pt x="1731314" y="4786408"/>
                      </a:cubicBezTo>
                      <a:cubicBezTo>
                        <a:pt x="1731600" y="4812125"/>
                        <a:pt x="1754079" y="4836033"/>
                        <a:pt x="1737505" y="4863084"/>
                      </a:cubicBezTo>
                      <a:cubicBezTo>
                        <a:pt x="1738553" y="4865751"/>
                        <a:pt x="1739886" y="4869275"/>
                        <a:pt x="1740934" y="4871943"/>
                      </a:cubicBezTo>
                      <a:cubicBezTo>
                        <a:pt x="1731504" y="4884325"/>
                        <a:pt x="1734076" y="4903280"/>
                        <a:pt x="1719122" y="4912709"/>
                      </a:cubicBezTo>
                      <a:cubicBezTo>
                        <a:pt x="1716645" y="4924330"/>
                        <a:pt x="1709692" y="4942237"/>
                        <a:pt x="1703406" y="4953572"/>
                      </a:cubicBezTo>
                      <a:cubicBezTo>
                        <a:pt x="1700643" y="4953572"/>
                        <a:pt x="1697024" y="4953572"/>
                        <a:pt x="1694262" y="4953572"/>
                      </a:cubicBezTo>
                      <a:cubicBezTo>
                        <a:pt x="1694166" y="4956239"/>
                        <a:pt x="1694071" y="4959763"/>
                        <a:pt x="1693976" y="4962430"/>
                      </a:cubicBezTo>
                      <a:cubicBezTo>
                        <a:pt x="1702834" y="4969669"/>
                        <a:pt x="1704644" y="4971193"/>
                        <a:pt x="1715407" y="5002149"/>
                      </a:cubicBezTo>
                      <a:cubicBezTo>
                        <a:pt x="1700739" y="5021771"/>
                        <a:pt x="1697786" y="5025866"/>
                        <a:pt x="1710549" y="5039201"/>
                      </a:cubicBezTo>
                      <a:quadBezTo>
                        <a:pt x="1707501" y="5042821"/>
                        <a:pt x="1704358" y="5063871"/>
                      </a:quadBezTo>
                      <a:cubicBezTo>
                        <a:pt x="1708549" y="5067110"/>
                        <a:pt x="1715407" y="5069967"/>
                        <a:pt x="1720646" y="5070825"/>
                      </a:cubicBezTo>
                      <a:cubicBezTo>
                        <a:pt x="1721217" y="5065586"/>
                        <a:pt x="1722265" y="5058632"/>
                        <a:pt x="1723122" y="5053394"/>
                      </a:cubicBezTo>
                      <a:cubicBezTo>
                        <a:pt x="1721503" y="5051298"/>
                        <a:pt x="1719312" y="5048536"/>
                        <a:pt x="1717693" y="5046536"/>
                      </a:cubicBezTo>
                      <a:cubicBezTo>
                        <a:pt x="1721598" y="5045678"/>
                        <a:pt x="1726837" y="5044535"/>
                        <a:pt x="1730838" y="5043678"/>
                      </a:cubicBezTo>
                      <a:lnTo>
                        <a:pt x="1732743" y="5039868"/>
                      </a:lnTo>
                      <a:lnTo>
                        <a:pt x="1737981" y="5039773"/>
                      </a:lnTo>
                      <a:lnTo>
                        <a:pt x="1740744" y="5041392"/>
                      </a:lnTo>
                      <a:lnTo>
                        <a:pt x="1739220" y="5044440"/>
                      </a:lnTo>
                      <a:lnTo>
                        <a:pt x="1743029" y="5048536"/>
                      </a:lnTo>
                      <a:lnTo>
                        <a:pt x="1745030" y="5051203"/>
                      </a:lnTo>
                      <a:lnTo>
                        <a:pt x="1743696" y="5053870"/>
                      </a:lnTo>
                      <a:lnTo>
                        <a:pt x="1748173" y="5057871"/>
                      </a:lnTo>
                      <a:cubicBezTo>
                        <a:pt x="1742363" y="5059871"/>
                        <a:pt x="1742363" y="5060061"/>
                        <a:pt x="1742458" y="5060252"/>
                      </a:cubicBezTo>
                      <a:cubicBezTo>
                        <a:pt x="1742553" y="5060537"/>
                        <a:pt x="1742649" y="5060823"/>
                        <a:pt x="1742744" y="5061204"/>
                      </a:cubicBezTo>
                      <a:cubicBezTo>
                        <a:pt x="1742839" y="5061585"/>
                        <a:pt x="1742934" y="5061966"/>
                        <a:pt x="1743029" y="5062347"/>
                      </a:cubicBezTo>
                      <a:cubicBezTo>
                        <a:pt x="1743125" y="5062728"/>
                        <a:pt x="1743220" y="5063109"/>
                        <a:pt x="1743411" y="5063490"/>
                      </a:cubicBezTo>
                      <a:cubicBezTo>
                        <a:pt x="1743506" y="5063871"/>
                        <a:pt x="1743601" y="5064252"/>
                        <a:pt x="1743696" y="5064633"/>
                      </a:cubicBezTo>
                      <a:cubicBezTo>
                        <a:pt x="1743792" y="5064919"/>
                        <a:pt x="1743887" y="5065300"/>
                        <a:pt x="1743982" y="5065586"/>
                      </a:cubicBezTo>
                      <a:cubicBezTo>
                        <a:pt x="1744077" y="5065776"/>
                        <a:pt x="1744077" y="5066062"/>
                        <a:pt x="1744173" y="5066253"/>
                      </a:cubicBezTo>
                      <a:cubicBezTo>
                        <a:pt x="1744173" y="5066348"/>
                        <a:pt x="1744268" y="5066443"/>
                        <a:pt x="1744268" y="5066538"/>
                      </a:cubicBezTo>
                      <a:lnTo>
                        <a:pt x="1740363" y="5070444"/>
                      </a:lnTo>
                      <a:cubicBezTo>
                        <a:pt x="1741125" y="5073015"/>
                        <a:pt x="1742172" y="5076444"/>
                        <a:pt x="1743029" y="5078921"/>
                      </a:cubicBezTo>
                      <a:cubicBezTo>
                        <a:pt x="1741315" y="5081016"/>
                        <a:pt x="1739029" y="5083778"/>
                        <a:pt x="1737315" y="5085874"/>
                      </a:cubicBezTo>
                      <a:cubicBezTo>
                        <a:pt x="1740458" y="5090446"/>
                        <a:pt x="1744839" y="5096447"/>
                        <a:pt x="1748078" y="5100923"/>
                      </a:cubicBezTo>
                      <a:cubicBezTo>
                        <a:pt x="1745792" y="5102257"/>
                        <a:pt x="1742744" y="5104067"/>
                        <a:pt x="1740458" y="5105496"/>
                      </a:cubicBezTo>
                      <a:cubicBezTo>
                        <a:pt x="1740077" y="5122736"/>
                        <a:pt x="1725408" y="5132261"/>
                        <a:pt x="1711883" y="5133785"/>
                      </a:cubicBezTo>
                      <a:cubicBezTo>
                        <a:pt x="1711025" y="5136547"/>
                        <a:pt x="1709978" y="5140166"/>
                        <a:pt x="1709121" y="5142929"/>
                      </a:cubicBezTo>
                      <a:cubicBezTo>
                        <a:pt x="1711692" y="5143690"/>
                        <a:pt x="1715026" y="5144739"/>
                        <a:pt x="1717598" y="5145500"/>
                      </a:cubicBezTo>
                      <a:cubicBezTo>
                        <a:pt x="1718741" y="5148168"/>
                        <a:pt x="1720170" y="5151692"/>
                        <a:pt x="1721313" y="5154264"/>
                      </a:cubicBezTo>
                      <a:cubicBezTo>
                        <a:pt x="1744935" y="5157788"/>
                        <a:pt x="1759889" y="5178076"/>
                        <a:pt x="1781511" y="5185505"/>
                      </a:cubicBezTo>
                      <a:cubicBezTo>
                        <a:pt x="1776177" y="5185220"/>
                        <a:pt x="1769128" y="5184267"/>
                        <a:pt x="1763985" y="5183219"/>
                      </a:cubicBezTo>
                      <a:cubicBezTo>
                        <a:pt x="1771890" y="5185601"/>
                        <a:pt x="1788369" y="5190459"/>
                        <a:pt x="1811324" y="5195126"/>
                      </a:cubicBezTo>
                      <a:cubicBezTo>
                        <a:pt x="1811800" y="5195221"/>
                        <a:pt x="1886000" y="5206365"/>
                        <a:pt x="1903240" y="5205127"/>
                      </a:cubicBezTo>
                      <a:lnTo>
                        <a:pt x="1910003" y="5204175"/>
                      </a:lnTo>
                      <a:cubicBezTo>
                        <a:pt x="1919337" y="5204175"/>
                        <a:pt x="1928672" y="5204555"/>
                        <a:pt x="1938006" y="5204460"/>
                      </a:cubicBezTo>
                      <a:cubicBezTo>
                        <a:pt x="1913337" y="5198555"/>
                        <a:pt x="1851710" y="5187887"/>
                        <a:pt x="1851615" y="5187887"/>
                      </a:cubicBezTo>
                      <a:quadBezTo>
                        <a:pt x="1871331" y="5198745"/>
                        <a:pt x="1876379" y="5199221"/>
                      </a:quadBezTo>
                      <a:cubicBezTo>
                        <a:pt x="1871046" y="5199412"/>
                        <a:pt x="1858473" y="5199888"/>
                        <a:pt x="1813610" y="5192173"/>
                      </a:cubicBezTo>
                      <a:cubicBezTo>
                        <a:pt x="1820468" y="5192840"/>
                        <a:pt x="1829612" y="5193316"/>
                        <a:pt x="1836565" y="5193507"/>
                      </a:cubicBezTo>
                      <a:cubicBezTo>
                        <a:pt x="1837994" y="5191315"/>
                        <a:pt x="1839804" y="5188458"/>
                        <a:pt x="1841232" y="5186268"/>
                      </a:cubicBezTo>
                      <a:quadBezTo>
                        <a:pt x="1869045" y="5184744"/>
                        <a:pt x="1877999" y="5185505"/>
                      </a:quadBezTo>
                      <a:cubicBezTo>
                        <a:pt x="1873427" y="5182267"/>
                        <a:pt x="1867807" y="5177409"/>
                        <a:pt x="1863902" y="5173409"/>
                      </a:cubicBezTo>
                      <a:quadBezTo>
                        <a:pt x="1867617" y="5170170"/>
                        <a:pt x="1889238" y="5164074"/>
                      </a:quadBezTo>
                      <a:cubicBezTo>
                        <a:pt x="1898668" y="5145310"/>
                        <a:pt x="1923147" y="5152168"/>
                        <a:pt x="1934863" y="5137214"/>
                      </a:cubicBezTo>
                      <a:cubicBezTo>
                        <a:pt x="1920290" y="5131023"/>
                        <a:pt x="1903812" y="5130737"/>
                        <a:pt x="1889619" y="5123212"/>
                      </a:cubicBezTo>
                      <a:cubicBezTo>
                        <a:pt x="1891334" y="5116925"/>
                        <a:pt x="1895334" y="5102257"/>
                        <a:pt x="1938387" y="5105686"/>
                      </a:cubicBezTo>
                      <a:cubicBezTo>
                        <a:pt x="1948579" y="5096161"/>
                        <a:pt x="1951818" y="5079778"/>
                        <a:pt x="1967915" y="5076063"/>
                      </a:cubicBezTo>
                      <a:cubicBezTo>
                        <a:pt x="1965724" y="5074634"/>
                        <a:pt x="1962867" y="5072825"/>
                        <a:pt x="1960676" y="5071396"/>
                      </a:cubicBezTo>
                      <a:cubicBezTo>
                        <a:pt x="1963152" y="5070062"/>
                        <a:pt x="1966391" y="5068253"/>
                        <a:pt x="1968867" y="5066919"/>
                      </a:cubicBezTo>
                      <a:quadBezTo>
                        <a:pt x="1983250" y="5073682"/>
                        <a:pt x="1992870" y="5069015"/>
                      </a:quadBezTo>
                      <a:cubicBezTo>
                        <a:pt x="1992108" y="5066538"/>
                        <a:pt x="1990965" y="5063300"/>
                        <a:pt x="1990203" y="5060823"/>
                      </a:cubicBezTo>
                      <a:quadBezTo>
                        <a:pt x="1956294" y="5060347"/>
                        <a:pt x="1954866" y="5060061"/>
                      </a:quadBezTo>
                      <a:cubicBezTo>
                        <a:pt x="1955437" y="5054632"/>
                        <a:pt x="1954770" y="5047107"/>
                        <a:pt x="1953246" y="5041773"/>
                      </a:cubicBezTo>
                      <a:cubicBezTo>
                        <a:pt x="1985727" y="5018532"/>
                        <a:pt x="2035923" y="5047203"/>
                        <a:pt x="2061927" y="5004912"/>
                      </a:cubicBezTo>
                      <a:cubicBezTo>
                        <a:pt x="2188038" y="4991196"/>
                        <a:pt x="2204230" y="4989481"/>
                        <a:pt x="2226233" y="4952524"/>
                      </a:cubicBezTo>
                      <a:cubicBezTo>
                        <a:pt x="2223661" y="4947380"/>
                        <a:pt x="2217470" y="4941951"/>
                        <a:pt x="2212326" y="4939475"/>
                      </a:cubicBezTo>
                      <a:cubicBezTo>
                        <a:pt x="2258999" y="4889469"/>
                        <a:pt x="2333484" y="4908995"/>
                        <a:pt x="2384729" y="4870323"/>
                      </a:cubicBezTo>
                      <a:cubicBezTo>
                        <a:pt x="2434259" y="4832890"/>
                        <a:pt x="2477788" y="4787837"/>
                        <a:pt x="2531700" y="4756119"/>
                      </a:cubicBezTo>
                      <a:cubicBezTo>
                        <a:pt x="2587992" y="4722971"/>
                        <a:pt x="2598089" y="4647724"/>
                        <a:pt x="2657620" y="4617530"/>
                      </a:cubicBezTo>
                      <a:quadBezTo>
                        <a:pt x="2755823" y="4567809"/>
                        <a:pt x="2880505" y="4545711"/>
                      </a:quadBezTo>
                      <a:cubicBezTo>
                        <a:pt x="2882029" y="4543044"/>
                        <a:pt x="2884029" y="4539330"/>
                        <a:pt x="2885744" y="4536758"/>
                      </a:cubicBezTo>
                      <a:cubicBezTo>
                        <a:pt x="2900603" y="4513803"/>
                        <a:pt x="2927178" y="4504373"/>
                        <a:pt x="2944989" y="4484846"/>
                      </a:cubicBezTo>
                      <a:cubicBezTo>
                        <a:pt x="2981375" y="4444841"/>
                        <a:pt x="3007188" y="4396169"/>
                        <a:pt x="3047383" y="4359307"/>
                      </a:cubicBezTo>
                      <a:cubicBezTo>
                        <a:pt x="3109581" y="4302348"/>
                        <a:pt x="3066147" y="4200049"/>
                        <a:pt x="3138156" y="4147280"/>
                      </a:cubicBezTo>
                      <a:cubicBezTo>
                        <a:pt x="3138918" y="4150043"/>
                        <a:pt x="3139871" y="4153853"/>
                        <a:pt x="3140633" y="4156615"/>
                      </a:cubicBezTo>
                      <a:cubicBezTo>
                        <a:pt x="3143205" y="4156805"/>
                        <a:pt x="3146634" y="4156996"/>
                        <a:pt x="3149205" y="4157186"/>
                      </a:cubicBezTo>
                      <a:cubicBezTo>
                        <a:pt x="3155968" y="4150233"/>
                        <a:pt x="3162731" y="4143375"/>
                        <a:pt x="3169494" y="4136422"/>
                      </a:cubicBezTo>
                      <a:cubicBezTo>
                        <a:pt x="3155301" y="4136898"/>
                        <a:pt x="3139680" y="4138708"/>
                        <a:pt x="3123964" y="4140423"/>
                      </a:cubicBezTo>
                      <a:cubicBezTo>
                        <a:pt x="3139680" y="4138708"/>
                        <a:pt x="3155301" y="4136898"/>
                        <a:pt x="3170732" y="4135088"/>
                      </a:cubicBezTo>
                      <a:cubicBezTo>
                        <a:pt x="3340372" y="3962686"/>
                        <a:pt x="3344563" y="3947160"/>
                        <a:pt x="3354755" y="3909632"/>
                      </a:cubicBezTo>
                      <a:lnTo>
                        <a:pt x="3354755" y="3909632"/>
                      </a:lnTo>
                      <a:cubicBezTo>
                        <a:pt x="3356755" y="3901631"/>
                        <a:pt x="3357993" y="3820001"/>
                        <a:pt x="3340467" y="3804571"/>
                      </a:cubicBezTo>
                      <a:quadBezTo>
                        <a:pt x="3287032" y="3808571"/>
                        <a:pt x="3221310" y="3759518"/>
                      </a:quadBezTo>
                      <a:close/>
                      <a:moveTo>
                        <a:pt x="1506429" y="1372172"/>
                      </a:moveTo>
                      <a:cubicBezTo>
                        <a:pt x="1400129" y="1431608"/>
                        <a:pt x="1370126" y="1414463"/>
                        <a:pt x="1343646" y="1399413"/>
                      </a:cubic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quadBezTo>
                        <a:pt x="1340408" y="1398175"/>
                        <a:pt x="1340408" y="1398175"/>
                      </a:quadBezTo>
                      <a:cubicBezTo>
                        <a:pt x="1341741" y="1391793"/>
                        <a:pt x="1347171" y="1384268"/>
                        <a:pt x="1352028" y="1379982"/>
                      </a:cubicBezTo>
                      <a:cubicBezTo>
                        <a:pt x="1408797" y="1398937"/>
                        <a:pt x="1454708" y="1349216"/>
                        <a:pt x="1509477" y="1354931"/>
                      </a:cubicBezTo>
                      <a:cubicBezTo>
                        <a:pt x="1513668" y="1354836"/>
                        <a:pt x="1519383" y="1355884"/>
                        <a:pt x="1523383" y="1357408"/>
                      </a:cubicBezTo>
                      <a:cubicBezTo>
                        <a:pt x="1517859" y="1364647"/>
                        <a:pt x="1517573" y="1364933"/>
                        <a:pt x="1506429" y="1372172"/>
                      </a:cubicBezTo>
                      <a:close/>
                      <a:moveTo>
                        <a:pt x="1510620" y="1316831"/>
                      </a:moveTo>
                      <a:cubicBezTo>
                        <a:pt x="1511096" y="1314736"/>
                        <a:pt x="1514811" y="1313879"/>
                        <a:pt x="1516620" y="1312640"/>
                      </a:cubicBezTo>
                      <a:cubicBezTo>
                        <a:pt x="1519764" y="1294733"/>
                        <a:pt x="1522907" y="1276922"/>
                        <a:pt x="1526145" y="1259110"/>
                      </a:cubicBezTo>
                      <a:cubicBezTo>
                        <a:pt x="1522907" y="1276922"/>
                        <a:pt x="1519668" y="1294638"/>
                        <a:pt x="1516620" y="1312640"/>
                      </a:cubicBezTo>
                      <a:cubicBezTo>
                        <a:pt x="1522716" y="1308830"/>
                        <a:pt x="1531098" y="1303496"/>
                        <a:pt x="1596916" y="1311783"/>
                      </a:cubicBezTo>
                      <a:cubicBezTo>
                        <a:pt x="1599869" y="1309402"/>
                        <a:pt x="1603869" y="1306259"/>
                        <a:pt x="1606822" y="1303877"/>
                      </a:cubicBezTo>
                      <a:cubicBezTo>
                        <a:pt x="1608441" y="1302449"/>
                        <a:pt x="1610537" y="1300544"/>
                        <a:pt x="1612156" y="1299115"/>
                      </a:cubicBezTo>
                      <a:cubicBezTo>
                        <a:pt x="1617395" y="1299782"/>
                        <a:pt x="1623872" y="1304163"/>
                        <a:pt x="1627491" y="1308068"/>
                      </a:cubicBezTo>
                      <a:lnTo>
                        <a:pt x="1629873" y="1313402"/>
                      </a:lnTo>
                      <a:lnTo>
                        <a:pt x="1625967" y="1314641"/>
                      </a:lnTo>
                      <a:cubicBezTo>
                        <a:pt x="1626920" y="1318736"/>
                        <a:pt x="1627396" y="1324451"/>
                        <a:pt x="1627206" y="1328642"/>
                      </a:cubicBezTo>
                      <a:cubicBezTo>
                        <a:pt x="1625300" y="1329595"/>
                        <a:pt x="1622824" y="1330928"/>
                        <a:pt x="1620919" y="1331881"/>
                      </a:cubicBezTo>
                      <a:cubicBezTo>
                        <a:pt x="1585867" y="1343787"/>
                        <a:pt x="1549196" y="1324928"/>
                        <a:pt x="1514144" y="1337310"/>
                      </a:cubicBezTo>
                      <a:cubicBezTo>
                        <a:pt x="1507857" y="1337501"/>
                        <a:pt x="1497380" y="1336738"/>
                        <a:pt x="1491570" y="1334357"/>
                      </a:cubicBezTo>
                      <a:cubicBezTo>
                        <a:pt x="1492522" y="1332357"/>
                        <a:pt x="1493760" y="1329595"/>
                        <a:pt x="1494713" y="1327595"/>
                      </a:cubicBezTo>
                      <a:cubicBezTo>
                        <a:pt x="1498523" y="1323213"/>
                        <a:pt x="1505190" y="1318641"/>
                        <a:pt x="1510620" y="1316831"/>
                      </a:cubicBezTo>
                      <a:close/>
                      <a:moveTo>
                        <a:pt x="1377746" y="1174623"/>
                      </a:moveTo>
                      <a:lnTo>
                        <a:pt x="1387271" y="1177195"/>
                      </a:lnTo>
                      <a:lnTo>
                        <a:pt x="1412036" y="1185482"/>
                      </a:lnTo>
                      <a:cubicBezTo>
                        <a:pt x="1417465" y="1186053"/>
                        <a:pt x="1422990" y="1186625"/>
                        <a:pt x="1428419" y="1187196"/>
                      </a:cubicBezTo>
                      <a:lnTo>
                        <a:pt x="1436325" y="1192340"/>
                      </a:lnTo>
                      <a:lnTo>
                        <a:pt x="1450326" y="1198626"/>
                      </a:lnTo>
                      <a:lnTo>
                        <a:pt x="1456613" y="1195007"/>
                      </a:lnTo>
                      <a:lnTo>
                        <a:pt x="1470710" y="1200245"/>
                      </a:lnTo>
                      <a:lnTo>
                        <a:pt x="1480997" y="1207580"/>
                      </a:lnTo>
                      <a:quadBezTo>
                        <a:pt x="1483950" y="1218057"/>
                        <a:pt x="1497761" y="1241108"/>
                      </a:quadBezTo>
                      <a:lnTo>
                        <a:pt x="1501190" y="1249299"/>
                      </a:lnTo>
                      <a:cubicBezTo>
                        <a:pt x="1500809" y="1251395"/>
                        <a:pt x="1500428" y="1253490"/>
                        <a:pt x="1500047" y="1255586"/>
                      </a:cubicBezTo>
                      <a:lnTo>
                        <a:pt x="1491855" y="1256062"/>
                      </a:lnTo>
                      <a:lnTo>
                        <a:pt x="1496427" y="1262634"/>
                      </a:lnTo>
                      <a:lnTo>
                        <a:pt x="1491760" y="1270826"/>
                      </a:lnTo>
                      <a:cubicBezTo>
                        <a:pt x="1490617" y="1271397"/>
                        <a:pt x="1489188" y="1272159"/>
                        <a:pt x="1488141" y="1272731"/>
                      </a:cubicBezTo>
                      <a:cubicBezTo>
                        <a:pt x="1480902" y="1270063"/>
                        <a:pt x="1476234" y="1268159"/>
                        <a:pt x="1473377" y="1263682"/>
                      </a:cubicBezTo>
                      <a:lnTo>
                        <a:pt x="1469757" y="1258538"/>
                      </a:lnTo>
                      <a:lnTo>
                        <a:pt x="1463852" y="1261015"/>
                      </a:lnTo>
                      <a:lnTo>
                        <a:pt x="1461947" y="1262825"/>
                      </a:lnTo>
                      <a:cubicBezTo>
                        <a:pt x="1462328" y="1260729"/>
                        <a:pt x="1462804" y="1258634"/>
                        <a:pt x="1463185" y="1256538"/>
                      </a:cubicBezTo>
                      <a:lnTo>
                        <a:pt x="1459280" y="1253871"/>
                      </a:lnTo>
                      <a:cubicBezTo>
                        <a:pt x="1459089" y="1252538"/>
                        <a:pt x="1458804" y="1250823"/>
                        <a:pt x="1458613" y="1249490"/>
                      </a:cubicBezTo>
                      <a:cubicBezTo>
                        <a:pt x="1451088" y="1246918"/>
                        <a:pt x="1451088" y="1246632"/>
                        <a:pt x="1451946" y="1237869"/>
                      </a:cubicBezTo>
                      <a:lnTo>
                        <a:pt x="1451279" y="1231963"/>
                      </a:lnTo>
                      <a:lnTo>
                        <a:pt x="1443659" y="1230725"/>
                      </a:lnTo>
                      <a:lnTo>
                        <a:pt x="1438134" y="1231392"/>
                      </a:lnTo>
                      <a:cubicBezTo>
                        <a:pt x="1445469" y="1241298"/>
                        <a:pt x="1455470" y="1254919"/>
                        <a:pt x="1441563" y="1270921"/>
                      </a:cubicBezTo>
                      <a:cubicBezTo>
                        <a:pt x="1426895" y="1287399"/>
                        <a:pt x="1425942" y="1288447"/>
                        <a:pt x="1425085" y="1298258"/>
                      </a:cubicBezTo>
                      <a:cubicBezTo>
                        <a:pt x="1420989" y="1341787"/>
                        <a:pt x="1389938" y="1333119"/>
                        <a:pt x="1389557" y="1332929"/>
                      </a:cubicBezTo>
                      <a:cubicBezTo>
                        <a:pt x="1387938" y="1322642"/>
                        <a:pt x="1393748" y="1312926"/>
                        <a:pt x="1391938" y="1302639"/>
                      </a:cubicBezTo>
                      <a:cubicBezTo>
                        <a:pt x="1391176" y="1298162"/>
                        <a:pt x="1384604" y="1285684"/>
                        <a:pt x="1380794" y="1283208"/>
                      </a:cubicBezTo>
                      <a:quadBezTo>
                        <a:pt x="1378032" y="1284446"/>
                        <a:pt x="1366983" y="1285684"/>
                      </a:quadBezTo>
                      <a:cubicBezTo>
                        <a:pt x="1351457" y="1306259"/>
                        <a:pt x="1348599" y="1303496"/>
                        <a:pt x="1343837" y="1298829"/>
                      </a:cubicBezTo>
                      <a:lnTo>
                        <a:pt x="1344313" y="1291685"/>
                      </a:lnTo>
                      <a:lnTo>
                        <a:pt x="1348314" y="1283113"/>
                      </a:lnTo>
                      <a:lnTo>
                        <a:pt x="1356696" y="1281208"/>
                      </a:lnTo>
                      <a:cubicBezTo>
                        <a:pt x="1360696" y="1274921"/>
                        <a:pt x="1368792" y="1272635"/>
                        <a:pt x="1372126" y="1265682"/>
                      </a:cubicBezTo>
                      <a:cubicBezTo>
                        <a:pt x="1374603" y="1260443"/>
                        <a:pt x="1378413" y="1250442"/>
                        <a:pt x="1375174" y="1242632"/>
                      </a:cubicBezTo>
                      <a:lnTo>
                        <a:pt x="1375460" y="1235297"/>
                      </a:lnTo>
                      <a:lnTo>
                        <a:pt x="1380413" y="1233773"/>
                      </a:lnTo>
                      <a:lnTo>
                        <a:pt x="1379746" y="1228154"/>
                      </a:lnTo>
                      <a:lnTo>
                        <a:pt x="1376031" y="1221105"/>
                      </a:lnTo>
                      <a:lnTo>
                        <a:pt x="1368221" y="1215390"/>
                      </a:lnTo>
                      <a:lnTo>
                        <a:pt x="1361458" y="1210342"/>
                      </a:lnTo>
                      <a:lnTo>
                        <a:pt x="1357077" y="1208056"/>
                      </a:lnTo>
                      <a:cubicBezTo>
                        <a:pt x="1353362" y="1203770"/>
                        <a:pt x="1348028" y="1201769"/>
                        <a:pt x="1343837" y="1198150"/>
                      </a:cubicBezTo>
                      <a:lnTo>
                        <a:pt x="1337169" y="1193006"/>
                      </a:lnTo>
                      <a:lnTo>
                        <a:pt x="1331359" y="1192054"/>
                      </a:lnTo>
                      <a:lnTo>
                        <a:pt x="1326406" y="1196054"/>
                      </a:lnTo>
                      <a:lnTo>
                        <a:pt x="1320882" y="1203293"/>
                      </a:lnTo>
                      <a:cubicBezTo>
                        <a:pt x="1322120" y="1205770"/>
                        <a:pt x="1323834" y="1209008"/>
                        <a:pt x="1325073" y="1211390"/>
                      </a:cubicBezTo>
                      <a:cubicBezTo>
                        <a:pt x="1311738" y="1212342"/>
                        <a:pt x="1309356" y="1212533"/>
                        <a:pt x="1306975" y="1218152"/>
                      </a:cubicBezTo>
                      <a:quadBezTo>
                        <a:pt x="1305546" y="1233392"/>
                        <a:pt x="1296498" y="1236536"/>
                      </a:quadBezTo>
                      <a:cubicBezTo>
                        <a:pt x="1296117" y="1236250"/>
                        <a:pt x="1295545" y="1235774"/>
                        <a:pt x="1295164" y="1235488"/>
                      </a:cubicBezTo>
                      <a:cubicBezTo>
                        <a:pt x="1295164" y="1235202"/>
                        <a:pt x="1295069" y="1234821"/>
                        <a:pt x="1295069" y="1234535"/>
                      </a:cubicBezTo>
                      <a:quadBezTo>
                        <a:pt x="1297355" y="1227963"/>
                        <a:pt x="1303927" y="1219391"/>
                      </a:quadBezTo>
                      <a:cubicBezTo>
                        <a:pt x="1303737" y="1218914"/>
                        <a:pt x="1303546" y="1218248"/>
                        <a:pt x="1303356" y="1217676"/>
                      </a:cubicBezTo>
                      <a:cubicBezTo>
                        <a:pt x="1303070" y="1217676"/>
                        <a:pt x="1302784" y="1217581"/>
                        <a:pt x="1302594" y="1217581"/>
                      </a:cubicBezTo>
                      <a:lnTo>
                        <a:pt x="1292783" y="1225010"/>
                      </a:lnTo>
                      <a:lnTo>
                        <a:pt x="1287354" y="1229201"/>
                      </a:lnTo>
                      <a:cubicBezTo>
                        <a:pt x="1274781" y="1237298"/>
                        <a:pt x="1268875" y="1245203"/>
                        <a:pt x="1268875" y="1245299"/>
                      </a:cubicBezTo>
                      <a:cubicBezTo>
                        <a:pt x="1267923" y="1249109"/>
                        <a:pt x="1266970" y="1252919"/>
                        <a:pt x="1266018" y="1256729"/>
                      </a:cubicBezTo>
                      <a:cubicBezTo>
                        <a:pt x="1263065" y="1261682"/>
                        <a:pt x="1257921" y="1264253"/>
                        <a:pt x="1254111" y="1268349"/>
                      </a:cubicBezTo>
                      <a:cubicBezTo>
                        <a:pt x="1254207" y="1272731"/>
                        <a:pt x="1254397" y="1278446"/>
                        <a:pt x="1254492" y="1282827"/>
                      </a:cubicBezTo>
                      <a:quadBezTo>
                        <a:pt x="1247825" y="1289304"/>
                        <a:pt x="1250968" y="1313212"/>
                      </a:quadBezTo>
                      <a:cubicBezTo>
                        <a:pt x="1251730" y="1318927"/>
                        <a:pt x="1252587" y="1325309"/>
                        <a:pt x="1246872" y="1340644"/>
                      </a:cubicBezTo>
                      <a:lnTo>
                        <a:pt x="1242110" y="1349121"/>
                      </a:lnTo>
                      <a:lnTo>
                        <a:pt x="1236776" y="1355693"/>
                      </a:lnTo>
                      <a:cubicBezTo>
                        <a:pt x="1210677" y="1397413"/>
                        <a:pt x="1188770" y="1376363"/>
                        <a:pt x="1188675" y="1375982"/>
                      </a:cubicBezTo>
                      <a:cubicBezTo>
                        <a:pt x="1188579" y="1375696"/>
                        <a:pt x="1181436" y="1342834"/>
                        <a:pt x="1190961" y="1325785"/>
                      </a:cubicBezTo>
                      <a:cubicBezTo>
                        <a:pt x="1193437" y="1321403"/>
                        <a:pt x="1195342" y="1317879"/>
                        <a:pt x="1191246" y="1315879"/>
                      </a:cubicBezTo>
                      <a:lnTo>
                        <a:pt x="1196485" y="1297877"/>
                      </a:lnTo>
                      <a:lnTo>
                        <a:pt x="1200962" y="1287590"/>
                      </a:lnTo>
                      <a:lnTo>
                        <a:pt x="1206677" y="1280351"/>
                      </a:lnTo>
                      <a:cubicBezTo>
                        <a:pt x="1206963" y="1279017"/>
                        <a:pt x="1207344" y="1277207"/>
                        <a:pt x="1207725" y="1275874"/>
                      </a:cubicBezTo>
                      <a:cubicBezTo>
                        <a:pt x="1207725" y="1275779"/>
                        <a:pt x="1207820" y="1275683"/>
                        <a:pt x="1207820" y="1275588"/>
                      </a:cubicBezTo>
                      <a:cubicBezTo>
                        <a:pt x="1207915" y="1275302"/>
                        <a:pt x="1207915" y="1275112"/>
                        <a:pt x="1208010" y="1274826"/>
                      </a:cubicBezTo>
                      <a:cubicBezTo>
                        <a:pt x="1208106" y="1274445"/>
                        <a:pt x="1208201" y="1274064"/>
                        <a:pt x="1208296" y="1273683"/>
                      </a:cubicBezTo>
                      <a:cubicBezTo>
                        <a:pt x="1208391" y="1273207"/>
                        <a:pt x="1208582" y="1272731"/>
                        <a:pt x="1208677" y="1272350"/>
                      </a:cubicBezTo>
                      <a:cubicBezTo>
                        <a:pt x="1208772" y="1271873"/>
                        <a:pt x="1208963" y="1271397"/>
                        <a:pt x="1209058" y="1270826"/>
                      </a:cubicBezTo>
                      <a:cubicBezTo>
                        <a:pt x="1209153" y="1270349"/>
                        <a:pt x="1209344" y="1269778"/>
                        <a:pt x="1209439" y="1269302"/>
                      </a:cubicBezTo>
                      <a:cubicBezTo>
                        <a:pt x="1209534" y="1268825"/>
                        <a:pt x="1209725" y="1268349"/>
                        <a:pt x="1209820" y="1267873"/>
                      </a:cubicBezTo>
                      <a:cubicBezTo>
                        <a:pt x="1209915" y="1267492"/>
                        <a:pt x="1210011" y="1267016"/>
                        <a:pt x="1210106" y="1266634"/>
                      </a:cubicBezTo>
                      <a:cubicBezTo>
                        <a:pt x="1211249" y="1264063"/>
                        <a:pt x="1211916" y="1262634"/>
                        <a:pt x="1216011" y="1258919"/>
                      </a:cubicBezTo>
                      <a:lnTo>
                        <a:pt x="1220869" y="1253395"/>
                      </a:lnTo>
                      <a:lnTo>
                        <a:pt x="1220869" y="1246918"/>
                      </a:lnTo>
                      <a:lnTo>
                        <a:pt x="1233252" y="1230344"/>
                      </a:lnTo>
                      <a:cubicBezTo>
                        <a:pt x="1242491" y="1220629"/>
                        <a:pt x="1249158" y="1213676"/>
                        <a:pt x="1253254" y="1206341"/>
                      </a:cubicBezTo>
                      <a:lnTo>
                        <a:pt x="1248968" y="1207580"/>
                      </a:lnTo>
                      <a:lnTo>
                        <a:pt x="1243443" y="1212723"/>
                      </a:lnTo>
                      <a:quadBezTo>
                        <a:pt x="1239348" y="1216724"/>
                        <a:pt x="1226584" y="1227106"/>
                      </a:quadBezTo>
                      <a:lnTo>
                        <a:pt x="1221155" y="1231773"/>
                      </a:lnTo>
                      <a:lnTo>
                        <a:pt x="1212678" y="1237869"/>
                      </a:lnTo>
                      <a:cubicBezTo>
                        <a:pt x="1210773" y="1237583"/>
                        <a:pt x="1208772" y="1237298"/>
                        <a:pt x="1206867" y="1237107"/>
                      </a:cubicBezTo>
                      <a:cubicBezTo>
                        <a:pt x="1207534" y="1234726"/>
                        <a:pt x="1208201" y="1232345"/>
                        <a:pt x="1208868" y="1229963"/>
                      </a:cubicBezTo>
                      <a:lnTo>
                        <a:pt x="1216107" y="1223010"/>
                      </a:lnTo>
                      <a:lnTo>
                        <a:pt x="1221441" y="1218057"/>
                      </a:lnTo>
                      <a:cubicBezTo>
                        <a:pt x="1223155" y="1218248"/>
                        <a:pt x="1224870" y="1218533"/>
                        <a:pt x="1226489" y="1218724"/>
                      </a:cubicBezTo>
                      <a:lnTo>
                        <a:pt x="1230204" y="1210532"/>
                      </a:lnTo>
                      <a:lnTo>
                        <a:pt x="1234871" y="1205294"/>
                      </a:lnTo>
                      <a:lnTo>
                        <a:pt x="1243920" y="1196245"/>
                      </a:lnTo>
                      <a:lnTo>
                        <a:pt x="1251254" y="1189863"/>
                      </a:lnTo>
                      <a:lnTo>
                        <a:pt x="1255826" y="1184624"/>
                      </a:lnTo>
                      <a:lnTo>
                        <a:pt x="1258683" y="1182243"/>
                      </a:lnTo>
                      <a:cubicBezTo>
                        <a:pt x="1258207" y="1183958"/>
                        <a:pt x="1257731" y="1185672"/>
                        <a:pt x="1257254" y="1187387"/>
                      </a:cubicBezTo>
                      <a:lnTo>
                        <a:pt x="1259636" y="1187482"/>
                      </a:lnTo>
                      <a:lnTo>
                        <a:pt x="1264398" y="1185005"/>
                      </a:lnTo>
                      <a:lnTo>
                        <a:pt x="1268875" y="1179957"/>
                      </a:lnTo>
                      <a:lnTo>
                        <a:pt x="1274209" y="1182434"/>
                      </a:lnTo>
                      <a:cubicBezTo>
                        <a:pt x="1273923" y="1182434"/>
                        <a:pt x="1273638" y="1182338"/>
                        <a:pt x="1273352" y="1182338"/>
                      </a:cubicBezTo>
                      <a:quadBezTo>
                        <a:pt x="1266875" y="1190339"/>
                        <a:pt x="1266875" y="1191197"/>
                      </a:quadBezTo>
                      <a:cubicBezTo>
                        <a:pt x="1268494" y="1191387"/>
                        <a:pt x="1270113" y="1191578"/>
                        <a:pt x="1271733" y="1191863"/>
                      </a:cubicBezTo>
                      <a:lnTo>
                        <a:pt x="1278495" y="1186910"/>
                      </a:lnTo>
                      <a:lnTo>
                        <a:pt x="1282782" y="1181386"/>
                      </a:lnTo>
                      <a:lnTo>
                        <a:pt x="1290306" y="1177004"/>
                      </a:lnTo>
                      <a:lnTo>
                        <a:pt x="1299260" y="1180624"/>
                      </a:lnTo>
                      <a:lnTo>
                        <a:pt x="1307642" y="1181386"/>
                      </a:lnTo>
                      <a:lnTo>
                        <a:pt x="1315452" y="1177290"/>
                      </a:lnTo>
                      <a:lnTo>
                        <a:pt x="1325835" y="1181291"/>
                      </a:lnTo>
                      <a:lnTo>
                        <a:pt x="1330407" y="1184148"/>
                      </a:lnTo>
                      <a:lnTo>
                        <a:pt x="1335169" y="1188244"/>
                      </a:lnTo>
                      <a:lnTo>
                        <a:pt x="1340598" y="1189673"/>
                      </a:lnTo>
                      <a:lnTo>
                        <a:pt x="1342503" y="1182815"/>
                      </a:lnTo>
                      <a:lnTo>
                        <a:pt x="1348695" y="1185767"/>
                      </a:lnTo>
                      <a:lnTo>
                        <a:pt x="1359553" y="1188053"/>
                      </a:lnTo>
                      <a:cubicBezTo>
                        <a:pt x="1362029" y="1187767"/>
                        <a:pt x="1365363" y="1187482"/>
                        <a:pt x="1367840" y="1187196"/>
                      </a:cubicBezTo>
                      <a:quadBezTo>
                        <a:pt x="1376603" y="1175480"/>
                        <a:pt x="1377746" y="1174623"/>
                      </a:quadBezTo>
                      <a:close/>
                      <a:moveTo>
                        <a:pt x="1101997" y="1109948"/>
                      </a:moveTo>
                      <a:cubicBezTo>
                        <a:pt x="1101997" y="1109948"/>
                        <a:pt x="1112951" y="1102805"/>
                        <a:pt x="1146860" y="1085850"/>
                      </a:cubicBezTo>
                      <a:lnTo>
                        <a:pt x="1167339" y="1076039"/>
                      </a:lnTo>
                      <a:lnTo>
                        <a:pt x="1187627" y="1072039"/>
                      </a:lnTo>
                      <a:lnTo>
                        <a:pt x="1201819" y="1068610"/>
                      </a:lnTo>
                      <a:lnTo>
                        <a:pt x="1211154" y="1062419"/>
                      </a:lnTo>
                      <a:lnTo>
                        <a:pt x="1221060" y="1049846"/>
                      </a:lnTo>
                      <a:lnTo>
                        <a:pt x="1229156" y="1047274"/>
                      </a:lnTo>
                      <a:lnTo>
                        <a:pt x="1237252" y="1046417"/>
                      </a:lnTo>
                      <a:cubicBezTo>
                        <a:pt x="1235061" y="1049369"/>
                        <a:pt x="1232109" y="1053179"/>
                        <a:pt x="1229918" y="1056132"/>
                      </a:cubicBezTo>
                      <a:cubicBezTo>
                        <a:pt x="1230108" y="1056323"/>
                        <a:pt x="1230299" y="1056513"/>
                        <a:pt x="1230489" y="1056704"/>
                      </a:cubicBezTo>
                      <a:cubicBezTo>
                        <a:pt x="1233918" y="1056704"/>
                        <a:pt x="1239062" y="1056704"/>
                        <a:pt x="1265065" y="1042511"/>
                      </a:cubicBezTo>
                      <a:lnTo>
                        <a:pt x="1278114" y="1040511"/>
                      </a:lnTo>
                      <a:cubicBezTo>
                        <a:pt x="1281639" y="1040987"/>
                        <a:pt x="1285163" y="1041463"/>
                        <a:pt x="1288782" y="1041940"/>
                      </a:cubicBezTo>
                      <a:lnTo>
                        <a:pt x="1308690" y="1046988"/>
                      </a:lnTo>
                      <a:lnTo>
                        <a:pt x="1315167" y="1051274"/>
                      </a:lnTo>
                      <a:lnTo>
                        <a:pt x="1320120" y="1062323"/>
                      </a:lnTo>
                      <a:lnTo>
                        <a:pt x="1320215" y="1070801"/>
                      </a:lnTo>
                      <a:cubicBezTo>
                        <a:pt x="1324882" y="1089755"/>
                        <a:pt x="1332883" y="1089660"/>
                        <a:pt x="1341456" y="1089660"/>
                      </a:cubicBezTo>
                      <a:cubicBezTo>
                        <a:pt x="1342884" y="1089755"/>
                        <a:pt x="1343456" y="1089851"/>
                        <a:pt x="1343932" y="1089946"/>
                      </a:cubicBezTo>
                      <a:cubicBezTo>
                        <a:pt x="1344504" y="1090041"/>
                        <a:pt x="1345170" y="1090136"/>
                        <a:pt x="1345742" y="1090136"/>
                      </a:cubicBezTo>
                      <a:cubicBezTo>
                        <a:pt x="1346409" y="1090232"/>
                        <a:pt x="1347075" y="1090327"/>
                        <a:pt x="1347742" y="1090422"/>
                      </a:cubicBezTo>
                      <a:cubicBezTo>
                        <a:pt x="1348409" y="1090517"/>
                        <a:pt x="1349075" y="1090613"/>
                        <a:pt x="1349838" y="1090708"/>
                      </a:cubicBezTo>
                      <a:cubicBezTo>
                        <a:pt x="1350504" y="1090803"/>
                        <a:pt x="1351171" y="1090898"/>
                        <a:pt x="1351838" y="1090898"/>
                      </a:cubicBezTo>
                      <a:cubicBezTo>
                        <a:pt x="1352409" y="1090994"/>
                        <a:pt x="1352981" y="1090994"/>
                        <a:pt x="1353552" y="1091089"/>
                      </a:cubicBezTo>
                      <a:cubicBezTo>
                        <a:pt x="1354029" y="1091184"/>
                        <a:pt x="1354505" y="1091184"/>
                        <a:pt x="1354981" y="1091279"/>
                      </a:cubicBezTo>
                      <a:cubicBezTo>
                        <a:pt x="1355267" y="1091279"/>
                        <a:pt x="1355553" y="1091375"/>
                        <a:pt x="1355838" y="1091375"/>
                      </a:cubicBezTo>
                      <a:lnTo>
                        <a:pt x="1359267" y="1094232"/>
                      </a:lnTo>
                      <a:lnTo>
                        <a:pt x="1352981" y="1100995"/>
                      </a:lnTo>
                      <a:cubicBezTo>
                        <a:pt x="1351743" y="1102424"/>
                        <a:pt x="1350219" y="1104329"/>
                        <a:pt x="1348980" y="1105757"/>
                      </a:cubicBezTo>
                      <a:cubicBezTo>
                        <a:pt x="1365268" y="1120616"/>
                        <a:pt x="1360410" y="1124331"/>
                        <a:pt x="1357743" y="1126331"/>
                      </a:cubicBezTo>
                      <a:cubicBezTo>
                        <a:pt x="1355267" y="1128427"/>
                        <a:pt x="1351933" y="1131284"/>
                        <a:pt x="1349457" y="1133380"/>
                      </a:cubicBezTo>
                      <a:cubicBezTo>
                        <a:pt x="1352790" y="1138047"/>
                        <a:pt x="1362506" y="1136142"/>
                        <a:pt x="1362125" y="1143953"/>
                      </a:cubicBezTo>
                      <a:lnTo>
                        <a:pt x="1358124" y="1145762"/>
                      </a:lnTo>
                      <a:lnTo>
                        <a:pt x="1353648" y="1148715"/>
                      </a:lnTo>
                      <a:lnTo>
                        <a:pt x="1355934" y="1153478"/>
                      </a:lnTo>
                      <a:lnTo>
                        <a:pt x="1350219" y="1155573"/>
                      </a:lnTo>
                      <a:cubicBezTo>
                        <a:pt x="1351552" y="1158145"/>
                        <a:pt x="1353362" y="1161574"/>
                        <a:pt x="1354791" y="1164146"/>
                      </a:cubicBezTo>
                      <a:cubicBezTo>
                        <a:pt x="1351933" y="1165098"/>
                        <a:pt x="1337550" y="1159288"/>
                        <a:pt x="1337455" y="1159192"/>
                      </a:cubicBezTo>
                      <a:cubicBezTo>
                        <a:pt x="1336693" y="1158812"/>
                        <a:pt x="1335360" y="1157288"/>
                        <a:pt x="1336217" y="1154621"/>
                      </a:cubicBezTo>
                      <a:cubicBezTo>
                        <a:pt x="1336312" y="1154430"/>
                        <a:pt x="1337074" y="1152239"/>
                        <a:pt x="1342122" y="1146715"/>
                      </a:cubicBezTo>
                      <a:cubicBezTo>
                        <a:pt x="1328311" y="1147286"/>
                        <a:pt x="1314500" y="1146048"/>
                        <a:pt x="1300784" y="1146620"/>
                      </a:cubicBezTo>
                      <a:cubicBezTo>
                        <a:pt x="1299260" y="1146715"/>
                        <a:pt x="1297450" y="1147858"/>
                        <a:pt x="1296212" y="1148715"/>
                      </a:cubicBezTo>
                      <a:cubicBezTo>
                        <a:pt x="1289163" y="1153382"/>
                        <a:pt x="1287544" y="1153192"/>
                        <a:pt x="1271447" y="1151573"/>
                      </a:cubicBezTo>
                      <a:cubicBezTo>
                        <a:pt x="1270971" y="1151477"/>
                        <a:pt x="1270399" y="1151477"/>
                        <a:pt x="1269923" y="1151382"/>
                      </a:cubicBezTo>
                      <a:cubicBezTo>
                        <a:pt x="1269446" y="1151287"/>
                        <a:pt x="1268875" y="1151287"/>
                        <a:pt x="1268399" y="1151192"/>
                      </a:cubicBezTo>
                      <a:cubicBezTo>
                        <a:pt x="1267923" y="1151096"/>
                        <a:pt x="1267446" y="1151096"/>
                        <a:pt x="1266875" y="1151001"/>
                      </a:cubicBezTo>
                      <a:cubicBezTo>
                        <a:pt x="1266399" y="1150906"/>
                        <a:pt x="1265922" y="1150906"/>
                        <a:pt x="1265446" y="1150811"/>
                      </a:cubicBezTo>
                      <a:cubicBezTo>
                        <a:pt x="1264970" y="1150715"/>
                        <a:pt x="1264494" y="1150715"/>
                        <a:pt x="1264017" y="1150620"/>
                      </a:cubicBezTo>
                      <a:cubicBezTo>
                        <a:pt x="1263541" y="1150525"/>
                        <a:pt x="1263065" y="1150525"/>
                        <a:pt x="1262589" y="1150430"/>
                      </a:cubicBezTo>
                      <a:cubicBezTo>
                        <a:pt x="1262112" y="1150334"/>
                        <a:pt x="1261636" y="1150334"/>
                        <a:pt x="1261160" y="1150239"/>
                      </a:cubicBezTo>
                      <a:cubicBezTo>
                        <a:pt x="1260684" y="1150144"/>
                        <a:pt x="1260303" y="1150144"/>
                        <a:pt x="1259826" y="1150049"/>
                      </a:cubicBezTo>
                      <a:quadBezTo>
                        <a:pt x="1258207" y="1149477"/>
                        <a:pt x="1249635" y="1133475"/>
                      </a:quadBezTo>
                      <a:cubicBezTo>
                        <a:pt x="1248206" y="1131189"/>
                        <a:pt x="1246206" y="1128046"/>
                        <a:pt x="1244682" y="1125760"/>
                      </a:cubicBezTo>
                      <a:quadBezTo>
                        <a:pt x="1233633" y="1123950"/>
                        <a:pt x="1227441" y="1127188"/>
                      </a:quadBezTo>
                      <a:quadBezTo>
                        <a:pt x="1222679" y="1129665"/>
                        <a:pt x="1220964" y="1129094"/>
                      </a:quadBezTo>
                      <a:cubicBezTo>
                        <a:pt x="1224203" y="1121188"/>
                        <a:pt x="1230108" y="1117378"/>
                        <a:pt x="1236871" y="1113092"/>
                      </a:cubicBezTo>
                      <a:quadBezTo>
                        <a:pt x="1246491" y="1105091"/>
                        <a:pt x="1252683" y="1103948"/>
                      </a:quadBezTo>
                      <a:cubicBezTo>
                        <a:pt x="1253349" y="1103471"/>
                        <a:pt x="1254302" y="1102805"/>
                        <a:pt x="1254969" y="1102233"/>
                      </a:cubicBezTo>
                      <a:cubicBezTo>
                        <a:pt x="1249444" y="1099185"/>
                        <a:pt x="1246110" y="1100138"/>
                        <a:pt x="1239348" y="1102042"/>
                      </a:cubicBezTo>
                      <a:cubicBezTo>
                        <a:pt x="1223155" y="1106519"/>
                        <a:pt x="1211154" y="1119473"/>
                        <a:pt x="1194771" y="1123569"/>
                      </a:cubicBezTo>
                      <a:cubicBezTo>
                        <a:pt x="1191056" y="1124522"/>
                        <a:pt x="1189056" y="1124141"/>
                        <a:pt x="1180483" y="1122712"/>
                      </a:cubicBezTo>
                      <a:cubicBezTo>
                        <a:pt x="1174387" y="1121664"/>
                        <a:pt x="1171625" y="1128236"/>
                        <a:pt x="1166386" y="1129094"/>
                      </a:cubicBezTo>
                      <a:cubicBezTo>
                        <a:pt x="1164195" y="1129475"/>
                        <a:pt x="1161814" y="1129760"/>
                        <a:pt x="1159338" y="1129760"/>
                      </a:cubicBezTo>
                      <a:cubicBezTo>
                        <a:pt x="1150098" y="1130046"/>
                        <a:pt x="1148670" y="1127665"/>
                        <a:pt x="1147146" y="1124807"/>
                      </a:cubicBezTo>
                      <a:lnTo>
                        <a:pt x="1144002" y="1125093"/>
                      </a:lnTo>
                      <a:cubicBezTo>
                        <a:pt x="1143336" y="1123664"/>
                        <a:pt x="1142478" y="1121855"/>
                        <a:pt x="1141907" y="1120426"/>
                      </a:cubicBezTo>
                      <a:cubicBezTo>
                        <a:pt x="1149622" y="1114425"/>
                        <a:pt x="1150384" y="1113092"/>
                        <a:pt x="1151241" y="1111567"/>
                      </a:cubicBezTo>
                      <a:cubicBezTo>
                        <a:pt x="1150956" y="1111187"/>
                        <a:pt x="1150479" y="1110710"/>
                        <a:pt x="1150194" y="1110329"/>
                      </a:cubic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quadBezTo>
                        <a:pt x="1149432" y="1110139"/>
                        <a:pt x="1149432" y="1110139"/>
                      </a:quadBezTo>
                      <a:cubicBezTo>
                        <a:pt x="1135620" y="1110234"/>
                        <a:pt x="1133811" y="1111472"/>
                        <a:pt x="1129334" y="1114330"/>
                      </a:cubicBezTo>
                      <a:cubicBezTo>
                        <a:pt x="1124762" y="1117378"/>
                        <a:pt x="1122476" y="1118902"/>
                        <a:pt x="1118475" y="1118807"/>
                      </a:cubicBezTo>
                      <a:cubicBezTo>
                        <a:pt x="1094663" y="1118807"/>
                        <a:pt x="1101902" y="1110044"/>
                        <a:pt x="1101997" y="1109948"/>
                      </a:cubicBezTo>
                      <a:close/>
                      <a:moveTo>
                        <a:pt x="946073" y="492443"/>
                      </a:moveTo>
                      <a:cubicBezTo>
                        <a:pt x="945882" y="492538"/>
                        <a:pt x="926642" y="499491"/>
                        <a:pt x="912831" y="493395"/>
                      </a:cubicBezTo>
                      <a:cubicBezTo>
                        <a:pt x="904639" y="489776"/>
                        <a:pt x="876255" y="494443"/>
                        <a:pt x="875969" y="494538"/>
                      </a:cubicBezTo>
                      <a:cubicBezTo>
                        <a:pt x="872826" y="495205"/>
                        <a:pt x="867968" y="498634"/>
                        <a:pt x="861491" y="504730"/>
                      </a:cubicBezTo>
                      <a:cubicBezTo>
                        <a:pt x="858919" y="500348"/>
                        <a:pt x="855585" y="494443"/>
                        <a:pt x="853014" y="490061"/>
                      </a:cubicBezTo>
                      <a:cubicBezTo>
                        <a:pt x="863015" y="487775"/>
                        <a:pt x="866539" y="486347"/>
                        <a:pt x="872826" y="483584"/>
                      </a:cubicBezTo>
                      <a:quadBezTo>
                        <a:pt x="878541" y="481203"/>
                        <a:pt x="885875" y="479393"/>
                      </a:quadBezTo>
                      <a:cubicBezTo>
                        <a:pt x="892542" y="477774"/>
                        <a:pt x="898162" y="473678"/>
                        <a:pt x="904639" y="471583"/>
                      </a:cubicBezTo>
                      <a:cubicBezTo>
                        <a:pt x="911878" y="469201"/>
                        <a:pt x="915783" y="469106"/>
                        <a:pt x="917117" y="469106"/>
                      </a:cubicBezTo>
                      <a:lnTo>
                        <a:pt x="923213" y="474345"/>
                      </a:lnTo>
                      <a:cubicBezTo>
                        <a:pt x="923689" y="476345"/>
                        <a:pt x="924356" y="479012"/>
                        <a:pt x="924737" y="481012"/>
                      </a:cubicBezTo>
                      <a:cubicBezTo>
                        <a:pt x="930738" y="480632"/>
                        <a:pt x="935881" y="484251"/>
                        <a:pt x="941691" y="484632"/>
                      </a:cubicBezTo>
                      <a:cubicBezTo>
                        <a:pt x="945882" y="489776"/>
                        <a:pt x="946168" y="490918"/>
                        <a:pt x="946359" y="491966"/>
                      </a:cubicBezTo>
                      <a:cubicBezTo>
                        <a:pt x="946359" y="492157"/>
                        <a:pt x="946263" y="492347"/>
                        <a:pt x="946073" y="492443"/>
                      </a:cubicBezTo>
                      <a:close/>
                      <a:moveTo>
                        <a:pt x="1052943" y="785241"/>
                      </a:moveTo>
                      <a:cubicBezTo>
                        <a:pt x="1055801" y="803243"/>
                        <a:pt x="1046085" y="819436"/>
                        <a:pt x="1045799" y="837057"/>
                      </a:cubicBezTo>
                      <a:cubicBezTo>
                        <a:pt x="1045609" y="852202"/>
                        <a:pt x="1046847" y="867346"/>
                        <a:pt x="1045609" y="882396"/>
                      </a:cubicBezTo>
                      <a:cubicBezTo>
                        <a:pt x="1045609" y="882777"/>
                        <a:pt x="1045419" y="884206"/>
                        <a:pt x="1044466" y="886492"/>
                      </a:cubicBezTo>
                      <a:cubicBezTo>
                        <a:pt x="1042275" y="892016"/>
                        <a:pt x="1040751" y="897731"/>
                        <a:pt x="1038751" y="903256"/>
                      </a:cubicBezTo>
                      <a:cubicBezTo>
                        <a:pt x="1037227" y="907352"/>
                        <a:pt x="1038561" y="912209"/>
                        <a:pt x="1034941" y="915638"/>
                      </a:cubicBezTo>
                      <a:cubicBezTo>
                        <a:pt x="1030274" y="919925"/>
                        <a:pt x="1021892" y="926973"/>
                        <a:pt x="1017510" y="926021"/>
                      </a:cubicBezTo>
                      <a:cubicBezTo>
                        <a:pt x="1016748" y="925830"/>
                        <a:pt x="1016653" y="925830"/>
                        <a:pt x="1016558" y="925830"/>
                      </a:cubicBezTo>
                      <a:cubicBezTo>
                        <a:pt x="1016463" y="925830"/>
                        <a:pt x="1016367" y="925830"/>
                        <a:pt x="1016272" y="925735"/>
                      </a:cubicBezTo>
                      <a:cubicBezTo>
                        <a:pt x="1016177" y="925735"/>
                        <a:pt x="1016082" y="925735"/>
                        <a:pt x="1015986" y="925640"/>
                      </a:cubicBezTo>
                      <a:cubicBezTo>
                        <a:pt x="1015891" y="925640"/>
                        <a:pt x="1015796" y="925640"/>
                        <a:pt x="1015701" y="925544"/>
                      </a:cubicBezTo>
                      <a:cubicBezTo>
                        <a:pt x="1015605" y="925544"/>
                        <a:pt x="1015510" y="925544"/>
                        <a:pt x="1015415" y="925449"/>
                      </a:cubicBezTo>
                      <a:cubicBezTo>
                        <a:pt x="1015320" y="925449"/>
                        <a:pt x="1015224" y="925449"/>
                        <a:pt x="1015129" y="925354"/>
                      </a:cubicBezTo>
                      <a:cubicBezTo>
                        <a:pt x="1015034" y="925354"/>
                        <a:pt x="1014939" y="925354"/>
                        <a:pt x="1014843" y="925258"/>
                      </a:cubicBezTo>
                      <a:cubicBezTo>
                        <a:pt x="1014748" y="925258"/>
                        <a:pt x="1014653" y="925258"/>
                        <a:pt x="1014462" y="925163"/>
                      </a:cubicBezTo>
                      <a:quadBezTo>
                        <a:pt x="1012367" y="924973"/>
                        <a:pt x="1011224" y="923925"/>
                      </a:quadBezTo>
                      <a:cubicBezTo>
                        <a:pt x="1010652" y="903732"/>
                        <a:pt x="1031131" y="895921"/>
                        <a:pt x="1037418" y="879729"/>
                      </a:cubicBezTo>
                      <a:cubicBezTo>
                        <a:pt x="1033226" y="879729"/>
                        <a:pt x="1031893" y="885920"/>
                        <a:pt x="1026940" y="884492"/>
                      </a:cubicBezTo>
                      <a:cubicBezTo>
                        <a:pt x="1030083" y="876967"/>
                        <a:pt x="1043704" y="875157"/>
                        <a:pt x="1039989" y="864489"/>
                      </a:cubicBezTo>
                      <a:lnTo>
                        <a:pt x="1035703" y="865918"/>
                      </a:lnTo>
                      <a:cubicBezTo>
                        <a:pt x="1034941" y="867632"/>
                        <a:pt x="1034179" y="869252"/>
                        <a:pt x="1033417" y="870966"/>
                      </a:cubicBezTo>
                      <a:cubicBezTo>
                        <a:pt x="1030845" y="871061"/>
                        <a:pt x="1027321" y="871157"/>
                        <a:pt x="1024749" y="871347"/>
                      </a:cubicBezTo>
                      <a:cubicBezTo>
                        <a:pt x="1029036" y="865251"/>
                        <a:pt x="1040275" y="841153"/>
                        <a:pt x="1026559" y="844963"/>
                      </a:cubicBezTo>
                      <a:cubicBezTo>
                        <a:pt x="1022559" y="846106"/>
                        <a:pt x="1019701" y="849344"/>
                        <a:pt x="1016082" y="851154"/>
                      </a:cubicBezTo>
                      <a:cubicBezTo>
                        <a:pt x="1015796" y="850963"/>
                        <a:pt x="1015510" y="850773"/>
                        <a:pt x="1015224" y="850583"/>
                      </a:cubicBezTo>
                      <a:quadBezTo>
                        <a:pt x="1014272" y="839153"/>
                        <a:pt x="1010843" y="829151"/>
                      </a:quadBezTo>
                      <a:cubicBezTo>
                        <a:pt x="1003223" y="806577"/>
                        <a:pt x="1004651" y="805148"/>
                        <a:pt x="1007699" y="802196"/>
                      </a:cubicBezTo>
                      <a:cubicBezTo>
                        <a:pt x="1013700" y="800481"/>
                        <a:pt x="1021701" y="798290"/>
                        <a:pt x="1027702" y="796576"/>
                      </a:cubicBezTo>
                      <a:cubicBezTo>
                        <a:pt x="1021225" y="794290"/>
                        <a:pt x="1014272" y="795623"/>
                        <a:pt x="1007604" y="794290"/>
                      </a:cubicBezTo>
                      <a:cubicBezTo>
                        <a:pt x="989697" y="789908"/>
                        <a:pt x="1021701" y="765810"/>
                        <a:pt x="1025416" y="764191"/>
                      </a:cubicBezTo>
                      <a:cubicBezTo>
                        <a:pt x="1025511" y="764191"/>
                        <a:pt x="1049229" y="761524"/>
                        <a:pt x="1052943" y="785241"/>
                      </a:cubicBezTo>
                      <a:close/>
                      <a:moveTo>
                        <a:pt x="999889" y="613410"/>
                      </a:moveTo>
                      <a:cubicBezTo>
                        <a:pt x="1003223" y="608552"/>
                        <a:pt x="1007033" y="601408"/>
                        <a:pt x="1006176" y="595598"/>
                      </a:cubicBezTo>
                      <a:cubicBezTo>
                        <a:pt x="1005509" y="590931"/>
                        <a:pt x="1005604" y="590741"/>
                        <a:pt x="1006366" y="589979"/>
                      </a:cubicBezTo>
                      <a:cubicBezTo>
                        <a:pt x="1008176" y="587883"/>
                        <a:pt x="1013129" y="585597"/>
                        <a:pt x="1019892" y="583502"/>
                      </a:cubicBezTo>
                      <a:lnTo>
                        <a:pt x="1032845" y="581406"/>
                      </a:lnTo>
                      <a:lnTo>
                        <a:pt x="1042656" y="575596"/>
                      </a:lnTo>
                      <a:lnTo>
                        <a:pt x="1045419" y="584930"/>
                      </a:lnTo>
                      <a:cubicBezTo>
                        <a:pt x="1043418" y="586454"/>
                        <a:pt x="1040847" y="588740"/>
                        <a:pt x="1038656" y="590074"/>
                      </a:cubicBezTo>
                      <a:lnTo>
                        <a:pt x="1038656" y="590074"/>
                      </a:lnTo>
                      <a:cubicBezTo>
                        <a:pt x="1034084" y="592931"/>
                        <a:pt x="1028750" y="594646"/>
                        <a:pt x="1024940" y="598646"/>
                      </a:cubicBezTo>
                      <a:cubicBezTo>
                        <a:pt x="1024845" y="598742"/>
                        <a:pt x="1023130" y="600551"/>
                        <a:pt x="1024845" y="604457"/>
                      </a:cubicBezTo>
                      <a:cubicBezTo>
                        <a:pt x="1024178" y="605504"/>
                        <a:pt x="1016844" y="611886"/>
                        <a:pt x="1011605" y="614744"/>
                      </a:cubicBezTo>
                      <a:cubicBezTo>
                        <a:pt x="1009795" y="615696"/>
                        <a:pt x="1006080" y="617792"/>
                        <a:pt x="997413" y="624935"/>
                      </a:cubicBezTo>
                      <a:lnTo>
                        <a:pt x="980553" y="627793"/>
                      </a:lnTo>
                      <a:cubicBezTo>
                        <a:pt x="985792" y="621411"/>
                        <a:pt x="995031" y="620458"/>
                        <a:pt x="999889" y="613410"/>
                      </a:cubicBezTo>
                      <a:close/>
                      <a:moveTo>
                        <a:pt x="909592" y="160877"/>
                      </a:moveTo>
                      <a:cubicBezTo>
                        <a:pt x="905496" y="161735"/>
                        <a:pt x="899972" y="162878"/>
                        <a:pt x="895876" y="163639"/>
                      </a:cubicBezTo>
                      <a:cubicBezTo>
                        <a:pt x="893019" y="162592"/>
                        <a:pt x="889209" y="161163"/>
                        <a:pt x="886351" y="160115"/>
                      </a:cubicBezTo>
                      <a:cubicBezTo>
                        <a:pt x="880826" y="152400"/>
                        <a:pt x="879779" y="153067"/>
                        <a:pt x="869206" y="159068"/>
                      </a:cubicBezTo>
                      <a:cubicBezTo>
                        <a:pt x="868158" y="158496"/>
                        <a:pt x="866825" y="157639"/>
                        <a:pt x="865777" y="157067"/>
                      </a:cubicBezTo>
                      <a:cubicBezTo>
                        <a:pt x="873873" y="147161"/>
                        <a:pt x="876255" y="146114"/>
                        <a:pt x="880350" y="144399"/>
                      </a:cubicBezTo>
                      <a:cubicBezTo>
                        <a:pt x="882636" y="145351"/>
                        <a:pt x="885780" y="146399"/>
                        <a:pt x="888161" y="147066"/>
                      </a:cubicBezTo>
                      <a:cubicBezTo>
                        <a:pt x="890733" y="148685"/>
                        <a:pt x="892257" y="149447"/>
                        <a:pt x="893876" y="150114"/>
                      </a:cubicBezTo>
                      <a:lnTo>
                        <a:pt x="898353" y="150495"/>
                      </a:lnTo>
                      <a:lnTo>
                        <a:pt x="904068" y="150971"/>
                      </a:lnTo>
                      <a:lnTo>
                        <a:pt x="914926" y="152019"/>
                      </a:lnTo>
                      <a:lnTo>
                        <a:pt x="926070" y="152876"/>
                      </a:lnTo>
                      <a:cubicBezTo>
                        <a:pt x="963694" y="150305"/>
                        <a:pt x="969504" y="149924"/>
                        <a:pt x="978458" y="160782"/>
                      </a:cubicBezTo>
                      <a:cubicBezTo>
                        <a:pt x="968933" y="163830"/>
                        <a:pt x="959027" y="163735"/>
                        <a:pt x="949216" y="165259"/>
                      </a:cubicBezTo>
                      <a:cubicBezTo>
                        <a:pt x="959408" y="180975"/>
                        <a:pt x="963218" y="181547"/>
                        <a:pt x="985506" y="178975"/>
                      </a:cubicBezTo>
                      <a:quadBezTo>
                        <a:pt x="978172" y="188500"/>
                        <a:pt x="951693" y="202787"/>
                      </a:quadBezTo>
                      <a:cubicBezTo>
                        <a:pt x="946930" y="199263"/>
                        <a:pt x="940167" y="195167"/>
                        <a:pt x="934833" y="192500"/>
                      </a:cubicBezTo>
                      <a:cubicBezTo>
                        <a:pt x="931976" y="193643"/>
                        <a:pt x="928261" y="195262"/>
                        <a:pt x="925499" y="196405"/>
                      </a:cubicBezTo>
                      <a:cubicBezTo>
                        <a:pt x="923975" y="200216"/>
                        <a:pt x="921594" y="205645"/>
                        <a:pt x="918165" y="207835"/>
                      </a:cubicBezTo>
                      <a:cubicBezTo>
                        <a:pt x="904544" y="208693"/>
                        <a:pt x="891590" y="212884"/>
                        <a:pt x="878255" y="215360"/>
                      </a:cubicBezTo>
                      <a:cubicBezTo>
                        <a:pt x="887494" y="204121"/>
                        <a:pt x="902639" y="205835"/>
                        <a:pt x="914069" y="199358"/>
                      </a:cubicBezTo>
                      <a:cubicBezTo>
                        <a:pt x="911783" y="197644"/>
                        <a:pt x="908640" y="195262"/>
                        <a:pt x="906353" y="193548"/>
                      </a:cubicBezTo>
                      <a:quadBezTo>
                        <a:pt x="898924" y="194691"/>
                        <a:pt x="869397" y="208026"/>
                      </a:quadBezTo>
                      <a:cubicBezTo>
                        <a:pt x="864729" y="204311"/>
                        <a:pt x="859110" y="198596"/>
                        <a:pt x="855681" y="193739"/>
                      </a:cubicBezTo>
                      <a:cubicBezTo>
                        <a:pt x="863967" y="187833"/>
                        <a:pt x="874540" y="187643"/>
                        <a:pt x="883303" y="183070"/>
                      </a:cubicBezTo>
                      <a:cubicBezTo>
                        <a:pt x="888923" y="181928"/>
                        <a:pt x="896257" y="178213"/>
                        <a:pt x="900258" y="174022"/>
                      </a:cubicBezTo>
                      <a:cubicBezTo>
                        <a:pt x="905211" y="176403"/>
                        <a:pt x="912926" y="177737"/>
                        <a:pt x="918450" y="177070"/>
                      </a:cubicBezTo>
                      <a:cubicBezTo>
                        <a:pt x="917593" y="171641"/>
                        <a:pt x="913783" y="164497"/>
                        <a:pt x="909592" y="160877"/>
                      </a:cubicBezTo>
                      <a:close/>
                      <a:moveTo>
                        <a:pt x="828630" y="363093"/>
                      </a:moveTo>
                      <a:cubicBezTo>
                        <a:pt x="828725" y="363093"/>
                        <a:pt x="828915" y="363093"/>
                        <a:pt x="829011" y="363093"/>
                      </a:cubicBezTo>
                      <a:cubicBezTo>
                        <a:pt x="833392" y="369189"/>
                        <a:pt x="835202" y="371761"/>
                        <a:pt x="840536" y="370522"/>
                      </a:cubicBezTo>
                      <a:cubicBezTo>
                        <a:pt x="844727" y="369570"/>
                        <a:pt x="844155" y="364236"/>
                        <a:pt x="847775" y="362712"/>
                      </a:cubicBezTo>
                      <a:cubicBezTo>
                        <a:pt x="849394" y="362045"/>
                        <a:pt x="854157" y="359950"/>
                        <a:pt x="862062" y="355473"/>
                      </a:cubicBezTo>
                      <a:cubicBezTo>
                        <a:pt x="887208" y="365665"/>
                        <a:pt x="883779" y="352425"/>
                        <a:pt x="883779" y="352330"/>
                      </a:cubicBezTo>
                      <a:cubicBezTo>
                        <a:pt x="879303" y="340805"/>
                        <a:pt x="890542" y="330518"/>
                        <a:pt x="892352" y="330613"/>
                      </a:cubicBezTo>
                      <a:cubicBezTo>
                        <a:pt x="892447" y="330803"/>
                        <a:pt x="892542" y="331089"/>
                        <a:pt x="892638" y="331375"/>
                      </a:cubicBezTo>
                      <a:cubicBezTo>
                        <a:pt x="894257" y="331946"/>
                        <a:pt x="895876" y="332422"/>
                        <a:pt x="897495" y="332994"/>
                      </a:cubicBezTo>
                      <a:quadBezTo>
                        <a:pt x="899019" y="338233"/>
                        <a:pt x="899400" y="338804"/>
                      </a:quadBezTo>
                      <a:cubicBezTo>
                        <a:pt x="902258" y="343186"/>
                        <a:pt x="910926" y="336328"/>
                        <a:pt x="910735" y="341852"/>
                      </a:cubicBezTo>
                      <a:cubicBezTo>
                        <a:pt x="910545" y="346424"/>
                        <a:pt x="905782" y="350615"/>
                        <a:pt x="909497" y="355473"/>
                      </a:cubicBezTo>
                      <a:cubicBezTo>
                        <a:pt x="910449" y="356711"/>
                        <a:pt x="912354" y="357378"/>
                        <a:pt x="913878" y="357854"/>
                      </a:cubicBezTo>
                      <a:cubicBezTo>
                        <a:pt x="927690" y="362141"/>
                        <a:pt x="945787" y="358997"/>
                        <a:pt x="967695" y="348520"/>
                      </a:cubicBezTo>
                      <a:cubicBezTo>
                        <a:pt x="978934" y="343091"/>
                        <a:pt x="999603" y="352997"/>
                        <a:pt x="999794" y="353187"/>
                      </a:cubicBezTo>
                      <a:cubicBezTo>
                        <a:pt x="999413" y="354044"/>
                        <a:pt x="998746" y="355092"/>
                        <a:pt x="998079" y="355759"/>
                      </a:cubicBezTo>
                      <a:cubicBezTo>
                        <a:pt x="991507" y="362331"/>
                        <a:pt x="990078" y="362712"/>
                        <a:pt x="989412" y="362903"/>
                      </a:cubicBezTo>
                      <a:cubicBezTo>
                        <a:pt x="982172" y="358331"/>
                        <a:pt x="976934" y="354997"/>
                        <a:pt x="971219" y="355759"/>
                      </a:cubicBezTo>
                      <a:cubicBezTo>
                        <a:pt x="960360" y="357283"/>
                        <a:pt x="952931" y="365951"/>
                        <a:pt x="943025" y="369380"/>
                      </a:cubicBezTo>
                      <a:cubicBezTo>
                        <a:pt x="937595" y="371285"/>
                        <a:pt x="931690" y="371094"/>
                        <a:pt x="926451" y="373666"/>
                      </a:cubicBezTo>
                      <a:quadBezTo>
                        <a:pt x="907592" y="383000"/>
                        <a:pt x="907116" y="383095"/>
                      </a:quadBezTo>
                      <a:cubicBezTo>
                        <a:pt x="905972" y="383381"/>
                        <a:pt x="900639" y="381286"/>
                        <a:pt x="899210" y="380238"/>
                      </a:cubicBezTo>
                      <a:cubicBezTo>
                        <a:pt x="896067" y="377857"/>
                        <a:pt x="883494" y="384048"/>
                        <a:pt x="878826" y="386334"/>
                      </a:cubicBezTo>
                      <a:cubicBezTo>
                        <a:pt x="867396" y="391954"/>
                        <a:pt x="866158" y="392335"/>
                        <a:pt x="864063" y="392525"/>
                      </a:cubicBezTo>
                      <a:cubicBezTo>
                        <a:pt x="852823" y="393859"/>
                        <a:pt x="843012" y="387858"/>
                        <a:pt x="832344" y="386239"/>
                      </a:cubicBezTo>
                      <a:cubicBezTo>
                        <a:pt x="813675" y="383476"/>
                        <a:pt x="820819" y="366046"/>
                        <a:pt x="828630" y="36309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358" name="Freeform: Shape 329"/>
                <p:cNvSpPr/>
                <p:nvPr/>
              </p:nvSpPr>
              <p:spPr>
                <a:xfrm>
                  <a:off x="5026152" y="2257425"/>
                  <a:ext cx="76200" cy="28575"/>
                </a:xfrm>
                <a:custGeom>
                  <a:avLst/>
                  <a:gdLst>
                    <a:gd name="connsiteX0" fmla="*/ 27432 w 76200"/>
                    <a:gd name="connsiteY0" fmla="*/ 15716 h 28575"/>
                    <a:gd name="connsiteX1" fmla="*/ 37814 w 76200"/>
                    <a:gd name="connsiteY1" fmla="*/ 18764 h 28575"/>
                    <a:gd name="connsiteX2" fmla="*/ 58198 w 76200"/>
                    <a:gd name="connsiteY2" fmla="*/ 31433 h 28575"/>
                    <a:gd name="connsiteX3" fmla="*/ 64961 w 76200"/>
                    <a:gd name="connsiteY3" fmla="*/ 33909 h 28575"/>
                    <a:gd name="connsiteX4" fmla="*/ 78200 w 76200"/>
                    <a:gd name="connsiteY4" fmla="*/ 22098 h 28575"/>
                    <a:gd name="connsiteX5" fmla="*/ 78391 w 76200"/>
                    <a:gd name="connsiteY5" fmla="*/ 21241 h 28575"/>
                    <a:gd name="connsiteX6" fmla="*/ 71914 w 76200"/>
                    <a:gd name="connsiteY6" fmla="*/ 20574 h 28575"/>
                    <a:gd name="connsiteX7" fmla="*/ 69818 w 76200"/>
                    <a:gd name="connsiteY7" fmla="*/ 15335 h 28575"/>
                    <a:gd name="connsiteX8" fmla="*/ 66770 w 76200"/>
                    <a:gd name="connsiteY8" fmla="*/ 13525 h 28575"/>
                    <a:gd name="connsiteX9" fmla="*/ 61341 w 76200"/>
                    <a:gd name="connsiteY9" fmla="*/ 13240 h 28575"/>
                    <a:gd name="connsiteX10" fmla="*/ 56198 w 76200"/>
                    <a:gd name="connsiteY10" fmla="*/ 11621 h 28575"/>
                    <a:gd name="connsiteX11" fmla="*/ 44863 w 76200"/>
                    <a:gd name="connsiteY11" fmla="*/ 12478 h 28575"/>
                    <a:gd name="connsiteX12" fmla="*/ 34100 w 76200"/>
                    <a:gd name="connsiteY12" fmla="*/ 9334 h 28575"/>
                    <a:gd name="connsiteX13" fmla="*/ 19907 w 76200"/>
                    <a:gd name="connsiteY13" fmla="*/ 7811 h 28575"/>
                    <a:gd name="connsiteX14" fmla="*/ 9335 w 76200"/>
                    <a:gd name="connsiteY14" fmla="*/ 0 h 28575"/>
                    <a:gd name="connsiteX15" fmla="*/ 2953 w 76200"/>
                    <a:gd name="connsiteY15" fmla="*/ 2286 h 28575"/>
                    <a:gd name="connsiteX16" fmla="*/ 0 w 76200"/>
                    <a:gd name="connsiteY16" fmla="*/ 6001 h 28575"/>
                    <a:gd name="connsiteX17" fmla="*/ 13049 w 76200"/>
                    <a:gd name="connsiteY17" fmla="*/ 7429 h 28575"/>
                    <a:gd name="connsiteX18" fmla="*/ 27432 w 76200"/>
                    <a:gd name="connsiteY18" fmla="*/ 15716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76200" h="28575">
                      <a:moveTo>
                        <a:pt x="27432" y="15716"/>
                      </a:moveTo>
                      <a:quadBezTo>
                        <a:pt x="37243" y="18479"/>
                        <a:pt x="37814" y="18764"/>
                      </a:quadBezTo>
                      <a:cubicBezTo>
                        <a:pt x="44958" y="22479"/>
                        <a:pt x="51054" y="27718"/>
                        <a:pt x="58198" y="31433"/>
                      </a:cubicBezTo>
                      <a:cubicBezTo>
                        <a:pt x="59817" y="32290"/>
                        <a:pt x="62198" y="33338"/>
                        <a:pt x="64961" y="33909"/>
                      </a:cubicBezTo>
                      <a:cubicBezTo>
                        <a:pt x="70009" y="35052"/>
                        <a:pt x="76772" y="27337"/>
                        <a:pt x="78200" y="22098"/>
                      </a:cubicBezTo>
                      <a:cubicBezTo>
                        <a:pt x="78296" y="21812"/>
                        <a:pt x="78296" y="21526"/>
                        <a:pt x="78391" y="21241"/>
                      </a:cubicBezTo>
                      <a:cubicBezTo>
                        <a:pt x="76200" y="21050"/>
                        <a:pt x="74105" y="20764"/>
                        <a:pt x="71914" y="20574"/>
                      </a:cubicBezTo>
                      <a:lnTo>
                        <a:pt x="69818" y="15335"/>
                      </a:lnTo>
                      <a:lnTo>
                        <a:pt x="66770" y="13525"/>
                      </a:lnTo>
                      <a:cubicBezTo>
                        <a:pt x="65056" y="13335"/>
                        <a:pt x="63341" y="13145"/>
                        <a:pt x="61341" y="13240"/>
                      </a:cubicBezTo>
                      <a:cubicBezTo>
                        <a:pt x="59150" y="14288"/>
                        <a:pt x="58007" y="11906"/>
                        <a:pt x="56198" y="11621"/>
                      </a:cubicBezTo>
                      <a:cubicBezTo>
                        <a:pt x="52388" y="10954"/>
                        <a:pt x="48673" y="12573"/>
                        <a:pt x="44863" y="12478"/>
                      </a:cubicBezTo>
                      <a:lnTo>
                        <a:pt x="34100" y="9334"/>
                      </a:lnTo>
                      <a:cubicBezTo>
                        <a:pt x="29337" y="8858"/>
                        <a:pt x="24670" y="8287"/>
                        <a:pt x="19907" y="7811"/>
                      </a:cubicBezTo>
                      <a:lnTo>
                        <a:pt x="9335" y="0"/>
                      </a:lnTo>
                      <a:lnTo>
                        <a:pt x="2953" y="2286"/>
                      </a:lnTo>
                      <a:lnTo>
                        <a:pt x="0" y="6001"/>
                      </a:lnTo>
                      <a:cubicBezTo>
                        <a:pt x="4286" y="6477"/>
                        <a:pt x="8668" y="6953"/>
                        <a:pt x="13049" y="7429"/>
                      </a:cubicBezTo>
                      <a:cubicBezTo>
                        <a:pt x="19622" y="11716"/>
                        <a:pt x="24479" y="14859"/>
                        <a:pt x="27432" y="1571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</p:grpSp>
          <p:grpSp>
            <p:nvGrpSpPr>
              <p:cNvPr id="112" name="Graphic 424"/>
              <p:cNvGrpSpPr/>
              <p:nvPr/>
            </p:nvGrpSpPr>
            <p:grpSpPr>
              <a:xfrm>
                <a:off x="7112270" y="1321024"/>
                <a:ext cx="4228452" cy="4211512"/>
                <a:chOff x="3589478" y="838206"/>
                <a:chExt cx="5196954" cy="5176133"/>
              </a:xfrm>
              <a:solidFill>
                <a:srgbClr val="DFE3E5">
                  <a:alpha val="10000"/>
                </a:srgbClr>
              </a:solidFill>
            </p:grpSpPr>
            <p:sp>
              <p:nvSpPr>
                <p:cNvPr id="113" name="Freeform: Shape 426"/>
                <p:cNvSpPr/>
                <p:nvPr/>
              </p:nvSpPr>
              <p:spPr>
                <a:xfrm>
                  <a:off x="6237045" y="4975168"/>
                  <a:ext cx="152400" cy="142875"/>
                </a:xfrm>
                <a:custGeom>
                  <a:avLst/>
                  <a:gdLst>
                    <a:gd name="connsiteX0" fmla="*/ 159945 w 152400"/>
                    <a:gd name="connsiteY0" fmla="*/ 79369 h 142875"/>
                    <a:gd name="connsiteX1" fmla="*/ 110320 w 152400"/>
                    <a:gd name="connsiteY1" fmla="*/ 3073 h 142875"/>
                    <a:gd name="connsiteX2" fmla="*/ 84126 w 152400"/>
                    <a:gd name="connsiteY2" fmla="*/ 73558 h 142875"/>
                    <a:gd name="connsiteX3" fmla="*/ 80792 w 152400"/>
                    <a:gd name="connsiteY3" fmla="*/ 72796 h 142875"/>
                    <a:gd name="connsiteX4" fmla="*/ 78411 w 152400"/>
                    <a:gd name="connsiteY4" fmla="*/ 75368 h 142875"/>
                    <a:gd name="connsiteX5" fmla="*/ 16784 w 152400"/>
                    <a:gd name="connsiteY5" fmla="*/ 32982 h 142875"/>
                    <a:gd name="connsiteX6" fmla="*/ 90603 w 152400"/>
                    <a:gd name="connsiteY6" fmla="*/ 142424 h 142875"/>
                    <a:gd name="connsiteX7" fmla="*/ 159945 w 152400"/>
                    <a:gd name="connsiteY7" fmla="*/ 79369 h 142875"/>
                    <a:gd name="connsiteX8" fmla="*/ 159945 w 152400"/>
                    <a:gd name="connsiteY8" fmla="*/ 79369 h 142875"/>
                    <a:gd name="connsiteX9" fmla="*/ 79078 w 152400"/>
                    <a:gd name="connsiteY9" fmla="*/ 67367 h 142875"/>
                    <a:gd name="connsiteX10" fmla="*/ 103557 w 152400"/>
                    <a:gd name="connsiteY10" fmla="*/ 1454 h 142875"/>
                    <a:gd name="connsiteX11" fmla="*/ 82126 w 152400"/>
                    <a:gd name="connsiteY11" fmla="*/ 120 h 142875"/>
                    <a:gd name="connsiteX12" fmla="*/ 21452 w 152400"/>
                    <a:gd name="connsiteY12" fmla="*/ 27743 h 142875"/>
                    <a:gd name="connsiteX13" fmla="*/ 79078 w 152400"/>
                    <a:gd name="connsiteY13" fmla="*/ 67367 h 142875"/>
                    <a:gd name="connsiteX14" fmla="*/ 79078 w 152400"/>
                    <a:gd name="connsiteY14" fmla="*/ 67367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52400" h="142875">
                      <a:moveTo>
                        <a:pt x="159945" y="79369"/>
                      </a:moveTo>
                      <a:cubicBezTo>
                        <a:pt x="165375" y="53270"/>
                        <a:pt x="155659" y="17551"/>
                        <a:pt x="110320" y="3073"/>
                      </a:cubicBezTo>
                      <a:cubicBezTo>
                        <a:pt x="102414" y="24219"/>
                        <a:pt x="91937" y="52413"/>
                        <a:pt x="84126" y="73558"/>
                      </a:cubicBezTo>
                      <a:lnTo>
                        <a:pt x="80792" y="72796"/>
                      </a:lnTo>
                      <a:lnTo>
                        <a:pt x="78411" y="75368"/>
                      </a:lnTo>
                      <a:lnTo>
                        <a:pt x="16784" y="32982"/>
                      </a:lnTo>
                      <a:cubicBezTo>
                        <a:pt x="-28459" y="93180"/>
                        <a:pt x="25071" y="154426"/>
                        <a:pt x="90603" y="142424"/>
                      </a:cubicBezTo>
                      <a:cubicBezTo>
                        <a:pt x="125084" y="136042"/>
                        <a:pt x="153563" y="110134"/>
                        <a:pt x="159945" y="79369"/>
                      </a:cubicBezTo>
                      <a:lnTo>
                        <a:pt x="159945" y="79369"/>
                      </a:lnTo>
                      <a:close/>
                      <a:moveTo>
                        <a:pt x="79078" y="67367"/>
                      </a:moveTo>
                      <a:lnTo>
                        <a:pt x="103557" y="1454"/>
                      </a:lnTo>
                      <a:cubicBezTo>
                        <a:pt x="93842" y="-261"/>
                        <a:pt x="88698" y="-70"/>
                        <a:pt x="82126" y="120"/>
                      </a:cubicBezTo>
                      <a:cubicBezTo>
                        <a:pt x="57361" y="2121"/>
                        <a:pt x="38597" y="10693"/>
                        <a:pt x="21452" y="27743"/>
                      </a:cubicBezTo>
                      <a:cubicBezTo>
                        <a:pt x="38787" y="39649"/>
                        <a:pt x="61838" y="55461"/>
                        <a:pt x="79078" y="67367"/>
                      </a:cubicBezTo>
                      <a:lnTo>
                        <a:pt x="79078" y="6736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14" name="Freeform: Shape 427"/>
                <p:cNvSpPr/>
                <p:nvPr/>
              </p:nvSpPr>
              <p:spPr>
                <a:xfrm>
                  <a:off x="4008705" y="2485880"/>
                  <a:ext cx="104775" cy="152400"/>
                </a:xfrm>
                <a:custGeom>
                  <a:avLst/>
                  <a:gdLst>
                    <a:gd name="connsiteX0" fmla="*/ 68471 w 104775"/>
                    <a:gd name="connsiteY0" fmla="*/ 139115 h 152400"/>
                    <a:gd name="connsiteX1" fmla="*/ 71138 w 104775"/>
                    <a:gd name="connsiteY1" fmla="*/ 136829 h 152400"/>
                    <a:gd name="connsiteX2" fmla="*/ 55136 w 104775"/>
                    <a:gd name="connsiteY2" fmla="*/ 82631 h 152400"/>
                    <a:gd name="connsiteX3" fmla="*/ 48945 w 104775"/>
                    <a:gd name="connsiteY3" fmla="*/ 150545 h 152400"/>
                    <a:gd name="connsiteX4" fmla="*/ 68471 w 104775"/>
                    <a:gd name="connsiteY4" fmla="*/ 139115 h 152400"/>
                    <a:gd name="connsiteX5" fmla="*/ 68471 w 104775"/>
                    <a:gd name="connsiteY5" fmla="*/ 139115 h 152400"/>
                    <a:gd name="connsiteX6" fmla="*/ 41134 w 104775"/>
                    <a:gd name="connsiteY6" fmla="*/ 152831 h 152400"/>
                    <a:gd name="connsiteX7" fmla="*/ 43992 w 104775"/>
                    <a:gd name="connsiteY7" fmla="*/ 152164 h 152400"/>
                    <a:gd name="connsiteX8" fmla="*/ 51707 w 104775"/>
                    <a:gd name="connsiteY8" fmla="*/ 69963 h 152400"/>
                    <a:gd name="connsiteX9" fmla="*/ 39134 w 104775"/>
                    <a:gd name="connsiteY9" fmla="*/ 20338 h 152400"/>
                    <a:gd name="connsiteX10" fmla="*/ 35324 w 104775"/>
                    <a:gd name="connsiteY10" fmla="*/ 24148 h 152400"/>
                    <a:gd name="connsiteX11" fmla="*/ 35514 w 104775"/>
                    <a:gd name="connsiteY11" fmla="*/ 153402 h 152400"/>
                    <a:gd name="connsiteX12" fmla="*/ 41134 w 104775"/>
                    <a:gd name="connsiteY12" fmla="*/ 152831 h 152400"/>
                    <a:gd name="connsiteX13" fmla="*/ 41134 w 104775"/>
                    <a:gd name="connsiteY13" fmla="*/ 152831 h 152400"/>
                    <a:gd name="connsiteX14" fmla="*/ 43992 w 104775"/>
                    <a:gd name="connsiteY14" fmla="*/ 16052 h 152400"/>
                    <a:gd name="connsiteX15" fmla="*/ 53517 w 104775"/>
                    <a:gd name="connsiteY15" fmla="*/ 54152 h 152400"/>
                    <a:gd name="connsiteX16" fmla="*/ 59803 w 104775"/>
                    <a:gd name="connsiteY16" fmla="*/ 5479 h 152400"/>
                    <a:gd name="connsiteX17" fmla="*/ 57803 w 104775"/>
                    <a:gd name="connsiteY17" fmla="*/ 6527 h 152400"/>
                    <a:gd name="connsiteX18" fmla="*/ 43992 w 104775"/>
                    <a:gd name="connsiteY18" fmla="*/ 16052 h 152400"/>
                    <a:gd name="connsiteX19" fmla="*/ 43992 w 104775"/>
                    <a:gd name="connsiteY19" fmla="*/ 16052 h 152400"/>
                    <a:gd name="connsiteX20" fmla="*/ 99808 w 104775"/>
                    <a:gd name="connsiteY20" fmla="*/ 99491 h 152400"/>
                    <a:gd name="connsiteX21" fmla="*/ 89140 w 104775"/>
                    <a:gd name="connsiteY21" fmla="*/ 1002 h 152400"/>
                    <a:gd name="connsiteX22" fmla="*/ 64851 w 104775"/>
                    <a:gd name="connsiteY22" fmla="*/ 3288 h 152400"/>
                    <a:gd name="connsiteX23" fmla="*/ 56946 w 104775"/>
                    <a:gd name="connsiteY23" fmla="*/ 66820 h 152400"/>
                    <a:gd name="connsiteX24" fmla="*/ 76091 w 104775"/>
                    <a:gd name="connsiteY24" fmla="*/ 132447 h 152400"/>
                    <a:gd name="connsiteX25" fmla="*/ 99808 w 104775"/>
                    <a:gd name="connsiteY25" fmla="*/ 99491 h 152400"/>
                    <a:gd name="connsiteX26" fmla="*/ 99808 w 104775"/>
                    <a:gd name="connsiteY26" fmla="*/ 99491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04775" h="152400">
                      <a:moveTo>
                        <a:pt x="68471" y="139115"/>
                      </a:moveTo>
                      <a:cubicBezTo>
                        <a:pt x="69328" y="138448"/>
                        <a:pt x="70376" y="137495"/>
                        <a:pt x="71138" y="136829"/>
                      </a:cubicBezTo>
                      <a:cubicBezTo>
                        <a:pt x="66375" y="120541"/>
                        <a:pt x="59898" y="98919"/>
                        <a:pt x="55136" y="82631"/>
                      </a:cubicBezTo>
                      <a:lnTo>
                        <a:pt x="48945" y="150545"/>
                      </a:lnTo>
                      <a:cubicBezTo>
                        <a:pt x="52469" y="149116"/>
                        <a:pt x="59613" y="146258"/>
                        <a:pt x="68471" y="139115"/>
                      </a:cubicBezTo>
                      <a:lnTo>
                        <a:pt x="68471" y="139115"/>
                      </a:lnTo>
                      <a:close/>
                      <a:moveTo>
                        <a:pt x="41134" y="152831"/>
                      </a:moveTo>
                      <a:cubicBezTo>
                        <a:pt x="41991" y="152640"/>
                        <a:pt x="43134" y="152354"/>
                        <a:pt x="43992" y="152164"/>
                      </a:cubicBezTo>
                      <a:cubicBezTo>
                        <a:pt x="46278" y="127494"/>
                        <a:pt x="49421" y="94633"/>
                        <a:pt x="51707" y="69963"/>
                      </a:cubicBezTo>
                      <a:lnTo>
                        <a:pt x="39134" y="20338"/>
                      </a:lnTo>
                      <a:lnTo>
                        <a:pt x="35324" y="24148"/>
                      </a:lnTo>
                      <a:cubicBezTo>
                        <a:pt x="-15444" y="79774"/>
                        <a:pt x="-8015" y="155402"/>
                        <a:pt x="35514" y="153402"/>
                      </a:cubicBezTo>
                      <a:cubicBezTo>
                        <a:pt x="37229" y="153402"/>
                        <a:pt x="39420" y="153116"/>
                        <a:pt x="41134" y="152831"/>
                      </a:cubicBezTo>
                      <a:lnTo>
                        <a:pt x="41134" y="152831"/>
                      </a:lnTo>
                      <a:close/>
                      <a:moveTo>
                        <a:pt x="43992" y="16052"/>
                      </a:moveTo>
                      <a:lnTo>
                        <a:pt x="53517" y="54152"/>
                      </a:lnTo>
                      <a:lnTo>
                        <a:pt x="59803" y="5479"/>
                      </a:lnTo>
                      <a:lnTo>
                        <a:pt x="57803" y="6527"/>
                      </a:lnTo>
                      <a:cubicBezTo>
                        <a:pt x="52469" y="9479"/>
                        <a:pt x="49135" y="11861"/>
                        <a:pt x="43992" y="16052"/>
                      </a:cubicBezTo>
                      <a:lnTo>
                        <a:pt x="43992" y="16052"/>
                      </a:lnTo>
                      <a:close/>
                      <a:moveTo>
                        <a:pt x="99808" y="99491"/>
                      </a:moveTo>
                      <a:cubicBezTo>
                        <a:pt x="119811" y="60343"/>
                        <a:pt x="121430" y="11575"/>
                        <a:pt x="89140" y="1002"/>
                      </a:cubicBezTo>
                      <a:cubicBezTo>
                        <a:pt x="80663" y="-808"/>
                        <a:pt x="74757" y="-236"/>
                        <a:pt x="64851" y="3288"/>
                      </a:cubicBezTo>
                      <a:cubicBezTo>
                        <a:pt x="62470" y="22338"/>
                        <a:pt x="59327" y="47770"/>
                        <a:pt x="56946" y="66820"/>
                      </a:cubicBezTo>
                      <a:lnTo>
                        <a:pt x="76091" y="132447"/>
                      </a:lnTo>
                      <a:cubicBezTo>
                        <a:pt x="80853" y="127399"/>
                        <a:pt x="90759" y="117112"/>
                        <a:pt x="99808" y="99491"/>
                      </a:cubicBezTo>
                      <a:lnTo>
                        <a:pt x="99808" y="9949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15" name="Freeform: Shape 428"/>
                <p:cNvSpPr/>
                <p:nvPr/>
              </p:nvSpPr>
              <p:spPr>
                <a:xfrm>
                  <a:off x="6757026" y="1888789"/>
                  <a:ext cx="133350" cy="152400"/>
                </a:xfrm>
                <a:custGeom>
                  <a:avLst/>
                  <a:gdLst>
                    <a:gd name="connsiteX0" fmla="*/ 129930 w 133350"/>
                    <a:gd name="connsiteY0" fmla="*/ 80981 h 152400"/>
                    <a:gd name="connsiteX1" fmla="*/ 61254 w 133350"/>
                    <a:gd name="connsiteY1" fmla="*/ 3733 h 152400"/>
                    <a:gd name="connsiteX2" fmla="*/ 27155 w 133350"/>
                    <a:gd name="connsiteY2" fmla="*/ 123176 h 152400"/>
                    <a:gd name="connsiteX3" fmla="*/ 76590 w 133350"/>
                    <a:gd name="connsiteY3" fmla="*/ 157752 h 152400"/>
                    <a:gd name="connsiteX4" fmla="*/ 64588 w 133350"/>
                    <a:gd name="connsiteY4" fmla="*/ 78409 h 152400"/>
                    <a:gd name="connsiteX5" fmla="*/ 69541 w 133350"/>
                    <a:gd name="connsiteY5" fmla="*/ 79457 h 152400"/>
                    <a:gd name="connsiteX6" fmla="*/ 81733 w 133350"/>
                    <a:gd name="connsiteY6" fmla="*/ 158800 h 152400"/>
                    <a:gd name="connsiteX7" fmla="*/ 129930 w 133350"/>
                    <a:gd name="connsiteY7" fmla="*/ 80981 h 152400"/>
                    <a:gd name="connsiteX8" fmla="*/ 129930 w 133350"/>
                    <a:gd name="connsiteY8" fmla="*/ 80981 h 152400"/>
                    <a:gd name="connsiteX9" fmla="*/ 22964 w 133350"/>
                    <a:gd name="connsiteY9" fmla="*/ 117652 h 152400"/>
                    <a:gd name="connsiteX10" fmla="*/ 56016 w 133350"/>
                    <a:gd name="connsiteY10" fmla="*/ 2114 h 152400"/>
                    <a:gd name="connsiteX11" fmla="*/ 34013 w 133350"/>
                    <a:gd name="connsiteY11" fmla="*/ 590 h 152400"/>
                    <a:gd name="connsiteX12" fmla="*/ 22964 w 133350"/>
                    <a:gd name="connsiteY12" fmla="*/ 117652 h 152400"/>
                    <a:gd name="connsiteX13" fmla="*/ 22964 w 133350"/>
                    <a:gd name="connsiteY13" fmla="*/ 117652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350" h="152400">
                      <a:moveTo>
                        <a:pt x="129930" y="80981"/>
                      </a:moveTo>
                      <a:cubicBezTo>
                        <a:pt x="126882" y="71551"/>
                        <a:pt x="109356" y="23450"/>
                        <a:pt x="61254" y="3733"/>
                      </a:cubicBezTo>
                      <a:cubicBezTo>
                        <a:pt x="51063" y="39547"/>
                        <a:pt x="37347" y="87362"/>
                        <a:pt x="27155" y="123176"/>
                      </a:cubicBezTo>
                      <a:cubicBezTo>
                        <a:pt x="43538" y="142417"/>
                        <a:pt x="56492" y="151466"/>
                        <a:pt x="76590" y="157752"/>
                      </a:cubicBezTo>
                      <a:cubicBezTo>
                        <a:pt x="72970" y="133940"/>
                        <a:pt x="68208" y="102221"/>
                        <a:pt x="64588" y="78409"/>
                      </a:cubicBezTo>
                      <a:lnTo>
                        <a:pt x="69541" y="79457"/>
                      </a:lnTo>
                      <a:lnTo>
                        <a:pt x="81733" y="158800"/>
                      </a:lnTo>
                      <a:cubicBezTo>
                        <a:pt x="122691" y="165182"/>
                        <a:pt x="145265" y="128796"/>
                        <a:pt x="129930" y="80981"/>
                      </a:cubicBezTo>
                      <a:lnTo>
                        <a:pt x="129930" y="80981"/>
                      </a:lnTo>
                      <a:close/>
                      <a:moveTo>
                        <a:pt x="22964" y="117652"/>
                      </a:moveTo>
                      <a:lnTo>
                        <a:pt x="56016" y="2114"/>
                      </a:lnTo>
                      <a:cubicBezTo>
                        <a:pt x="46395" y="-363"/>
                        <a:pt x="41061" y="-363"/>
                        <a:pt x="34013" y="590"/>
                      </a:cubicBezTo>
                      <a:cubicBezTo>
                        <a:pt x="-6278" y="8876"/>
                        <a:pt x="-11802" y="66884"/>
                        <a:pt x="22964" y="117652"/>
                      </a:cubicBezTo>
                      <a:lnTo>
                        <a:pt x="22964" y="11765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16" name="Freeform: Shape 429"/>
                <p:cNvSpPr/>
                <p:nvPr/>
              </p:nvSpPr>
              <p:spPr>
                <a:xfrm>
                  <a:off x="7099789" y="3881642"/>
                  <a:ext cx="123825" cy="133350"/>
                </a:xfrm>
                <a:custGeom>
                  <a:avLst/>
                  <a:gdLst>
                    <a:gd name="connsiteX0" fmla="*/ 1194 w 123825"/>
                    <a:gd name="connsiteY0" fmla="*/ 89140 h 133350"/>
                    <a:gd name="connsiteX1" fmla="*/ 58439 w 123825"/>
                    <a:gd name="connsiteY1" fmla="*/ 69805 h 133350"/>
                    <a:gd name="connsiteX2" fmla="*/ 11671 w 123825"/>
                    <a:gd name="connsiteY2" fmla="*/ 34562 h 133350"/>
                    <a:gd name="connsiteX3" fmla="*/ 10337 w 123825"/>
                    <a:gd name="connsiteY3" fmla="*/ 36848 h 133350"/>
                    <a:gd name="connsiteX4" fmla="*/ 1194 w 123825"/>
                    <a:gd name="connsiteY4" fmla="*/ 89140 h 133350"/>
                    <a:gd name="connsiteX5" fmla="*/ 1194 w 123825"/>
                    <a:gd name="connsiteY5" fmla="*/ 89140 h 133350"/>
                    <a:gd name="connsiteX6" fmla="*/ 15957 w 123825"/>
                    <a:gd name="connsiteY6" fmla="*/ 28181 h 133350"/>
                    <a:gd name="connsiteX7" fmla="*/ 58153 w 123825"/>
                    <a:gd name="connsiteY7" fmla="*/ 59994 h 133350"/>
                    <a:gd name="connsiteX8" fmla="*/ 37960 w 123825"/>
                    <a:gd name="connsiteY8" fmla="*/ 8749 h 133350"/>
                    <a:gd name="connsiteX9" fmla="*/ 36341 w 123825"/>
                    <a:gd name="connsiteY9" fmla="*/ 9702 h 133350"/>
                    <a:gd name="connsiteX10" fmla="*/ 15957 w 123825"/>
                    <a:gd name="connsiteY10" fmla="*/ 28181 h 133350"/>
                    <a:gd name="connsiteX11" fmla="*/ 15957 w 123825"/>
                    <a:gd name="connsiteY11" fmla="*/ 28181 h 133350"/>
                    <a:gd name="connsiteX12" fmla="*/ 131781 w 123825"/>
                    <a:gd name="connsiteY12" fmla="*/ 71615 h 133350"/>
                    <a:gd name="connsiteX13" fmla="*/ 61963 w 123825"/>
                    <a:gd name="connsiteY13" fmla="*/ 463 h 133350"/>
                    <a:gd name="connsiteX14" fmla="*/ 44342 w 123825"/>
                    <a:gd name="connsiteY14" fmla="*/ 5511 h 133350"/>
                    <a:gd name="connsiteX15" fmla="*/ 69583 w 123825"/>
                    <a:gd name="connsiteY15" fmla="*/ 69328 h 133350"/>
                    <a:gd name="connsiteX16" fmla="*/ 66344 w 123825"/>
                    <a:gd name="connsiteY16" fmla="*/ 70948 h 133350"/>
                    <a:gd name="connsiteX17" fmla="*/ 66249 w 123825"/>
                    <a:gd name="connsiteY17" fmla="*/ 71043 h 133350"/>
                    <a:gd name="connsiteX18" fmla="*/ 67011 w 123825"/>
                    <a:gd name="connsiteY18" fmla="*/ 74472 h 133350"/>
                    <a:gd name="connsiteX19" fmla="*/ 2908 w 123825"/>
                    <a:gd name="connsiteY19" fmla="*/ 96284 h 133350"/>
                    <a:gd name="connsiteX20" fmla="*/ 124733 w 123825"/>
                    <a:gd name="connsiteY20" fmla="*/ 98951 h 133350"/>
                    <a:gd name="connsiteX21" fmla="*/ 131781 w 123825"/>
                    <a:gd name="connsiteY21" fmla="*/ 71615 h 133350"/>
                    <a:gd name="connsiteX22" fmla="*/ 131781 w 123825"/>
                    <a:gd name="connsiteY22" fmla="*/ 71615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23825" h="133350">
                      <a:moveTo>
                        <a:pt x="1194" y="89140"/>
                      </a:moveTo>
                      <a:lnTo>
                        <a:pt x="58439" y="69805"/>
                      </a:lnTo>
                      <a:lnTo>
                        <a:pt x="11671" y="34562"/>
                      </a:lnTo>
                      <a:lnTo>
                        <a:pt x="10337" y="36848"/>
                      </a:lnTo>
                      <a:cubicBezTo>
                        <a:pt x="6813" y="43040"/>
                        <a:pt x="-3474" y="61994"/>
                        <a:pt x="1194" y="89140"/>
                      </a:cubicBezTo>
                      <a:lnTo>
                        <a:pt x="1194" y="89140"/>
                      </a:lnTo>
                      <a:close/>
                      <a:moveTo>
                        <a:pt x="15957" y="28181"/>
                      </a:moveTo>
                      <a:lnTo>
                        <a:pt x="58153" y="59994"/>
                      </a:lnTo>
                      <a:lnTo>
                        <a:pt x="37960" y="8749"/>
                      </a:lnTo>
                      <a:lnTo>
                        <a:pt x="36341" y="9702"/>
                      </a:lnTo>
                      <a:cubicBezTo>
                        <a:pt x="28149" y="14845"/>
                        <a:pt x="22053" y="20370"/>
                        <a:pt x="15957" y="28181"/>
                      </a:cubicBezTo>
                      <a:lnTo>
                        <a:pt x="15957" y="28181"/>
                      </a:lnTo>
                      <a:close/>
                      <a:moveTo>
                        <a:pt x="131781" y="71615"/>
                      </a:moveTo>
                      <a:cubicBezTo>
                        <a:pt x="134829" y="28276"/>
                        <a:pt x="102920" y="-4300"/>
                        <a:pt x="61963" y="463"/>
                      </a:cubicBezTo>
                      <a:cubicBezTo>
                        <a:pt x="55010" y="1606"/>
                        <a:pt x="50914" y="2749"/>
                        <a:pt x="44342" y="5511"/>
                      </a:cubicBezTo>
                      <a:cubicBezTo>
                        <a:pt x="51866" y="24656"/>
                        <a:pt x="61963" y="50183"/>
                        <a:pt x="69583" y="69328"/>
                      </a:cubicBezTo>
                      <a:lnTo>
                        <a:pt x="66344" y="70948"/>
                      </a:lnTo>
                      <a:lnTo>
                        <a:pt x="66249" y="71043"/>
                      </a:lnTo>
                      <a:lnTo>
                        <a:pt x="67011" y="74472"/>
                      </a:lnTo>
                      <a:lnTo>
                        <a:pt x="2908" y="96284"/>
                      </a:lnTo>
                      <a:cubicBezTo>
                        <a:pt x="24149" y="160197"/>
                        <a:pt x="99968" y="152767"/>
                        <a:pt x="124733" y="98951"/>
                      </a:cubicBezTo>
                      <a:cubicBezTo>
                        <a:pt x="128733" y="90283"/>
                        <a:pt x="131114" y="81044"/>
                        <a:pt x="131781" y="71615"/>
                      </a:cubicBezTo>
                      <a:lnTo>
                        <a:pt x="131781" y="7161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17" name="Freeform: Shape 430"/>
                <p:cNvSpPr/>
                <p:nvPr/>
              </p:nvSpPr>
              <p:spPr>
                <a:xfrm>
                  <a:off x="6291024" y="1152078"/>
                  <a:ext cx="47625" cy="76200"/>
                </a:xfrm>
                <a:custGeom>
                  <a:avLst/>
                  <a:gdLst>
                    <a:gd name="connsiteX0" fmla="*/ 38624 w 47625"/>
                    <a:gd name="connsiteY0" fmla="*/ 74266 h 76200"/>
                    <a:gd name="connsiteX1" fmla="*/ 27479 w 47625"/>
                    <a:gd name="connsiteY1" fmla="*/ 39595 h 76200"/>
                    <a:gd name="connsiteX2" fmla="*/ 26337 w 47625"/>
                    <a:gd name="connsiteY2" fmla="*/ 65217 h 76200"/>
                    <a:gd name="connsiteX3" fmla="*/ 38624 w 47625"/>
                    <a:gd name="connsiteY3" fmla="*/ 74266 h 76200"/>
                    <a:gd name="connsiteX4" fmla="*/ 38624 w 47625"/>
                    <a:gd name="connsiteY4" fmla="*/ 74266 h 76200"/>
                    <a:gd name="connsiteX5" fmla="*/ 49959 w 47625"/>
                    <a:gd name="connsiteY5" fmla="*/ 40166 h 76200"/>
                    <a:gd name="connsiteX6" fmla="*/ 5667 w 47625"/>
                    <a:gd name="connsiteY6" fmla="*/ 161 h 76200"/>
                    <a:gd name="connsiteX7" fmla="*/ 23289 w 47625"/>
                    <a:gd name="connsiteY7" fmla="*/ 62169 h 76200"/>
                    <a:gd name="connsiteX8" fmla="*/ 24432 w 47625"/>
                    <a:gd name="connsiteY8" fmla="*/ 30737 h 76200"/>
                    <a:gd name="connsiteX9" fmla="*/ 25860 w 47625"/>
                    <a:gd name="connsiteY9" fmla="*/ 32070 h 76200"/>
                    <a:gd name="connsiteX10" fmla="*/ 27289 w 47625"/>
                    <a:gd name="connsiteY10" fmla="*/ 32642 h 76200"/>
                    <a:gd name="connsiteX11" fmla="*/ 41386 w 47625"/>
                    <a:gd name="connsiteY11" fmla="*/ 75409 h 76200"/>
                    <a:gd name="connsiteX12" fmla="*/ 49959 w 47625"/>
                    <a:gd name="connsiteY12" fmla="*/ 40166 h 76200"/>
                    <a:gd name="connsiteX13" fmla="*/ 49959 w 47625"/>
                    <a:gd name="connsiteY13" fmla="*/ 40166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7625" h="76200">
                      <a:moveTo>
                        <a:pt x="38624" y="74266"/>
                      </a:moveTo>
                      <a:lnTo>
                        <a:pt x="27479" y="39595"/>
                      </a:lnTo>
                      <a:lnTo>
                        <a:pt x="26337" y="65217"/>
                      </a:lnTo>
                      <a:cubicBezTo>
                        <a:pt x="30718" y="69408"/>
                        <a:pt x="34433" y="72075"/>
                        <a:pt x="38624" y="74266"/>
                      </a:cubicBezTo>
                      <a:lnTo>
                        <a:pt x="38624" y="74266"/>
                      </a:lnTo>
                      <a:close/>
                      <a:moveTo>
                        <a:pt x="49959" y="40166"/>
                      </a:moveTo>
                      <a:cubicBezTo>
                        <a:pt x="40815" y="22259"/>
                        <a:pt x="19860" y="-2220"/>
                        <a:pt x="5667" y="161"/>
                      </a:cubicBezTo>
                      <a:cubicBezTo>
                        <a:pt x="-6906" y="5591"/>
                        <a:pt x="2524" y="38547"/>
                        <a:pt x="23289" y="62169"/>
                      </a:cubicBezTo>
                      <a:cubicBezTo>
                        <a:pt x="23670" y="52739"/>
                        <a:pt x="24146" y="40166"/>
                        <a:pt x="24432" y="30737"/>
                      </a:cubicBezTo>
                      <a:lnTo>
                        <a:pt x="25860" y="32070"/>
                      </a:lnTo>
                      <a:lnTo>
                        <a:pt x="27289" y="32642"/>
                      </a:lnTo>
                      <a:lnTo>
                        <a:pt x="41386" y="75409"/>
                      </a:lnTo>
                      <a:cubicBezTo>
                        <a:pt x="57769" y="80743"/>
                        <a:pt x="61960" y="63598"/>
                        <a:pt x="49959" y="40166"/>
                      </a:cubicBezTo>
                      <a:lnTo>
                        <a:pt x="49959" y="4016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18" name="Freeform: Shape 431"/>
                <p:cNvSpPr/>
                <p:nvPr/>
              </p:nvSpPr>
              <p:spPr>
                <a:xfrm>
                  <a:off x="8453460" y="3732847"/>
                  <a:ext cx="57150" cy="142875"/>
                </a:xfrm>
                <a:custGeom>
                  <a:avLst/>
                  <a:gdLst>
                    <a:gd name="connsiteX0" fmla="*/ 23123 w 57150"/>
                    <a:gd name="connsiteY0" fmla="*/ 144018 h 142875"/>
                    <a:gd name="connsiteX1" fmla="*/ 29600 w 57150"/>
                    <a:gd name="connsiteY1" fmla="*/ 77534 h 142875"/>
                    <a:gd name="connsiteX2" fmla="*/ 1025 w 57150"/>
                    <a:gd name="connsiteY2" fmla="*/ 100203 h 142875"/>
                    <a:gd name="connsiteX3" fmla="*/ 23123 w 57150"/>
                    <a:gd name="connsiteY3" fmla="*/ 144018 h 142875"/>
                    <a:gd name="connsiteX4" fmla="*/ 23123 w 57150"/>
                    <a:gd name="connsiteY4" fmla="*/ 144018 h 142875"/>
                    <a:gd name="connsiteX5" fmla="*/ 61890 w 57150"/>
                    <a:gd name="connsiteY5" fmla="*/ 59817 h 142875"/>
                    <a:gd name="connsiteX6" fmla="*/ 61604 w 57150"/>
                    <a:gd name="connsiteY6" fmla="*/ 50768 h 142875"/>
                    <a:gd name="connsiteX7" fmla="*/ 33124 w 57150"/>
                    <a:gd name="connsiteY7" fmla="*/ 74771 h 142875"/>
                    <a:gd name="connsiteX8" fmla="*/ 26362 w 57150"/>
                    <a:gd name="connsiteY8" fmla="*/ 144399 h 142875"/>
                    <a:gd name="connsiteX9" fmla="*/ 61890 w 57150"/>
                    <a:gd name="connsiteY9" fmla="*/ 59817 h 142875"/>
                    <a:gd name="connsiteX10" fmla="*/ 61890 w 57150"/>
                    <a:gd name="connsiteY10" fmla="*/ 59817 h 142875"/>
                    <a:gd name="connsiteX11" fmla="*/ 33791 w 57150"/>
                    <a:gd name="connsiteY11" fmla="*/ 66675 h 142875"/>
                    <a:gd name="connsiteX12" fmla="*/ 60938 w 57150"/>
                    <a:gd name="connsiteY12" fmla="*/ 43720 h 142875"/>
                    <a:gd name="connsiteX13" fmla="*/ 38649 w 57150"/>
                    <a:gd name="connsiteY13" fmla="*/ 381 h 142875"/>
                    <a:gd name="connsiteX14" fmla="*/ 33791 w 57150"/>
                    <a:gd name="connsiteY14" fmla="*/ 66675 h 142875"/>
                    <a:gd name="connsiteX15" fmla="*/ 33791 w 57150"/>
                    <a:gd name="connsiteY15" fmla="*/ 66675 h 142875"/>
                    <a:gd name="connsiteX16" fmla="*/ 30267 w 57150"/>
                    <a:gd name="connsiteY16" fmla="*/ 69437 h 142875"/>
                    <a:gd name="connsiteX17" fmla="*/ 35315 w 57150"/>
                    <a:gd name="connsiteY17" fmla="*/ 0 h 142875"/>
                    <a:gd name="connsiteX18" fmla="*/ 27124 w 57150"/>
                    <a:gd name="connsiteY18" fmla="*/ 2667 h 142875"/>
                    <a:gd name="connsiteX19" fmla="*/ 264 w 57150"/>
                    <a:gd name="connsiteY19" fmla="*/ 93154 h 142875"/>
                    <a:gd name="connsiteX20" fmla="*/ 30267 w 57150"/>
                    <a:gd name="connsiteY20" fmla="*/ 69437 h 142875"/>
                    <a:gd name="connsiteX21" fmla="*/ 30267 w 57150"/>
                    <a:gd name="connsiteY21" fmla="*/ 69437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7150" h="142875">
                      <a:moveTo>
                        <a:pt x="23123" y="144018"/>
                      </a:moveTo>
                      <a:lnTo>
                        <a:pt x="29600" y="77534"/>
                      </a:lnTo>
                      <a:lnTo>
                        <a:pt x="1025" y="100203"/>
                      </a:lnTo>
                      <a:cubicBezTo>
                        <a:pt x="3978" y="124968"/>
                        <a:pt x="12074" y="140970"/>
                        <a:pt x="23123" y="144018"/>
                      </a:cubicBezTo>
                      <a:lnTo>
                        <a:pt x="23123" y="144018"/>
                      </a:lnTo>
                      <a:close/>
                      <a:moveTo>
                        <a:pt x="61890" y="59817"/>
                      </a:moveTo>
                      <a:cubicBezTo>
                        <a:pt x="61890" y="55436"/>
                        <a:pt x="61699" y="52388"/>
                        <a:pt x="61604" y="50768"/>
                      </a:cubicBezTo>
                      <a:cubicBezTo>
                        <a:pt x="53032" y="58007"/>
                        <a:pt x="41697" y="67532"/>
                        <a:pt x="33124" y="74771"/>
                      </a:cubicBezTo>
                      <a:lnTo>
                        <a:pt x="26362" y="144399"/>
                      </a:lnTo>
                      <a:cubicBezTo>
                        <a:pt x="45602" y="143446"/>
                        <a:pt x="62176" y="103918"/>
                        <a:pt x="61890" y="59817"/>
                      </a:cubicBezTo>
                      <a:lnTo>
                        <a:pt x="61890" y="59817"/>
                      </a:lnTo>
                      <a:close/>
                      <a:moveTo>
                        <a:pt x="33791" y="66675"/>
                      </a:moveTo>
                      <a:lnTo>
                        <a:pt x="60938" y="43720"/>
                      </a:lnTo>
                      <a:cubicBezTo>
                        <a:pt x="57890" y="19145"/>
                        <a:pt x="49793" y="3429"/>
                        <a:pt x="38649" y="381"/>
                      </a:cubicBezTo>
                      <a:cubicBezTo>
                        <a:pt x="37125" y="20193"/>
                        <a:pt x="35220" y="46768"/>
                        <a:pt x="33791" y="66675"/>
                      </a:cubicBezTo>
                      <a:lnTo>
                        <a:pt x="33791" y="66675"/>
                      </a:lnTo>
                      <a:close/>
                      <a:moveTo>
                        <a:pt x="30267" y="69437"/>
                      </a:moveTo>
                      <a:lnTo>
                        <a:pt x="35315" y="0"/>
                      </a:lnTo>
                      <a:cubicBezTo>
                        <a:pt x="31505" y="191"/>
                        <a:pt x="29505" y="1334"/>
                        <a:pt x="27124" y="2667"/>
                      </a:cubicBezTo>
                      <a:cubicBezTo>
                        <a:pt x="7693" y="16097"/>
                        <a:pt x="-1737" y="59246"/>
                        <a:pt x="264" y="93154"/>
                      </a:cubicBezTo>
                      <a:cubicBezTo>
                        <a:pt x="9407" y="86106"/>
                        <a:pt x="21313" y="76581"/>
                        <a:pt x="30267" y="69437"/>
                      </a:cubicBezTo>
                      <a:lnTo>
                        <a:pt x="30267" y="6943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19" name="Freeform: Shape 432"/>
                <p:cNvSpPr/>
                <p:nvPr/>
              </p:nvSpPr>
              <p:spPr>
                <a:xfrm>
                  <a:off x="5578667" y="4508659"/>
                  <a:ext cx="133350" cy="133350"/>
                </a:xfrm>
                <a:custGeom>
                  <a:avLst/>
                  <a:gdLst>
                    <a:gd name="connsiteX0" fmla="*/ 127665 w 133350"/>
                    <a:gd name="connsiteY0" fmla="*/ 102108 h 133350"/>
                    <a:gd name="connsiteX1" fmla="*/ 129856 w 133350"/>
                    <a:gd name="connsiteY1" fmla="*/ 97822 h 133350"/>
                    <a:gd name="connsiteX2" fmla="*/ 93280 w 133350"/>
                    <a:gd name="connsiteY2" fmla="*/ 68771 h 133350"/>
                    <a:gd name="connsiteX3" fmla="*/ 602 w 133350"/>
                    <a:gd name="connsiteY3" fmla="*/ 74486 h 133350"/>
                    <a:gd name="connsiteX4" fmla="*/ 125189 w 133350"/>
                    <a:gd name="connsiteY4" fmla="*/ 106299 h 133350"/>
                    <a:gd name="connsiteX5" fmla="*/ 127665 w 133350"/>
                    <a:gd name="connsiteY5" fmla="*/ 102108 h 133350"/>
                    <a:gd name="connsiteX6" fmla="*/ 127665 w 133350"/>
                    <a:gd name="connsiteY6" fmla="*/ 102108 h 133350"/>
                    <a:gd name="connsiteX7" fmla="*/ 135857 w 133350"/>
                    <a:gd name="connsiteY7" fmla="*/ 73533 h 133350"/>
                    <a:gd name="connsiteX8" fmla="*/ 135762 w 133350"/>
                    <a:gd name="connsiteY8" fmla="*/ 65722 h 133350"/>
                    <a:gd name="connsiteX9" fmla="*/ 103853 w 133350"/>
                    <a:gd name="connsiteY9" fmla="*/ 67913 h 133350"/>
                    <a:gd name="connsiteX10" fmla="*/ 132618 w 133350"/>
                    <a:gd name="connsiteY10" fmla="*/ 90773 h 133350"/>
                    <a:gd name="connsiteX11" fmla="*/ 135857 w 133350"/>
                    <a:gd name="connsiteY11" fmla="*/ 73533 h 133350"/>
                    <a:gd name="connsiteX12" fmla="*/ 135857 w 133350"/>
                    <a:gd name="connsiteY12" fmla="*/ 73533 h 133350"/>
                    <a:gd name="connsiteX13" fmla="*/ 30 w 133350"/>
                    <a:gd name="connsiteY13" fmla="*/ 67342 h 133350"/>
                    <a:gd name="connsiteX14" fmla="*/ 85184 w 133350"/>
                    <a:gd name="connsiteY14" fmla="*/ 62103 h 133350"/>
                    <a:gd name="connsiteX15" fmla="*/ 25081 w 133350"/>
                    <a:gd name="connsiteY15" fmla="*/ 13525 h 133350"/>
                    <a:gd name="connsiteX16" fmla="*/ 22319 w 133350"/>
                    <a:gd name="connsiteY16" fmla="*/ 15716 h 133350"/>
                    <a:gd name="connsiteX17" fmla="*/ 30 w 133350"/>
                    <a:gd name="connsiteY17" fmla="*/ 67342 h 133350"/>
                    <a:gd name="connsiteX18" fmla="*/ 30 w 133350"/>
                    <a:gd name="connsiteY18" fmla="*/ 67342 h 133350"/>
                    <a:gd name="connsiteX19" fmla="*/ 95661 w 133350"/>
                    <a:gd name="connsiteY19" fmla="*/ 61436 h 133350"/>
                    <a:gd name="connsiteX20" fmla="*/ 134904 w 133350"/>
                    <a:gd name="connsiteY20" fmla="*/ 58769 h 133350"/>
                    <a:gd name="connsiteX21" fmla="*/ 64610 w 133350"/>
                    <a:gd name="connsiteY21" fmla="*/ 0 h 133350"/>
                    <a:gd name="connsiteX22" fmla="*/ 31082 w 133350"/>
                    <a:gd name="connsiteY22" fmla="*/ 9334 h 133350"/>
                    <a:gd name="connsiteX23" fmla="*/ 95661 w 133350"/>
                    <a:gd name="connsiteY23" fmla="*/ 61436 h 133350"/>
                    <a:gd name="connsiteX24" fmla="*/ 95661 w 133350"/>
                    <a:gd name="connsiteY24" fmla="*/ 61436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33350" h="133350">
                      <a:moveTo>
                        <a:pt x="127665" y="102108"/>
                      </a:moveTo>
                      <a:cubicBezTo>
                        <a:pt x="128332" y="100870"/>
                        <a:pt x="129189" y="99060"/>
                        <a:pt x="129856" y="97822"/>
                      </a:cubicBezTo>
                      <a:cubicBezTo>
                        <a:pt x="118902" y="89059"/>
                        <a:pt x="104234" y="77438"/>
                        <a:pt x="93280" y="68771"/>
                      </a:cubicBezTo>
                      <a:lnTo>
                        <a:pt x="602" y="74486"/>
                      </a:lnTo>
                      <a:cubicBezTo>
                        <a:pt x="12889" y="142018"/>
                        <a:pt x="93851" y="153448"/>
                        <a:pt x="125189" y="106299"/>
                      </a:cubicBezTo>
                      <a:cubicBezTo>
                        <a:pt x="125951" y="104965"/>
                        <a:pt x="126999" y="103346"/>
                        <a:pt x="127665" y="102108"/>
                      </a:cubicBezTo>
                      <a:lnTo>
                        <a:pt x="127665" y="102108"/>
                      </a:lnTo>
                      <a:close/>
                      <a:moveTo>
                        <a:pt x="135857" y="73533"/>
                      </a:moveTo>
                      <a:cubicBezTo>
                        <a:pt x="136047" y="69913"/>
                        <a:pt x="135857" y="67246"/>
                        <a:pt x="135762" y="65722"/>
                      </a:cubicBezTo>
                      <a:cubicBezTo>
                        <a:pt x="126141" y="66389"/>
                        <a:pt x="113378" y="67246"/>
                        <a:pt x="103853" y="67913"/>
                      </a:cubicBezTo>
                      <a:lnTo>
                        <a:pt x="132618" y="90773"/>
                      </a:lnTo>
                      <a:cubicBezTo>
                        <a:pt x="133380" y="88487"/>
                        <a:pt x="135380" y="82105"/>
                        <a:pt x="135857" y="73533"/>
                      </a:cubicBezTo>
                      <a:lnTo>
                        <a:pt x="135857" y="73533"/>
                      </a:lnTo>
                      <a:close/>
                      <a:moveTo>
                        <a:pt x="30" y="67342"/>
                      </a:moveTo>
                      <a:lnTo>
                        <a:pt x="85184" y="62103"/>
                      </a:lnTo>
                      <a:lnTo>
                        <a:pt x="25081" y="13525"/>
                      </a:lnTo>
                      <a:lnTo>
                        <a:pt x="22319" y="15716"/>
                      </a:lnTo>
                      <a:cubicBezTo>
                        <a:pt x="6983" y="29813"/>
                        <a:pt x="-541" y="47149"/>
                        <a:pt x="30" y="67342"/>
                      </a:cubicBezTo>
                      <a:lnTo>
                        <a:pt x="30" y="67342"/>
                      </a:lnTo>
                      <a:close/>
                      <a:moveTo>
                        <a:pt x="95661" y="61436"/>
                      </a:moveTo>
                      <a:lnTo>
                        <a:pt x="134904" y="58769"/>
                      </a:lnTo>
                      <a:cubicBezTo>
                        <a:pt x="127379" y="23527"/>
                        <a:pt x="100519" y="953"/>
                        <a:pt x="64610" y="0"/>
                      </a:cubicBezTo>
                      <a:cubicBezTo>
                        <a:pt x="50894" y="667"/>
                        <a:pt x="42797" y="2953"/>
                        <a:pt x="31082" y="9334"/>
                      </a:cubicBezTo>
                      <a:cubicBezTo>
                        <a:pt x="50513" y="24955"/>
                        <a:pt x="71944" y="53912"/>
                        <a:pt x="95661" y="61436"/>
                      </a:cubicBezTo>
                      <a:lnTo>
                        <a:pt x="95661" y="6143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41" name="Freeform: Shape 433"/>
                <p:cNvSpPr/>
                <p:nvPr/>
              </p:nvSpPr>
              <p:spPr>
                <a:xfrm>
                  <a:off x="5614130" y="4284536"/>
                  <a:ext cx="95250" cy="95250"/>
                </a:xfrm>
                <a:custGeom>
                  <a:avLst/>
                  <a:gdLst>
                    <a:gd name="connsiteX0" fmla="*/ 22860 w 95250"/>
                    <a:gd name="connsiteY0" fmla="*/ 92012 h 95250"/>
                    <a:gd name="connsiteX1" fmla="*/ 38671 w 95250"/>
                    <a:gd name="connsiteY1" fmla="*/ 48768 h 95250"/>
                    <a:gd name="connsiteX2" fmla="*/ 286 w 95250"/>
                    <a:gd name="connsiteY2" fmla="*/ 55340 h 95250"/>
                    <a:gd name="connsiteX3" fmla="*/ 22860 w 95250"/>
                    <a:gd name="connsiteY3" fmla="*/ 92012 h 95250"/>
                    <a:gd name="connsiteX4" fmla="*/ 22860 w 95250"/>
                    <a:gd name="connsiteY4" fmla="*/ 92012 h 95250"/>
                    <a:gd name="connsiteX5" fmla="*/ 96583 w 95250"/>
                    <a:gd name="connsiteY5" fmla="*/ 55816 h 95250"/>
                    <a:gd name="connsiteX6" fmla="*/ 95345 w 95250"/>
                    <a:gd name="connsiteY6" fmla="*/ 38957 h 95250"/>
                    <a:gd name="connsiteX7" fmla="*/ 47054 w 95250"/>
                    <a:gd name="connsiteY7" fmla="*/ 47434 h 95250"/>
                    <a:gd name="connsiteX8" fmla="*/ 29337 w 95250"/>
                    <a:gd name="connsiteY8" fmla="*/ 95726 h 95250"/>
                    <a:gd name="connsiteX9" fmla="*/ 96583 w 95250"/>
                    <a:gd name="connsiteY9" fmla="*/ 55816 h 95250"/>
                    <a:gd name="connsiteX10" fmla="*/ 96583 w 95250"/>
                    <a:gd name="connsiteY10" fmla="*/ 55816 h 95250"/>
                    <a:gd name="connsiteX11" fmla="*/ 49911 w 95250"/>
                    <a:gd name="connsiteY11" fmla="*/ 39243 h 95250"/>
                    <a:gd name="connsiteX12" fmla="*/ 92964 w 95250"/>
                    <a:gd name="connsiteY12" fmla="*/ 31718 h 95250"/>
                    <a:gd name="connsiteX13" fmla="*/ 63341 w 95250"/>
                    <a:gd name="connsiteY13" fmla="*/ 2762 h 95250"/>
                    <a:gd name="connsiteX14" fmla="*/ 49911 w 95250"/>
                    <a:gd name="connsiteY14" fmla="*/ 39243 h 95250"/>
                    <a:gd name="connsiteX15" fmla="*/ 49911 w 95250"/>
                    <a:gd name="connsiteY15" fmla="*/ 39243 h 95250"/>
                    <a:gd name="connsiteX16" fmla="*/ 41719 w 95250"/>
                    <a:gd name="connsiteY16" fmla="*/ 40672 h 95250"/>
                    <a:gd name="connsiteX17" fmla="*/ 56293 w 95250"/>
                    <a:gd name="connsiteY17" fmla="*/ 857 h 95250"/>
                    <a:gd name="connsiteX18" fmla="*/ 47815 w 95250"/>
                    <a:gd name="connsiteY18" fmla="*/ 0 h 95250"/>
                    <a:gd name="connsiteX19" fmla="*/ 0 w 95250"/>
                    <a:gd name="connsiteY19" fmla="*/ 47625 h 95250"/>
                    <a:gd name="connsiteX20" fmla="*/ 41719 w 95250"/>
                    <a:gd name="connsiteY20" fmla="*/ 40672 h 95250"/>
                    <a:gd name="connsiteX21" fmla="*/ 41719 w 95250"/>
                    <a:gd name="connsiteY21" fmla="*/ 40672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95250" h="95250">
                      <a:moveTo>
                        <a:pt x="22860" y="92012"/>
                      </a:moveTo>
                      <a:lnTo>
                        <a:pt x="38671" y="48768"/>
                      </a:lnTo>
                      <a:lnTo>
                        <a:pt x="286" y="55340"/>
                      </a:lnTo>
                      <a:cubicBezTo>
                        <a:pt x="2381" y="70675"/>
                        <a:pt x="10192" y="83344"/>
                        <a:pt x="22860" y="92012"/>
                      </a:cubicBezTo>
                      <a:lnTo>
                        <a:pt x="22860" y="92012"/>
                      </a:lnTo>
                      <a:close/>
                      <a:moveTo>
                        <a:pt x="96583" y="55816"/>
                      </a:moveTo>
                      <a:cubicBezTo>
                        <a:pt x="97250" y="47720"/>
                        <a:pt x="95917" y="41815"/>
                        <a:pt x="95345" y="38957"/>
                      </a:cubicBezTo>
                      <a:cubicBezTo>
                        <a:pt x="80867" y="41529"/>
                        <a:pt x="61531" y="44863"/>
                        <a:pt x="47054" y="47434"/>
                      </a:cubicBezTo>
                      <a:lnTo>
                        <a:pt x="29337" y="95726"/>
                      </a:lnTo>
                      <a:cubicBezTo>
                        <a:pt x="63246" y="110680"/>
                        <a:pt x="93917" y="86106"/>
                        <a:pt x="96583" y="55816"/>
                      </a:cubicBezTo>
                      <a:lnTo>
                        <a:pt x="96583" y="55816"/>
                      </a:lnTo>
                      <a:close/>
                      <a:moveTo>
                        <a:pt x="49911" y="39243"/>
                      </a:moveTo>
                      <a:lnTo>
                        <a:pt x="92964" y="31718"/>
                      </a:lnTo>
                      <a:cubicBezTo>
                        <a:pt x="87249" y="17907"/>
                        <a:pt x="76962" y="7906"/>
                        <a:pt x="63341" y="2762"/>
                      </a:cubicBezTo>
                      <a:cubicBezTo>
                        <a:pt x="59341" y="13621"/>
                        <a:pt x="53912" y="28289"/>
                        <a:pt x="49911" y="39243"/>
                      </a:cubicBezTo>
                      <a:lnTo>
                        <a:pt x="49911" y="39243"/>
                      </a:lnTo>
                      <a:close/>
                      <a:moveTo>
                        <a:pt x="41719" y="40672"/>
                      </a:moveTo>
                      <a:lnTo>
                        <a:pt x="56293" y="857"/>
                      </a:lnTo>
                      <a:cubicBezTo>
                        <a:pt x="52483" y="95"/>
                        <a:pt x="50959" y="95"/>
                        <a:pt x="47815" y="0"/>
                      </a:cubicBezTo>
                      <a:cubicBezTo>
                        <a:pt x="17335" y="476"/>
                        <a:pt x="381" y="24860"/>
                        <a:pt x="0" y="47625"/>
                      </a:cubicBezTo>
                      <a:cubicBezTo>
                        <a:pt x="12478" y="45434"/>
                        <a:pt x="29146" y="42672"/>
                        <a:pt x="41719" y="40672"/>
                      </a:cubicBezTo>
                      <a:lnTo>
                        <a:pt x="41719" y="4067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52" name="Freeform: Shape 434"/>
                <p:cNvSpPr/>
                <p:nvPr/>
              </p:nvSpPr>
              <p:spPr>
                <a:xfrm>
                  <a:off x="4160674" y="3754092"/>
                  <a:ext cx="76200" cy="95250"/>
                </a:xfrm>
                <a:custGeom>
                  <a:avLst/>
                  <a:gdLst>
                    <a:gd name="connsiteX0" fmla="*/ 48614 w 76200"/>
                    <a:gd name="connsiteY0" fmla="*/ 100104 h 95250"/>
                    <a:gd name="connsiteX1" fmla="*/ 49566 w 76200"/>
                    <a:gd name="connsiteY1" fmla="*/ 99818 h 95250"/>
                    <a:gd name="connsiteX2" fmla="*/ 43470 w 76200"/>
                    <a:gd name="connsiteY2" fmla="*/ 79816 h 95250"/>
                    <a:gd name="connsiteX3" fmla="*/ 25087 w 76200"/>
                    <a:gd name="connsiteY3" fmla="*/ 97342 h 95250"/>
                    <a:gd name="connsiteX4" fmla="*/ 48614 w 76200"/>
                    <a:gd name="connsiteY4" fmla="*/ 100104 h 95250"/>
                    <a:gd name="connsiteX5" fmla="*/ 48614 w 76200"/>
                    <a:gd name="connsiteY5" fmla="*/ 100104 h 95250"/>
                    <a:gd name="connsiteX6" fmla="*/ 75569 w 76200"/>
                    <a:gd name="connsiteY6" fmla="*/ 63623 h 95250"/>
                    <a:gd name="connsiteX7" fmla="*/ 76236 w 76200"/>
                    <a:gd name="connsiteY7" fmla="*/ 48860 h 95250"/>
                    <a:gd name="connsiteX8" fmla="*/ 48233 w 76200"/>
                    <a:gd name="connsiteY8" fmla="*/ 75149 h 95250"/>
                    <a:gd name="connsiteX9" fmla="*/ 54900 w 76200"/>
                    <a:gd name="connsiteY9" fmla="*/ 97247 h 95250"/>
                    <a:gd name="connsiteX10" fmla="*/ 75569 w 76200"/>
                    <a:gd name="connsiteY10" fmla="*/ 63623 h 95250"/>
                    <a:gd name="connsiteX11" fmla="*/ 75569 w 76200"/>
                    <a:gd name="connsiteY11" fmla="*/ 63623 h 95250"/>
                    <a:gd name="connsiteX12" fmla="*/ 19181 w 76200"/>
                    <a:gd name="connsiteY12" fmla="*/ 93151 h 95250"/>
                    <a:gd name="connsiteX13" fmla="*/ 41279 w 76200"/>
                    <a:gd name="connsiteY13" fmla="*/ 72196 h 95250"/>
                    <a:gd name="connsiteX14" fmla="*/ 21467 w 76200"/>
                    <a:gd name="connsiteY14" fmla="*/ 3997 h 95250"/>
                    <a:gd name="connsiteX15" fmla="*/ 19467 w 76200"/>
                    <a:gd name="connsiteY15" fmla="*/ 5235 h 95250"/>
                    <a:gd name="connsiteX16" fmla="*/ 19181 w 76200"/>
                    <a:gd name="connsiteY16" fmla="*/ 93151 h 95250"/>
                    <a:gd name="connsiteX17" fmla="*/ 19181 w 76200"/>
                    <a:gd name="connsiteY17" fmla="*/ 93151 h 95250"/>
                    <a:gd name="connsiteX18" fmla="*/ 46042 w 76200"/>
                    <a:gd name="connsiteY18" fmla="*/ 67624 h 95250"/>
                    <a:gd name="connsiteX19" fmla="*/ 75188 w 76200"/>
                    <a:gd name="connsiteY19" fmla="*/ 40287 h 95250"/>
                    <a:gd name="connsiteX20" fmla="*/ 41470 w 76200"/>
                    <a:gd name="connsiteY20" fmla="*/ 473 h 95250"/>
                    <a:gd name="connsiteX21" fmla="*/ 26897 w 76200"/>
                    <a:gd name="connsiteY21" fmla="*/ 1520 h 95250"/>
                    <a:gd name="connsiteX22" fmla="*/ 46042 w 76200"/>
                    <a:gd name="connsiteY22" fmla="*/ 67624 h 95250"/>
                    <a:gd name="connsiteX23" fmla="*/ 46042 w 76200"/>
                    <a:gd name="connsiteY23" fmla="*/ 67624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6200" h="95250">
                      <a:moveTo>
                        <a:pt x="48614" y="100104"/>
                      </a:moveTo>
                      <a:cubicBezTo>
                        <a:pt x="48899" y="100009"/>
                        <a:pt x="49280" y="99914"/>
                        <a:pt x="49566" y="99818"/>
                      </a:cubicBezTo>
                      <a:cubicBezTo>
                        <a:pt x="47756" y="93818"/>
                        <a:pt x="45280" y="85817"/>
                        <a:pt x="43470" y="79816"/>
                      </a:cubicBezTo>
                      <a:lnTo>
                        <a:pt x="25087" y="97342"/>
                      </a:lnTo>
                      <a:cubicBezTo>
                        <a:pt x="32993" y="101438"/>
                        <a:pt x="40898" y="102486"/>
                        <a:pt x="48614" y="100104"/>
                      </a:cubicBezTo>
                      <a:lnTo>
                        <a:pt x="48614" y="100104"/>
                      </a:lnTo>
                      <a:close/>
                      <a:moveTo>
                        <a:pt x="75569" y="63623"/>
                      </a:moveTo>
                      <a:cubicBezTo>
                        <a:pt x="76617" y="56765"/>
                        <a:pt x="76331" y="51431"/>
                        <a:pt x="76236" y="48860"/>
                      </a:cubicBezTo>
                      <a:cubicBezTo>
                        <a:pt x="67854" y="56765"/>
                        <a:pt x="56615" y="67243"/>
                        <a:pt x="48233" y="75149"/>
                      </a:cubicBezTo>
                      <a:lnTo>
                        <a:pt x="54900" y="97247"/>
                      </a:lnTo>
                      <a:cubicBezTo>
                        <a:pt x="68997" y="88579"/>
                        <a:pt x="73950" y="74196"/>
                        <a:pt x="75569" y="63623"/>
                      </a:cubicBezTo>
                      <a:lnTo>
                        <a:pt x="75569" y="63623"/>
                      </a:lnTo>
                      <a:close/>
                      <a:moveTo>
                        <a:pt x="19181" y="93151"/>
                      </a:moveTo>
                      <a:lnTo>
                        <a:pt x="41279" y="72196"/>
                      </a:lnTo>
                      <a:lnTo>
                        <a:pt x="21467" y="3997"/>
                      </a:lnTo>
                      <a:lnTo>
                        <a:pt x="19467" y="5235"/>
                      </a:lnTo>
                      <a:cubicBezTo>
                        <a:pt x="-6346" y="23999"/>
                        <a:pt x="-6536" y="70005"/>
                        <a:pt x="19181" y="93151"/>
                      </a:cubicBezTo>
                      <a:lnTo>
                        <a:pt x="19181" y="93151"/>
                      </a:lnTo>
                      <a:close/>
                      <a:moveTo>
                        <a:pt x="46042" y="67624"/>
                      </a:moveTo>
                      <a:lnTo>
                        <a:pt x="75188" y="40287"/>
                      </a:lnTo>
                      <a:cubicBezTo>
                        <a:pt x="70235" y="18380"/>
                        <a:pt x="58234" y="4187"/>
                        <a:pt x="41470" y="473"/>
                      </a:cubicBezTo>
                      <a:cubicBezTo>
                        <a:pt x="35850" y="-385"/>
                        <a:pt x="32326" y="-99"/>
                        <a:pt x="26897" y="1520"/>
                      </a:cubicBezTo>
                      <a:cubicBezTo>
                        <a:pt x="32612" y="21428"/>
                        <a:pt x="40232" y="47812"/>
                        <a:pt x="46042" y="67624"/>
                      </a:cubicBezTo>
                      <a:lnTo>
                        <a:pt x="46042" y="6762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53" name="Freeform: Shape 435"/>
                <p:cNvSpPr/>
                <p:nvPr/>
              </p:nvSpPr>
              <p:spPr>
                <a:xfrm>
                  <a:off x="8107397" y="4957953"/>
                  <a:ext cx="57150" cy="76200"/>
                </a:xfrm>
                <a:custGeom>
                  <a:avLst/>
                  <a:gdLst>
                    <a:gd name="connsiteX0" fmla="*/ 54576 w 57150"/>
                    <a:gd name="connsiteY0" fmla="*/ 32861 h 76200"/>
                    <a:gd name="connsiteX1" fmla="*/ 54576 w 57150"/>
                    <a:gd name="connsiteY1" fmla="*/ 32861 h 76200"/>
                    <a:gd name="connsiteX2" fmla="*/ 53814 w 57150"/>
                    <a:gd name="connsiteY2" fmla="*/ 381 h 76200"/>
                    <a:gd name="connsiteX3" fmla="*/ 31430 w 57150"/>
                    <a:gd name="connsiteY3" fmla="*/ 43910 h 76200"/>
                    <a:gd name="connsiteX4" fmla="*/ 54481 w 57150"/>
                    <a:gd name="connsiteY4" fmla="*/ 33147 h 76200"/>
                    <a:gd name="connsiteX5" fmla="*/ 54481 w 57150"/>
                    <a:gd name="connsiteY5" fmla="*/ 33147 h 76200"/>
                    <a:gd name="connsiteX6" fmla="*/ 54481 w 57150"/>
                    <a:gd name="connsiteY6" fmla="*/ 33147 h 76200"/>
                    <a:gd name="connsiteX7" fmla="*/ 54481 w 57150"/>
                    <a:gd name="connsiteY7" fmla="*/ 33147 h 76200"/>
                    <a:gd name="connsiteX8" fmla="*/ 54481 w 57150"/>
                    <a:gd name="connsiteY8" fmla="*/ 33147 h 76200"/>
                    <a:gd name="connsiteX9" fmla="*/ 54576 w 57150"/>
                    <a:gd name="connsiteY9" fmla="*/ 32861 h 76200"/>
                    <a:gd name="connsiteX10" fmla="*/ 54576 w 57150"/>
                    <a:gd name="connsiteY10" fmla="*/ 32861 h 76200"/>
                    <a:gd name="connsiteX11" fmla="*/ 54576 w 57150"/>
                    <a:gd name="connsiteY11" fmla="*/ 32861 h 76200"/>
                    <a:gd name="connsiteX12" fmla="*/ 54576 w 57150"/>
                    <a:gd name="connsiteY12" fmla="*/ 32861 h 76200"/>
                    <a:gd name="connsiteX13" fmla="*/ 49813 w 57150"/>
                    <a:gd name="connsiteY13" fmla="*/ 43244 h 76200"/>
                    <a:gd name="connsiteX14" fmla="*/ 51718 w 57150"/>
                    <a:gd name="connsiteY14" fmla="*/ 39434 h 76200"/>
                    <a:gd name="connsiteX15" fmla="*/ 26477 w 57150"/>
                    <a:gd name="connsiteY15" fmla="*/ 51245 h 76200"/>
                    <a:gd name="connsiteX16" fmla="*/ 27620 w 57150"/>
                    <a:gd name="connsiteY16" fmla="*/ 48196 h 76200"/>
                    <a:gd name="connsiteX17" fmla="*/ 26096 w 57150"/>
                    <a:gd name="connsiteY17" fmla="*/ 48101 h 76200"/>
                    <a:gd name="connsiteX18" fmla="*/ 50861 w 57150"/>
                    <a:gd name="connsiteY18" fmla="*/ 0 h 76200"/>
                    <a:gd name="connsiteX19" fmla="*/ 43051 w 57150"/>
                    <a:gd name="connsiteY19" fmla="*/ 2381 h 76200"/>
                    <a:gd name="connsiteX20" fmla="*/ 6760 w 57150"/>
                    <a:gd name="connsiteY20" fmla="*/ 84582 h 76200"/>
                    <a:gd name="connsiteX21" fmla="*/ 49813 w 57150"/>
                    <a:gd name="connsiteY21" fmla="*/ 43244 h 76200"/>
                    <a:gd name="connsiteX22" fmla="*/ 49813 w 57150"/>
                    <a:gd name="connsiteY22" fmla="*/ 43244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57150" h="76200">
                      <a:moveTo>
                        <a:pt x="54576" y="32861"/>
                      </a:moveTo>
                      <a:cubicBezTo>
                        <a:pt x="54576" y="32861"/>
                        <a:pt x="54576" y="32766"/>
                        <a:pt x="54576" y="32861"/>
                      </a:cubicBezTo>
                      <a:cubicBezTo>
                        <a:pt x="61338" y="15431"/>
                        <a:pt x="61053" y="3334"/>
                        <a:pt x="53814" y="381"/>
                      </a:cubicBezTo>
                      <a:cubicBezTo>
                        <a:pt x="47051" y="13430"/>
                        <a:pt x="38098" y="30861"/>
                        <a:pt x="31430" y="43910"/>
                      </a:cubicBezTo>
                      <a:lnTo>
                        <a:pt x="54481" y="33147"/>
                      </a:lnTo>
                      <a:quadBezTo>
                        <a:pt x="54481" y="33147"/>
                        <a:pt x="54481" y="33147"/>
                      </a:quadBezTo>
                      <a:quadBezTo>
                        <a:pt x="54481" y="33147"/>
                        <a:pt x="54481" y="33147"/>
                      </a:quadBezTo>
                      <a:quadBezTo>
                        <a:pt x="54481" y="33147"/>
                        <a:pt x="54481" y="33147"/>
                      </a:quadBezTo>
                      <a:quadBezTo>
                        <a:pt x="54481" y="33147"/>
                        <a:pt x="54481" y="33147"/>
                      </a:quadBezTo>
                      <a:quadBezTo>
                        <a:pt x="54481" y="32957"/>
                        <a:pt x="54576" y="32861"/>
                      </a:quadBezTo>
                      <a:quadBezTo>
                        <a:pt x="54576" y="32861"/>
                        <a:pt x="54576" y="32861"/>
                      </a:quadBezTo>
                      <a:quadBezTo>
                        <a:pt x="54576" y="32861"/>
                        <a:pt x="54576" y="32861"/>
                      </a:quadBezTo>
                      <a:lnTo>
                        <a:pt x="54576" y="32861"/>
                      </a:lnTo>
                      <a:close/>
                      <a:moveTo>
                        <a:pt x="49813" y="43244"/>
                      </a:moveTo>
                      <a:cubicBezTo>
                        <a:pt x="50385" y="42101"/>
                        <a:pt x="51147" y="40577"/>
                        <a:pt x="51718" y="39434"/>
                      </a:cubicBezTo>
                      <a:cubicBezTo>
                        <a:pt x="44194" y="42958"/>
                        <a:pt x="34097" y="47720"/>
                        <a:pt x="26477" y="51245"/>
                      </a:cubicBezTo>
                      <a:lnTo>
                        <a:pt x="27620" y="48196"/>
                      </a:lnTo>
                      <a:lnTo>
                        <a:pt x="26096" y="48101"/>
                      </a:lnTo>
                      <a:lnTo>
                        <a:pt x="50861" y="0"/>
                      </a:lnTo>
                      <a:cubicBezTo>
                        <a:pt x="47908" y="95"/>
                        <a:pt x="46384" y="857"/>
                        <a:pt x="43051" y="2381"/>
                      </a:cubicBezTo>
                      <a:cubicBezTo>
                        <a:pt x="10094" y="21527"/>
                        <a:pt x="-11718" y="81534"/>
                        <a:pt x="6760" y="84582"/>
                      </a:cubicBezTo>
                      <a:cubicBezTo>
                        <a:pt x="17524" y="86296"/>
                        <a:pt x="37240" y="67342"/>
                        <a:pt x="49813" y="43244"/>
                      </a:cubicBezTo>
                      <a:lnTo>
                        <a:pt x="49813" y="4324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54" name="Freeform: Shape 436"/>
                <p:cNvSpPr/>
                <p:nvPr/>
              </p:nvSpPr>
              <p:spPr>
                <a:xfrm>
                  <a:off x="7617241" y="4861667"/>
                  <a:ext cx="76200" cy="85725"/>
                </a:xfrm>
                <a:custGeom>
                  <a:avLst/>
                  <a:gdLst>
                    <a:gd name="connsiteX0" fmla="*/ 25524 w 76200"/>
                    <a:gd name="connsiteY0" fmla="*/ 87618 h 85725"/>
                    <a:gd name="connsiteX1" fmla="*/ 34763 w 76200"/>
                    <a:gd name="connsiteY1" fmla="*/ 50375 h 85725"/>
                    <a:gd name="connsiteX2" fmla="*/ 2569 w 76200"/>
                    <a:gd name="connsiteY2" fmla="*/ 74854 h 85725"/>
                    <a:gd name="connsiteX3" fmla="*/ 25524 w 76200"/>
                    <a:gd name="connsiteY3" fmla="*/ 87618 h 85725"/>
                    <a:gd name="connsiteX4" fmla="*/ 25524 w 76200"/>
                    <a:gd name="connsiteY4" fmla="*/ 87618 h 85725"/>
                    <a:gd name="connsiteX5" fmla="*/ 75626 w 76200"/>
                    <a:gd name="connsiteY5" fmla="*/ 39041 h 85725"/>
                    <a:gd name="connsiteX6" fmla="*/ 76578 w 76200"/>
                    <a:gd name="connsiteY6" fmla="*/ 17895 h 85725"/>
                    <a:gd name="connsiteX7" fmla="*/ 41336 w 76200"/>
                    <a:gd name="connsiteY7" fmla="*/ 45327 h 85725"/>
                    <a:gd name="connsiteX8" fmla="*/ 31144 w 76200"/>
                    <a:gd name="connsiteY8" fmla="*/ 86666 h 85725"/>
                    <a:gd name="connsiteX9" fmla="*/ 75626 w 76200"/>
                    <a:gd name="connsiteY9" fmla="*/ 39041 h 85725"/>
                    <a:gd name="connsiteX10" fmla="*/ 75626 w 76200"/>
                    <a:gd name="connsiteY10" fmla="*/ 39041 h 85725"/>
                    <a:gd name="connsiteX11" fmla="*/ 43145 w 76200"/>
                    <a:gd name="connsiteY11" fmla="*/ 37802 h 85725"/>
                    <a:gd name="connsiteX12" fmla="*/ 74959 w 76200"/>
                    <a:gd name="connsiteY12" fmla="*/ 13037 h 85725"/>
                    <a:gd name="connsiteX13" fmla="*/ 51909 w 76200"/>
                    <a:gd name="connsiteY13" fmla="*/ 83 h 85725"/>
                    <a:gd name="connsiteX14" fmla="*/ 43145 w 76200"/>
                    <a:gd name="connsiteY14" fmla="*/ 37802 h 85725"/>
                    <a:gd name="connsiteX15" fmla="*/ 43145 w 76200"/>
                    <a:gd name="connsiteY15" fmla="*/ 37802 h 85725"/>
                    <a:gd name="connsiteX16" fmla="*/ 36573 w 76200"/>
                    <a:gd name="connsiteY16" fmla="*/ 42851 h 85725"/>
                    <a:gd name="connsiteX17" fmla="*/ 46289 w 76200"/>
                    <a:gd name="connsiteY17" fmla="*/ 1036 h 85725"/>
                    <a:gd name="connsiteX18" fmla="*/ 44384 w 76200"/>
                    <a:gd name="connsiteY18" fmla="*/ 1607 h 85725"/>
                    <a:gd name="connsiteX19" fmla="*/ 854 w 76200"/>
                    <a:gd name="connsiteY19" fmla="*/ 69997 h 85725"/>
                    <a:gd name="connsiteX20" fmla="*/ 36573 w 76200"/>
                    <a:gd name="connsiteY20" fmla="*/ 42851 h 85725"/>
                    <a:gd name="connsiteX21" fmla="*/ 36573 w 76200"/>
                    <a:gd name="connsiteY21" fmla="*/ 42851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6200" h="85725">
                      <a:moveTo>
                        <a:pt x="25524" y="87618"/>
                      </a:moveTo>
                      <a:lnTo>
                        <a:pt x="34763" y="50375"/>
                      </a:lnTo>
                      <a:lnTo>
                        <a:pt x="2569" y="74854"/>
                      </a:lnTo>
                      <a:cubicBezTo>
                        <a:pt x="6855" y="84094"/>
                        <a:pt x="14666" y="88380"/>
                        <a:pt x="25524" y="87618"/>
                      </a:cubicBezTo>
                      <a:lnTo>
                        <a:pt x="25524" y="87618"/>
                      </a:lnTo>
                      <a:close/>
                      <a:moveTo>
                        <a:pt x="75626" y="39041"/>
                      </a:moveTo>
                      <a:cubicBezTo>
                        <a:pt x="78578" y="28087"/>
                        <a:pt x="77150" y="20943"/>
                        <a:pt x="76578" y="17895"/>
                      </a:cubicBezTo>
                      <a:cubicBezTo>
                        <a:pt x="66006" y="26086"/>
                        <a:pt x="51909" y="37040"/>
                        <a:pt x="41336" y="45327"/>
                      </a:cubicBezTo>
                      <a:lnTo>
                        <a:pt x="31144" y="86666"/>
                      </a:lnTo>
                      <a:cubicBezTo>
                        <a:pt x="53623" y="80569"/>
                        <a:pt x="70482" y="58091"/>
                        <a:pt x="75626" y="39041"/>
                      </a:cubicBezTo>
                      <a:lnTo>
                        <a:pt x="75626" y="39041"/>
                      </a:lnTo>
                      <a:close/>
                      <a:moveTo>
                        <a:pt x="43145" y="37802"/>
                      </a:moveTo>
                      <a:lnTo>
                        <a:pt x="74959" y="13037"/>
                      </a:lnTo>
                      <a:cubicBezTo>
                        <a:pt x="70673" y="3798"/>
                        <a:pt x="62767" y="-679"/>
                        <a:pt x="51909" y="83"/>
                      </a:cubicBezTo>
                      <a:cubicBezTo>
                        <a:pt x="49242" y="11323"/>
                        <a:pt x="45717" y="26467"/>
                        <a:pt x="43145" y="37802"/>
                      </a:cubicBezTo>
                      <a:lnTo>
                        <a:pt x="43145" y="37802"/>
                      </a:lnTo>
                      <a:close/>
                      <a:moveTo>
                        <a:pt x="36573" y="42851"/>
                      </a:moveTo>
                      <a:lnTo>
                        <a:pt x="46289" y="1036"/>
                      </a:lnTo>
                      <a:lnTo>
                        <a:pt x="44384" y="1607"/>
                      </a:lnTo>
                      <a:cubicBezTo>
                        <a:pt x="16571" y="10751"/>
                        <a:pt x="-4575" y="43993"/>
                        <a:pt x="854" y="69997"/>
                      </a:cubicBezTo>
                      <a:cubicBezTo>
                        <a:pt x="11523" y="61805"/>
                        <a:pt x="29239" y="54090"/>
                        <a:pt x="36573" y="42851"/>
                      </a:cubicBezTo>
                      <a:lnTo>
                        <a:pt x="36573" y="4285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55" name="Freeform: Shape 437"/>
                <p:cNvSpPr/>
                <p:nvPr/>
              </p:nvSpPr>
              <p:spPr>
                <a:xfrm>
                  <a:off x="7494937" y="4216527"/>
                  <a:ext cx="76200" cy="95250"/>
                </a:xfrm>
                <a:custGeom>
                  <a:avLst/>
                  <a:gdLst>
                    <a:gd name="connsiteX0" fmla="*/ 16764 w 76200"/>
                    <a:gd name="connsiteY0" fmla="*/ 95155 h 95250"/>
                    <a:gd name="connsiteX1" fmla="*/ 31528 w 76200"/>
                    <a:gd name="connsiteY1" fmla="*/ 51245 h 95250"/>
                    <a:gd name="connsiteX2" fmla="*/ 0 w 76200"/>
                    <a:gd name="connsiteY2" fmla="*/ 60674 h 95250"/>
                    <a:gd name="connsiteX3" fmla="*/ 16764 w 76200"/>
                    <a:gd name="connsiteY3" fmla="*/ 95155 h 95250"/>
                    <a:gd name="connsiteX4" fmla="*/ 16764 w 76200"/>
                    <a:gd name="connsiteY4" fmla="*/ 95155 h 95250"/>
                    <a:gd name="connsiteX5" fmla="*/ 83725 w 76200"/>
                    <a:gd name="connsiteY5" fmla="*/ 48863 h 95250"/>
                    <a:gd name="connsiteX6" fmla="*/ 83820 w 76200"/>
                    <a:gd name="connsiteY6" fmla="*/ 35147 h 95250"/>
                    <a:gd name="connsiteX7" fmla="*/ 38671 w 76200"/>
                    <a:gd name="connsiteY7" fmla="*/ 49054 h 95250"/>
                    <a:gd name="connsiteX8" fmla="*/ 22288 w 76200"/>
                    <a:gd name="connsiteY8" fmla="*/ 98108 h 95250"/>
                    <a:gd name="connsiteX9" fmla="*/ 83725 w 76200"/>
                    <a:gd name="connsiteY9" fmla="*/ 48863 h 95250"/>
                    <a:gd name="connsiteX10" fmla="*/ 83725 w 76200"/>
                    <a:gd name="connsiteY10" fmla="*/ 48863 h 95250"/>
                    <a:gd name="connsiteX11" fmla="*/ 41243 w 76200"/>
                    <a:gd name="connsiteY11" fmla="*/ 40958 h 95250"/>
                    <a:gd name="connsiteX12" fmla="*/ 82391 w 76200"/>
                    <a:gd name="connsiteY12" fmla="*/ 28194 h 95250"/>
                    <a:gd name="connsiteX13" fmla="*/ 54293 w 76200"/>
                    <a:gd name="connsiteY13" fmla="*/ 381 h 95250"/>
                    <a:gd name="connsiteX14" fmla="*/ 41243 w 76200"/>
                    <a:gd name="connsiteY14" fmla="*/ 40958 h 95250"/>
                    <a:gd name="connsiteX15" fmla="*/ 41243 w 76200"/>
                    <a:gd name="connsiteY15" fmla="*/ 40958 h 95250"/>
                    <a:gd name="connsiteX16" fmla="*/ 34195 w 76200"/>
                    <a:gd name="connsiteY16" fmla="*/ 43148 h 95250"/>
                    <a:gd name="connsiteX17" fmla="*/ 48101 w 76200"/>
                    <a:gd name="connsiteY17" fmla="*/ 0 h 95250"/>
                    <a:gd name="connsiteX18" fmla="*/ 42291 w 76200"/>
                    <a:gd name="connsiteY18" fmla="*/ 667 h 95250"/>
                    <a:gd name="connsiteX19" fmla="*/ 191 w 76200"/>
                    <a:gd name="connsiteY19" fmla="*/ 53340 h 95250"/>
                    <a:gd name="connsiteX20" fmla="*/ 34195 w 76200"/>
                    <a:gd name="connsiteY20" fmla="*/ 43148 h 95250"/>
                    <a:gd name="connsiteX21" fmla="*/ 34195 w 76200"/>
                    <a:gd name="connsiteY21" fmla="*/ 43148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6200" h="95250">
                      <a:moveTo>
                        <a:pt x="16764" y="95155"/>
                      </a:moveTo>
                      <a:lnTo>
                        <a:pt x="31528" y="51245"/>
                      </a:lnTo>
                      <a:lnTo>
                        <a:pt x="0" y="60674"/>
                      </a:lnTo>
                      <a:cubicBezTo>
                        <a:pt x="571" y="76010"/>
                        <a:pt x="6287" y="87630"/>
                        <a:pt x="16764" y="95155"/>
                      </a:cubicBezTo>
                      <a:lnTo>
                        <a:pt x="16764" y="95155"/>
                      </a:lnTo>
                      <a:close/>
                      <a:moveTo>
                        <a:pt x="83725" y="48863"/>
                      </a:moveTo>
                      <a:cubicBezTo>
                        <a:pt x="84392" y="42863"/>
                        <a:pt x="84106" y="39053"/>
                        <a:pt x="83820" y="35147"/>
                      </a:cubicBezTo>
                      <a:cubicBezTo>
                        <a:pt x="70295" y="39338"/>
                        <a:pt x="52197" y="44863"/>
                        <a:pt x="38671" y="49054"/>
                      </a:cubicBezTo>
                      <a:lnTo>
                        <a:pt x="22288" y="98108"/>
                      </a:lnTo>
                      <a:cubicBezTo>
                        <a:pt x="51626" y="109442"/>
                        <a:pt x="79915" y="80486"/>
                        <a:pt x="83725" y="48863"/>
                      </a:cubicBezTo>
                      <a:lnTo>
                        <a:pt x="83725" y="48863"/>
                      </a:lnTo>
                      <a:close/>
                      <a:moveTo>
                        <a:pt x="41243" y="40958"/>
                      </a:moveTo>
                      <a:lnTo>
                        <a:pt x="82391" y="28194"/>
                      </a:lnTo>
                      <a:cubicBezTo>
                        <a:pt x="79343" y="17240"/>
                        <a:pt x="72009" y="3620"/>
                        <a:pt x="54293" y="381"/>
                      </a:cubicBezTo>
                      <a:cubicBezTo>
                        <a:pt x="50387" y="12573"/>
                        <a:pt x="45148" y="28766"/>
                        <a:pt x="41243" y="40958"/>
                      </a:cubicBezTo>
                      <a:lnTo>
                        <a:pt x="41243" y="40958"/>
                      </a:lnTo>
                      <a:close/>
                      <a:moveTo>
                        <a:pt x="34195" y="43148"/>
                      </a:moveTo>
                      <a:lnTo>
                        <a:pt x="48101" y="0"/>
                      </a:lnTo>
                      <a:cubicBezTo>
                        <a:pt x="45434" y="95"/>
                        <a:pt x="44387" y="286"/>
                        <a:pt x="42291" y="667"/>
                      </a:cubicBezTo>
                      <a:cubicBezTo>
                        <a:pt x="20193" y="5429"/>
                        <a:pt x="3334" y="26670"/>
                        <a:pt x="191" y="53340"/>
                      </a:cubicBezTo>
                      <a:cubicBezTo>
                        <a:pt x="10382" y="50197"/>
                        <a:pt x="24003" y="46196"/>
                        <a:pt x="34195" y="43148"/>
                      </a:cubicBezTo>
                      <a:lnTo>
                        <a:pt x="34195" y="4314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56" name="Freeform: Shape 438"/>
                <p:cNvSpPr/>
                <p:nvPr/>
              </p:nvSpPr>
              <p:spPr>
                <a:xfrm>
                  <a:off x="8402394" y="2841879"/>
                  <a:ext cx="38100" cy="85725"/>
                </a:xfrm>
                <a:custGeom>
                  <a:avLst/>
                  <a:gdLst>
                    <a:gd name="connsiteX0" fmla="*/ 45328 w 38100"/>
                    <a:gd name="connsiteY0" fmla="*/ 60198 h 85725"/>
                    <a:gd name="connsiteX1" fmla="*/ 45138 w 38100"/>
                    <a:gd name="connsiteY1" fmla="*/ 58579 h 85725"/>
                    <a:gd name="connsiteX2" fmla="*/ 25802 w 38100"/>
                    <a:gd name="connsiteY2" fmla="*/ 51625 h 85725"/>
                    <a:gd name="connsiteX3" fmla="*/ 35137 w 38100"/>
                    <a:gd name="connsiteY3" fmla="*/ 94964 h 85725"/>
                    <a:gd name="connsiteX4" fmla="*/ 45328 w 38100"/>
                    <a:gd name="connsiteY4" fmla="*/ 60198 h 85725"/>
                    <a:gd name="connsiteX5" fmla="*/ 45328 w 38100"/>
                    <a:gd name="connsiteY5" fmla="*/ 60198 h 85725"/>
                    <a:gd name="connsiteX6" fmla="*/ 31993 w 38100"/>
                    <a:gd name="connsiteY6" fmla="*/ 94679 h 85725"/>
                    <a:gd name="connsiteX7" fmla="*/ 22563 w 38100"/>
                    <a:gd name="connsiteY7" fmla="*/ 50483 h 85725"/>
                    <a:gd name="connsiteX8" fmla="*/ 2180 w 38100"/>
                    <a:gd name="connsiteY8" fmla="*/ 43243 h 85725"/>
                    <a:gd name="connsiteX9" fmla="*/ 2275 w 38100"/>
                    <a:gd name="connsiteY9" fmla="*/ 43625 h 85725"/>
                    <a:gd name="connsiteX10" fmla="*/ 31993 w 38100"/>
                    <a:gd name="connsiteY10" fmla="*/ 94679 h 85725"/>
                    <a:gd name="connsiteX11" fmla="*/ 31993 w 38100"/>
                    <a:gd name="connsiteY11" fmla="*/ 94679 h 85725"/>
                    <a:gd name="connsiteX12" fmla="*/ 40756 w 38100"/>
                    <a:gd name="connsiteY12" fmla="*/ 39338 h 85725"/>
                    <a:gd name="connsiteX13" fmla="*/ 13801 w 38100"/>
                    <a:gd name="connsiteY13" fmla="*/ 286 h 85725"/>
                    <a:gd name="connsiteX14" fmla="*/ 24087 w 38100"/>
                    <a:gd name="connsiteY14" fmla="*/ 44291 h 85725"/>
                    <a:gd name="connsiteX15" fmla="*/ 43804 w 38100"/>
                    <a:gd name="connsiteY15" fmla="*/ 51435 h 85725"/>
                    <a:gd name="connsiteX16" fmla="*/ 40756 w 38100"/>
                    <a:gd name="connsiteY16" fmla="*/ 39338 h 85725"/>
                    <a:gd name="connsiteX17" fmla="*/ 40756 w 38100"/>
                    <a:gd name="connsiteY17" fmla="*/ 39338 h 85725"/>
                    <a:gd name="connsiteX18" fmla="*/ 20849 w 38100"/>
                    <a:gd name="connsiteY18" fmla="*/ 43148 h 85725"/>
                    <a:gd name="connsiteX19" fmla="*/ 10753 w 38100"/>
                    <a:gd name="connsiteY19" fmla="*/ 0 h 85725"/>
                    <a:gd name="connsiteX20" fmla="*/ 6752 w 38100"/>
                    <a:gd name="connsiteY20" fmla="*/ 1619 h 85725"/>
                    <a:gd name="connsiteX21" fmla="*/ 846 w 38100"/>
                    <a:gd name="connsiteY21" fmla="*/ 36100 h 85725"/>
                    <a:gd name="connsiteX22" fmla="*/ 20849 w 38100"/>
                    <a:gd name="connsiteY22" fmla="*/ 43148 h 85725"/>
                    <a:gd name="connsiteX23" fmla="*/ 20849 w 38100"/>
                    <a:gd name="connsiteY23" fmla="*/ 4314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8100" h="85725">
                      <a:moveTo>
                        <a:pt x="45328" y="60198"/>
                      </a:moveTo>
                      <a:cubicBezTo>
                        <a:pt x="45233" y="59722"/>
                        <a:pt x="45138" y="59055"/>
                        <a:pt x="45138" y="58579"/>
                      </a:cubicBezTo>
                      <a:cubicBezTo>
                        <a:pt x="39328" y="56483"/>
                        <a:pt x="31612" y="53721"/>
                        <a:pt x="25802" y="51625"/>
                      </a:cubicBezTo>
                      <a:lnTo>
                        <a:pt x="35137" y="94964"/>
                      </a:lnTo>
                      <a:cubicBezTo>
                        <a:pt x="44947" y="93726"/>
                        <a:pt x="47328" y="76676"/>
                        <a:pt x="45328" y="60198"/>
                      </a:cubicBezTo>
                      <a:lnTo>
                        <a:pt x="45328" y="60198"/>
                      </a:lnTo>
                      <a:close/>
                      <a:moveTo>
                        <a:pt x="31993" y="94679"/>
                      </a:moveTo>
                      <a:lnTo>
                        <a:pt x="22563" y="50483"/>
                      </a:lnTo>
                      <a:lnTo>
                        <a:pt x="2180" y="43243"/>
                      </a:lnTo>
                      <a:lnTo>
                        <a:pt x="2275" y="43625"/>
                      </a:lnTo>
                      <a:cubicBezTo>
                        <a:pt x="7609" y="69723"/>
                        <a:pt x="20182" y="91154"/>
                        <a:pt x="31993" y="94679"/>
                      </a:cubicBezTo>
                      <a:lnTo>
                        <a:pt x="31993" y="94679"/>
                      </a:lnTo>
                      <a:close/>
                      <a:moveTo>
                        <a:pt x="40756" y="39338"/>
                      </a:moveTo>
                      <a:cubicBezTo>
                        <a:pt x="35803" y="23527"/>
                        <a:pt x="25802" y="3810"/>
                        <a:pt x="13801" y="286"/>
                      </a:cubicBezTo>
                      <a:cubicBezTo>
                        <a:pt x="16848" y="13525"/>
                        <a:pt x="21039" y="31147"/>
                        <a:pt x="24087" y="44291"/>
                      </a:cubicBezTo>
                      <a:lnTo>
                        <a:pt x="43804" y="51435"/>
                      </a:lnTo>
                      <a:cubicBezTo>
                        <a:pt x="43328" y="48578"/>
                        <a:pt x="42280" y="44196"/>
                        <a:pt x="40756" y="39338"/>
                      </a:cubicBezTo>
                      <a:lnTo>
                        <a:pt x="40756" y="39338"/>
                      </a:lnTo>
                      <a:close/>
                      <a:moveTo>
                        <a:pt x="20849" y="43148"/>
                      </a:moveTo>
                      <a:lnTo>
                        <a:pt x="10753" y="0"/>
                      </a:lnTo>
                      <a:cubicBezTo>
                        <a:pt x="8752" y="286"/>
                        <a:pt x="7895" y="857"/>
                        <a:pt x="6752" y="1619"/>
                      </a:cubicBezTo>
                      <a:cubicBezTo>
                        <a:pt x="751" y="6572"/>
                        <a:pt x="-1344" y="18859"/>
                        <a:pt x="846" y="36100"/>
                      </a:cubicBezTo>
                      <a:cubicBezTo>
                        <a:pt x="6942" y="38195"/>
                        <a:pt x="14944" y="41053"/>
                        <a:pt x="20849" y="43148"/>
                      </a:cubicBezTo>
                      <a:lnTo>
                        <a:pt x="20849" y="4314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57" name="Freeform: Shape 439"/>
                <p:cNvSpPr/>
                <p:nvPr/>
              </p:nvSpPr>
              <p:spPr>
                <a:xfrm>
                  <a:off x="7615523" y="1312250"/>
                  <a:ext cx="76200" cy="47625"/>
                </a:xfrm>
                <a:custGeom>
                  <a:avLst/>
                  <a:gdLst>
                    <a:gd name="connsiteX0" fmla="*/ 69056 w 76200"/>
                    <a:gd name="connsiteY0" fmla="*/ 45634 h 47625"/>
                    <a:gd name="connsiteX1" fmla="*/ 40862 w 76200"/>
                    <a:gd name="connsiteY1" fmla="*/ 29347 h 47625"/>
                    <a:gd name="connsiteX2" fmla="*/ 77153 w 76200"/>
                    <a:gd name="connsiteY2" fmla="*/ 55921 h 47625"/>
                    <a:gd name="connsiteX3" fmla="*/ 69056 w 76200"/>
                    <a:gd name="connsiteY3" fmla="*/ 45634 h 47625"/>
                    <a:gd name="connsiteX4" fmla="*/ 69056 w 76200"/>
                    <a:gd name="connsiteY4" fmla="*/ 45634 h 47625"/>
                    <a:gd name="connsiteX5" fmla="*/ 76010 w 76200"/>
                    <a:gd name="connsiteY5" fmla="*/ 56017 h 47625"/>
                    <a:gd name="connsiteX6" fmla="*/ 35338 w 76200"/>
                    <a:gd name="connsiteY6" fmla="*/ 26299 h 47625"/>
                    <a:gd name="connsiteX7" fmla="*/ 13145 w 76200"/>
                    <a:gd name="connsiteY7" fmla="*/ 14107 h 47625"/>
                    <a:gd name="connsiteX8" fmla="*/ 15049 w 76200"/>
                    <a:gd name="connsiteY8" fmla="*/ 15726 h 47625"/>
                    <a:gd name="connsiteX9" fmla="*/ 76010 w 76200"/>
                    <a:gd name="connsiteY9" fmla="*/ 56017 h 47625"/>
                    <a:gd name="connsiteX10" fmla="*/ 76010 w 76200"/>
                    <a:gd name="connsiteY10" fmla="*/ 56017 h 47625"/>
                    <a:gd name="connsiteX11" fmla="*/ 38005 w 76200"/>
                    <a:gd name="connsiteY11" fmla="*/ 21155 h 47625"/>
                    <a:gd name="connsiteX12" fmla="*/ 0 w 76200"/>
                    <a:gd name="connsiteY12" fmla="*/ 391 h 47625"/>
                    <a:gd name="connsiteX13" fmla="*/ 33052 w 76200"/>
                    <a:gd name="connsiteY13" fmla="*/ 23822 h 47625"/>
                    <a:gd name="connsiteX14" fmla="*/ 64008 w 76200"/>
                    <a:gd name="connsiteY14" fmla="*/ 41253 h 47625"/>
                    <a:gd name="connsiteX15" fmla="*/ 38005 w 76200"/>
                    <a:gd name="connsiteY15" fmla="*/ 21155 h 47625"/>
                    <a:gd name="connsiteX16" fmla="*/ 38005 w 76200"/>
                    <a:gd name="connsiteY16" fmla="*/ 21155 h 47625"/>
                    <a:gd name="connsiteX17" fmla="*/ 27527 w 76200"/>
                    <a:gd name="connsiteY17" fmla="*/ 20679 h 47625"/>
                    <a:gd name="connsiteX18" fmla="*/ 286 w 76200"/>
                    <a:gd name="connsiteY18" fmla="*/ 1534 h 47625"/>
                    <a:gd name="connsiteX19" fmla="*/ 476 w 76200"/>
                    <a:gd name="connsiteY19" fmla="*/ 1915 h 47625"/>
                    <a:gd name="connsiteX20" fmla="*/ 9049 w 76200"/>
                    <a:gd name="connsiteY20" fmla="*/ 10678 h 47625"/>
                    <a:gd name="connsiteX21" fmla="*/ 27527 w 76200"/>
                    <a:gd name="connsiteY21" fmla="*/ 20679 h 47625"/>
                    <a:gd name="connsiteX22" fmla="*/ 27527 w 76200"/>
                    <a:gd name="connsiteY22" fmla="*/ 20679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76200" h="47625">
                      <a:moveTo>
                        <a:pt x="69056" y="45634"/>
                      </a:moveTo>
                      <a:cubicBezTo>
                        <a:pt x="61913" y="38967"/>
                        <a:pt x="49339" y="34109"/>
                        <a:pt x="40862" y="29347"/>
                      </a:cubicBezTo>
                      <a:lnTo>
                        <a:pt x="77153" y="55921"/>
                      </a:lnTo>
                      <a:cubicBezTo>
                        <a:pt x="78010" y="54874"/>
                        <a:pt x="75343" y="51445"/>
                        <a:pt x="69056" y="45634"/>
                      </a:cubicBezTo>
                      <a:lnTo>
                        <a:pt x="69056" y="45634"/>
                      </a:lnTo>
                      <a:close/>
                      <a:moveTo>
                        <a:pt x="76010" y="56017"/>
                      </a:moveTo>
                      <a:lnTo>
                        <a:pt x="35338" y="26299"/>
                      </a:lnTo>
                      <a:lnTo>
                        <a:pt x="13145" y="14107"/>
                      </a:lnTo>
                      <a:lnTo>
                        <a:pt x="15049" y="15726"/>
                      </a:lnTo>
                      <a:cubicBezTo>
                        <a:pt x="36386" y="32966"/>
                        <a:pt x="66961" y="53921"/>
                        <a:pt x="76010" y="56017"/>
                      </a:cubicBezTo>
                      <a:lnTo>
                        <a:pt x="76010" y="56017"/>
                      </a:lnTo>
                      <a:close/>
                      <a:moveTo>
                        <a:pt x="38005" y="21155"/>
                      </a:moveTo>
                      <a:cubicBezTo>
                        <a:pt x="20955" y="9154"/>
                        <a:pt x="1810" y="-2276"/>
                        <a:pt x="0" y="391"/>
                      </a:cubicBezTo>
                      <a:cubicBezTo>
                        <a:pt x="9906" y="7439"/>
                        <a:pt x="23146" y="16774"/>
                        <a:pt x="33052" y="23822"/>
                      </a:cubicBezTo>
                      <a:lnTo>
                        <a:pt x="64008" y="41253"/>
                      </a:lnTo>
                      <a:cubicBezTo>
                        <a:pt x="61055" y="38681"/>
                        <a:pt x="51911" y="30966"/>
                        <a:pt x="38005" y="21155"/>
                      </a:cubicBezTo>
                      <a:lnTo>
                        <a:pt x="38005" y="21155"/>
                      </a:lnTo>
                      <a:close/>
                      <a:moveTo>
                        <a:pt x="27527" y="20679"/>
                      </a:moveTo>
                      <a:lnTo>
                        <a:pt x="286" y="1534"/>
                      </a:lnTo>
                      <a:lnTo>
                        <a:pt x="476" y="1915"/>
                      </a:lnTo>
                      <a:cubicBezTo>
                        <a:pt x="2762" y="5344"/>
                        <a:pt x="8954" y="10582"/>
                        <a:pt x="9049" y="10678"/>
                      </a:cubicBezTo>
                      <a:cubicBezTo>
                        <a:pt x="14288" y="14202"/>
                        <a:pt x="22003" y="17631"/>
                        <a:pt x="27527" y="20679"/>
                      </a:cubicBezTo>
                      <a:lnTo>
                        <a:pt x="27527" y="2067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58" name="Freeform: Shape 440"/>
                <p:cNvSpPr/>
                <p:nvPr/>
              </p:nvSpPr>
              <p:spPr>
                <a:xfrm>
                  <a:off x="7688630" y="2606039"/>
                  <a:ext cx="66675" cy="85725"/>
                </a:xfrm>
                <a:custGeom>
                  <a:avLst/>
                  <a:gdLst>
                    <a:gd name="connsiteX0" fmla="*/ 66910 w 66675"/>
                    <a:gd name="connsiteY0" fmla="*/ 71153 h 85725"/>
                    <a:gd name="connsiteX1" fmla="*/ 67291 w 66675"/>
                    <a:gd name="connsiteY1" fmla="*/ 68962 h 85725"/>
                    <a:gd name="connsiteX2" fmla="*/ 38145 w 66675"/>
                    <a:gd name="connsiteY2" fmla="*/ 59628 h 85725"/>
                    <a:gd name="connsiteX3" fmla="*/ 41860 w 66675"/>
                    <a:gd name="connsiteY3" fmla="*/ 91346 h 85725"/>
                    <a:gd name="connsiteX4" fmla="*/ 66910 w 66675"/>
                    <a:gd name="connsiteY4" fmla="*/ 71153 h 85725"/>
                    <a:gd name="connsiteX5" fmla="*/ 66910 w 66675"/>
                    <a:gd name="connsiteY5" fmla="*/ 71153 h 85725"/>
                    <a:gd name="connsiteX6" fmla="*/ 36811 w 66675"/>
                    <a:gd name="connsiteY6" fmla="*/ 90108 h 85725"/>
                    <a:gd name="connsiteX7" fmla="*/ 33096 w 66675"/>
                    <a:gd name="connsiteY7" fmla="*/ 58104 h 85725"/>
                    <a:gd name="connsiteX8" fmla="*/ 2712 w 66675"/>
                    <a:gd name="connsiteY8" fmla="*/ 48388 h 85725"/>
                    <a:gd name="connsiteX9" fmla="*/ 3283 w 66675"/>
                    <a:gd name="connsiteY9" fmla="*/ 50198 h 85725"/>
                    <a:gd name="connsiteX10" fmla="*/ 36811 w 66675"/>
                    <a:gd name="connsiteY10" fmla="*/ 90108 h 85725"/>
                    <a:gd name="connsiteX11" fmla="*/ 36811 w 66675"/>
                    <a:gd name="connsiteY11" fmla="*/ 90108 h 85725"/>
                    <a:gd name="connsiteX12" fmla="*/ 63577 w 66675"/>
                    <a:gd name="connsiteY12" fmla="*/ 39721 h 85725"/>
                    <a:gd name="connsiteX13" fmla="*/ 30334 w 66675"/>
                    <a:gd name="connsiteY13" fmla="*/ 1621 h 85725"/>
                    <a:gd name="connsiteX14" fmla="*/ 37192 w 66675"/>
                    <a:gd name="connsiteY14" fmla="*/ 52770 h 85725"/>
                    <a:gd name="connsiteX15" fmla="*/ 67672 w 66675"/>
                    <a:gd name="connsiteY15" fmla="*/ 62486 h 85725"/>
                    <a:gd name="connsiteX16" fmla="*/ 63577 w 66675"/>
                    <a:gd name="connsiteY16" fmla="*/ 39721 h 85725"/>
                    <a:gd name="connsiteX17" fmla="*/ 63577 w 66675"/>
                    <a:gd name="connsiteY17" fmla="*/ 39721 h 85725"/>
                    <a:gd name="connsiteX18" fmla="*/ 32239 w 66675"/>
                    <a:gd name="connsiteY18" fmla="*/ 51151 h 85725"/>
                    <a:gd name="connsiteX19" fmla="*/ 25477 w 66675"/>
                    <a:gd name="connsiteY19" fmla="*/ 287 h 85725"/>
                    <a:gd name="connsiteX20" fmla="*/ 15856 w 66675"/>
                    <a:gd name="connsiteY20" fmla="*/ 859 h 85725"/>
                    <a:gd name="connsiteX21" fmla="*/ 997 w 66675"/>
                    <a:gd name="connsiteY21" fmla="*/ 41054 h 85725"/>
                    <a:gd name="connsiteX22" fmla="*/ 32239 w 66675"/>
                    <a:gd name="connsiteY22" fmla="*/ 51151 h 85725"/>
                    <a:gd name="connsiteX23" fmla="*/ 32239 w 66675"/>
                    <a:gd name="connsiteY23" fmla="*/ 51151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66675" h="85725">
                      <a:moveTo>
                        <a:pt x="66910" y="71153"/>
                      </a:moveTo>
                      <a:cubicBezTo>
                        <a:pt x="67005" y="70486"/>
                        <a:pt x="67196" y="69629"/>
                        <a:pt x="67291" y="68962"/>
                      </a:cubicBezTo>
                      <a:cubicBezTo>
                        <a:pt x="58528" y="66200"/>
                        <a:pt x="46908" y="62486"/>
                        <a:pt x="38145" y="59628"/>
                      </a:cubicBezTo>
                      <a:lnTo>
                        <a:pt x="41860" y="91346"/>
                      </a:lnTo>
                      <a:cubicBezTo>
                        <a:pt x="60814" y="94204"/>
                        <a:pt x="65767" y="76582"/>
                        <a:pt x="66910" y="71153"/>
                      </a:cubicBezTo>
                      <a:lnTo>
                        <a:pt x="66910" y="71153"/>
                      </a:lnTo>
                      <a:close/>
                      <a:moveTo>
                        <a:pt x="36811" y="90108"/>
                      </a:moveTo>
                      <a:lnTo>
                        <a:pt x="33096" y="58104"/>
                      </a:lnTo>
                      <a:lnTo>
                        <a:pt x="2712" y="48388"/>
                      </a:lnTo>
                      <a:lnTo>
                        <a:pt x="3283" y="50198"/>
                      </a:lnTo>
                      <a:cubicBezTo>
                        <a:pt x="9855" y="69724"/>
                        <a:pt x="22333" y="84679"/>
                        <a:pt x="36811" y="90108"/>
                      </a:cubicBezTo>
                      <a:lnTo>
                        <a:pt x="36811" y="90108"/>
                      </a:lnTo>
                      <a:close/>
                      <a:moveTo>
                        <a:pt x="63577" y="39721"/>
                      </a:moveTo>
                      <a:cubicBezTo>
                        <a:pt x="58528" y="25528"/>
                        <a:pt x="47098" y="8098"/>
                        <a:pt x="30334" y="1621"/>
                      </a:cubicBezTo>
                      <a:cubicBezTo>
                        <a:pt x="32430" y="16956"/>
                        <a:pt x="35097" y="37435"/>
                        <a:pt x="37192" y="52770"/>
                      </a:cubicBezTo>
                      <a:lnTo>
                        <a:pt x="67672" y="62486"/>
                      </a:lnTo>
                      <a:cubicBezTo>
                        <a:pt x="67672" y="59628"/>
                        <a:pt x="67577" y="51056"/>
                        <a:pt x="63577" y="39721"/>
                      </a:cubicBezTo>
                      <a:lnTo>
                        <a:pt x="63577" y="39721"/>
                      </a:lnTo>
                      <a:close/>
                      <a:moveTo>
                        <a:pt x="32239" y="51151"/>
                      </a:moveTo>
                      <a:lnTo>
                        <a:pt x="25477" y="287"/>
                      </a:lnTo>
                      <a:cubicBezTo>
                        <a:pt x="20809" y="-475"/>
                        <a:pt x="17476" y="478"/>
                        <a:pt x="15856" y="859"/>
                      </a:cubicBezTo>
                      <a:cubicBezTo>
                        <a:pt x="3093" y="5336"/>
                        <a:pt x="-2432" y="20385"/>
                        <a:pt x="997" y="41054"/>
                      </a:cubicBezTo>
                      <a:cubicBezTo>
                        <a:pt x="10332" y="44198"/>
                        <a:pt x="22905" y="48198"/>
                        <a:pt x="32239" y="51151"/>
                      </a:cubicBezTo>
                      <a:lnTo>
                        <a:pt x="32239" y="5115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59" name="Freeform: Shape 441"/>
                <p:cNvSpPr/>
                <p:nvPr/>
              </p:nvSpPr>
              <p:spPr>
                <a:xfrm>
                  <a:off x="8510208" y="4678452"/>
                  <a:ext cx="38100" cy="85725"/>
                </a:xfrm>
                <a:custGeom>
                  <a:avLst/>
                  <a:gdLst>
                    <a:gd name="connsiteX0" fmla="*/ 3237 w 38100"/>
                    <a:gd name="connsiteY0" fmla="*/ 75761 h 85725"/>
                    <a:gd name="connsiteX1" fmla="*/ 16001 w 38100"/>
                    <a:gd name="connsiteY1" fmla="*/ 52616 h 85725"/>
                    <a:gd name="connsiteX2" fmla="*/ 8286 w 38100"/>
                    <a:gd name="connsiteY2" fmla="*/ 62426 h 85725"/>
                    <a:gd name="connsiteX3" fmla="*/ 3237 w 38100"/>
                    <a:gd name="connsiteY3" fmla="*/ 75761 h 85725"/>
                    <a:gd name="connsiteX4" fmla="*/ 3237 w 38100"/>
                    <a:gd name="connsiteY4" fmla="*/ 75761 h 85725"/>
                    <a:gd name="connsiteX5" fmla="*/ 29146 w 38100"/>
                    <a:gd name="connsiteY5" fmla="*/ 35089 h 85725"/>
                    <a:gd name="connsiteX6" fmla="*/ 29717 w 38100"/>
                    <a:gd name="connsiteY6" fmla="*/ 33851 h 85725"/>
                    <a:gd name="connsiteX7" fmla="*/ 19239 w 38100"/>
                    <a:gd name="connsiteY7" fmla="*/ 48329 h 85725"/>
                    <a:gd name="connsiteX8" fmla="*/ 1809 w 38100"/>
                    <a:gd name="connsiteY8" fmla="*/ 80238 h 85725"/>
                    <a:gd name="connsiteX9" fmla="*/ 189 w 38100"/>
                    <a:gd name="connsiteY9" fmla="*/ 89477 h 85725"/>
                    <a:gd name="connsiteX10" fmla="*/ 29146 w 38100"/>
                    <a:gd name="connsiteY10" fmla="*/ 35089 h 85725"/>
                    <a:gd name="connsiteX11" fmla="*/ 29146 w 38100"/>
                    <a:gd name="connsiteY11" fmla="*/ 35089 h 85725"/>
                    <a:gd name="connsiteX12" fmla="*/ 24573 w 38100"/>
                    <a:gd name="connsiteY12" fmla="*/ 38328 h 85725"/>
                    <a:gd name="connsiteX13" fmla="*/ 32288 w 38100"/>
                    <a:gd name="connsiteY13" fmla="*/ 27470 h 85725"/>
                    <a:gd name="connsiteX14" fmla="*/ 37718 w 38100"/>
                    <a:gd name="connsiteY14" fmla="*/ 12896 h 85725"/>
                    <a:gd name="connsiteX15" fmla="*/ 24573 w 38100"/>
                    <a:gd name="connsiteY15" fmla="*/ 38328 h 85725"/>
                    <a:gd name="connsiteX16" fmla="*/ 24573 w 38100"/>
                    <a:gd name="connsiteY16" fmla="*/ 38328 h 85725"/>
                    <a:gd name="connsiteX17" fmla="*/ 21335 w 38100"/>
                    <a:gd name="connsiteY17" fmla="*/ 42519 h 85725"/>
                    <a:gd name="connsiteX18" fmla="*/ 39051 w 38100"/>
                    <a:gd name="connsiteY18" fmla="*/ 8515 h 85725"/>
                    <a:gd name="connsiteX19" fmla="*/ 40290 w 38100"/>
                    <a:gd name="connsiteY19" fmla="*/ 38 h 85725"/>
                    <a:gd name="connsiteX20" fmla="*/ 37146 w 38100"/>
                    <a:gd name="connsiteY20" fmla="*/ 2800 h 85725"/>
                    <a:gd name="connsiteX21" fmla="*/ 10762 w 38100"/>
                    <a:gd name="connsiteY21" fmla="*/ 56045 h 85725"/>
                    <a:gd name="connsiteX22" fmla="*/ 21335 w 38100"/>
                    <a:gd name="connsiteY22" fmla="*/ 42519 h 85725"/>
                    <a:gd name="connsiteX23" fmla="*/ 21335 w 38100"/>
                    <a:gd name="connsiteY23" fmla="*/ 42519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8100" h="85725">
                      <a:moveTo>
                        <a:pt x="3237" y="75761"/>
                      </a:moveTo>
                      <a:lnTo>
                        <a:pt x="16001" y="52616"/>
                      </a:lnTo>
                      <a:lnTo>
                        <a:pt x="8286" y="62426"/>
                      </a:lnTo>
                      <a:cubicBezTo>
                        <a:pt x="6095" y="67665"/>
                        <a:pt x="4666" y="71570"/>
                        <a:pt x="3237" y="75761"/>
                      </a:cubicBezTo>
                      <a:lnTo>
                        <a:pt x="3237" y="75761"/>
                      </a:lnTo>
                      <a:close/>
                      <a:moveTo>
                        <a:pt x="29146" y="35089"/>
                      </a:moveTo>
                      <a:cubicBezTo>
                        <a:pt x="29336" y="34709"/>
                        <a:pt x="29526" y="34232"/>
                        <a:pt x="29717" y="33851"/>
                      </a:cubicBezTo>
                      <a:cubicBezTo>
                        <a:pt x="26574" y="38233"/>
                        <a:pt x="22383" y="43948"/>
                        <a:pt x="19239" y="48329"/>
                      </a:cubicBezTo>
                      <a:lnTo>
                        <a:pt x="1809" y="80238"/>
                      </a:lnTo>
                      <a:cubicBezTo>
                        <a:pt x="94" y="86048"/>
                        <a:pt x="-287" y="88334"/>
                        <a:pt x="189" y="89477"/>
                      </a:cubicBezTo>
                      <a:cubicBezTo>
                        <a:pt x="3237" y="90335"/>
                        <a:pt x="18287" y="60998"/>
                        <a:pt x="29146" y="35089"/>
                      </a:cubicBezTo>
                      <a:lnTo>
                        <a:pt x="29146" y="35089"/>
                      </a:lnTo>
                      <a:close/>
                      <a:moveTo>
                        <a:pt x="24573" y="38328"/>
                      </a:moveTo>
                      <a:lnTo>
                        <a:pt x="32288" y="27470"/>
                      </a:lnTo>
                      <a:cubicBezTo>
                        <a:pt x="34575" y="21659"/>
                        <a:pt x="36194" y="17468"/>
                        <a:pt x="37718" y="12896"/>
                      </a:cubicBezTo>
                      <a:cubicBezTo>
                        <a:pt x="33717" y="20516"/>
                        <a:pt x="28479" y="30708"/>
                        <a:pt x="24573" y="38328"/>
                      </a:cubicBezTo>
                      <a:lnTo>
                        <a:pt x="24573" y="38328"/>
                      </a:lnTo>
                      <a:close/>
                      <a:moveTo>
                        <a:pt x="21335" y="42519"/>
                      </a:moveTo>
                      <a:lnTo>
                        <a:pt x="39051" y="8515"/>
                      </a:lnTo>
                      <a:cubicBezTo>
                        <a:pt x="40575" y="3181"/>
                        <a:pt x="40861" y="1181"/>
                        <a:pt x="40290" y="38"/>
                      </a:cubicBezTo>
                      <a:cubicBezTo>
                        <a:pt x="39528" y="-153"/>
                        <a:pt x="39051" y="323"/>
                        <a:pt x="37146" y="2800"/>
                      </a:cubicBezTo>
                      <a:cubicBezTo>
                        <a:pt x="29717" y="13468"/>
                        <a:pt x="18572" y="37185"/>
                        <a:pt x="10762" y="56045"/>
                      </a:cubicBezTo>
                      <a:cubicBezTo>
                        <a:pt x="14001" y="51949"/>
                        <a:pt x="18572" y="46901"/>
                        <a:pt x="21335" y="42519"/>
                      </a:cubicBezTo>
                      <a:lnTo>
                        <a:pt x="21335" y="4251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60" name="Freeform: Shape 442"/>
                <p:cNvSpPr/>
                <p:nvPr/>
              </p:nvSpPr>
              <p:spPr>
                <a:xfrm>
                  <a:off x="4535742" y="3440653"/>
                  <a:ext cx="76200" cy="95250"/>
                </a:xfrm>
                <a:custGeom>
                  <a:avLst/>
                  <a:gdLst>
                    <a:gd name="connsiteX0" fmla="*/ 61023 w 76200"/>
                    <a:gd name="connsiteY0" fmla="*/ 92360 h 95250"/>
                    <a:gd name="connsiteX1" fmla="*/ 62642 w 76200"/>
                    <a:gd name="connsiteY1" fmla="*/ 91122 h 95250"/>
                    <a:gd name="connsiteX2" fmla="*/ 38830 w 76200"/>
                    <a:gd name="connsiteY2" fmla="*/ 61308 h 95250"/>
                    <a:gd name="connsiteX3" fmla="*/ 11303 w 76200"/>
                    <a:gd name="connsiteY3" fmla="*/ 85121 h 95250"/>
                    <a:gd name="connsiteX4" fmla="*/ 61023 w 76200"/>
                    <a:gd name="connsiteY4" fmla="*/ 92360 h 95250"/>
                    <a:gd name="connsiteX5" fmla="*/ 61023 w 76200"/>
                    <a:gd name="connsiteY5" fmla="*/ 92360 h 95250"/>
                    <a:gd name="connsiteX6" fmla="*/ 7302 w 76200"/>
                    <a:gd name="connsiteY6" fmla="*/ 79311 h 95250"/>
                    <a:gd name="connsiteX7" fmla="*/ 34544 w 76200"/>
                    <a:gd name="connsiteY7" fmla="*/ 55784 h 95250"/>
                    <a:gd name="connsiteX8" fmla="*/ 7874 w 76200"/>
                    <a:gd name="connsiteY8" fmla="*/ 21589 h 95250"/>
                    <a:gd name="connsiteX9" fmla="*/ 6635 w 76200"/>
                    <a:gd name="connsiteY9" fmla="*/ 23780 h 95250"/>
                    <a:gd name="connsiteX10" fmla="*/ 7302 w 76200"/>
                    <a:gd name="connsiteY10" fmla="*/ 79311 h 95250"/>
                    <a:gd name="connsiteX11" fmla="*/ 7302 w 76200"/>
                    <a:gd name="connsiteY11" fmla="*/ 79311 h 95250"/>
                    <a:gd name="connsiteX12" fmla="*/ 81121 w 76200"/>
                    <a:gd name="connsiteY12" fmla="*/ 59594 h 95250"/>
                    <a:gd name="connsiteX13" fmla="*/ 78454 w 76200"/>
                    <a:gd name="connsiteY13" fmla="*/ 27114 h 95250"/>
                    <a:gd name="connsiteX14" fmla="*/ 43973 w 76200"/>
                    <a:gd name="connsiteY14" fmla="*/ 56736 h 95250"/>
                    <a:gd name="connsiteX15" fmla="*/ 67691 w 76200"/>
                    <a:gd name="connsiteY15" fmla="*/ 86454 h 95250"/>
                    <a:gd name="connsiteX16" fmla="*/ 81121 w 76200"/>
                    <a:gd name="connsiteY16" fmla="*/ 59594 h 95250"/>
                    <a:gd name="connsiteX17" fmla="*/ 81121 w 76200"/>
                    <a:gd name="connsiteY17" fmla="*/ 59594 h 95250"/>
                    <a:gd name="connsiteX18" fmla="*/ 39687 w 76200"/>
                    <a:gd name="connsiteY18" fmla="*/ 51402 h 95250"/>
                    <a:gd name="connsiteX19" fmla="*/ 75406 w 76200"/>
                    <a:gd name="connsiteY19" fmla="*/ 20732 h 95250"/>
                    <a:gd name="connsiteX20" fmla="*/ 46545 w 76200"/>
                    <a:gd name="connsiteY20" fmla="*/ 158 h 95250"/>
                    <a:gd name="connsiteX21" fmla="*/ 11874 w 76200"/>
                    <a:gd name="connsiteY21" fmla="*/ 15874 h 95250"/>
                    <a:gd name="connsiteX22" fmla="*/ 39687 w 76200"/>
                    <a:gd name="connsiteY22" fmla="*/ 51402 h 95250"/>
                    <a:gd name="connsiteX23" fmla="*/ 39687 w 76200"/>
                    <a:gd name="connsiteY23" fmla="*/ 51402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6200" h="95250">
                      <a:moveTo>
                        <a:pt x="61023" y="92360"/>
                      </a:moveTo>
                      <a:cubicBezTo>
                        <a:pt x="61500" y="91979"/>
                        <a:pt x="62166" y="91503"/>
                        <a:pt x="62642" y="91122"/>
                      </a:cubicBezTo>
                      <a:cubicBezTo>
                        <a:pt x="55499" y="82168"/>
                        <a:pt x="45974" y="70262"/>
                        <a:pt x="38830" y="61308"/>
                      </a:cubicBezTo>
                      <a:lnTo>
                        <a:pt x="11303" y="85121"/>
                      </a:lnTo>
                      <a:cubicBezTo>
                        <a:pt x="28162" y="104457"/>
                        <a:pt x="48641" y="101123"/>
                        <a:pt x="61023" y="92360"/>
                      </a:cubicBezTo>
                      <a:lnTo>
                        <a:pt x="61023" y="92360"/>
                      </a:lnTo>
                      <a:close/>
                      <a:moveTo>
                        <a:pt x="7302" y="79311"/>
                      </a:moveTo>
                      <a:lnTo>
                        <a:pt x="34544" y="55784"/>
                      </a:lnTo>
                      <a:lnTo>
                        <a:pt x="7874" y="21589"/>
                      </a:lnTo>
                      <a:lnTo>
                        <a:pt x="6635" y="23780"/>
                      </a:lnTo>
                      <a:cubicBezTo>
                        <a:pt x="-2413" y="42068"/>
                        <a:pt x="-2223" y="62261"/>
                        <a:pt x="7302" y="79311"/>
                      </a:cubicBezTo>
                      <a:lnTo>
                        <a:pt x="7302" y="79311"/>
                      </a:lnTo>
                      <a:close/>
                      <a:moveTo>
                        <a:pt x="81121" y="59594"/>
                      </a:moveTo>
                      <a:cubicBezTo>
                        <a:pt x="84360" y="43116"/>
                        <a:pt x="79978" y="31114"/>
                        <a:pt x="78454" y="27114"/>
                      </a:cubicBezTo>
                      <a:cubicBezTo>
                        <a:pt x="68072" y="35972"/>
                        <a:pt x="54356" y="47878"/>
                        <a:pt x="43973" y="56736"/>
                      </a:cubicBezTo>
                      <a:lnTo>
                        <a:pt x="67691" y="86454"/>
                      </a:lnTo>
                      <a:cubicBezTo>
                        <a:pt x="70262" y="83692"/>
                        <a:pt x="78073" y="75024"/>
                        <a:pt x="81121" y="59594"/>
                      </a:cubicBezTo>
                      <a:lnTo>
                        <a:pt x="81121" y="59594"/>
                      </a:lnTo>
                      <a:close/>
                      <a:moveTo>
                        <a:pt x="39687" y="51402"/>
                      </a:moveTo>
                      <a:lnTo>
                        <a:pt x="75406" y="20732"/>
                      </a:lnTo>
                      <a:cubicBezTo>
                        <a:pt x="68167" y="8540"/>
                        <a:pt x="59309" y="2158"/>
                        <a:pt x="46545" y="158"/>
                      </a:cubicBezTo>
                      <a:cubicBezTo>
                        <a:pt x="32925" y="-985"/>
                        <a:pt x="21875" y="4063"/>
                        <a:pt x="11874" y="15874"/>
                      </a:cubicBezTo>
                      <a:cubicBezTo>
                        <a:pt x="20256" y="26447"/>
                        <a:pt x="31400" y="40734"/>
                        <a:pt x="39687" y="51402"/>
                      </a:cubicBezTo>
                      <a:lnTo>
                        <a:pt x="39687" y="5140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161" name="Freeform: Shape 443"/>
                <p:cNvSpPr/>
                <p:nvPr/>
              </p:nvSpPr>
              <p:spPr>
                <a:xfrm>
                  <a:off x="4028654" y="3087321"/>
                  <a:ext cx="66675" cy="95250"/>
                </a:xfrm>
                <a:custGeom>
                  <a:avLst/>
                  <a:gdLst>
                    <a:gd name="connsiteX0" fmla="*/ 35378 w 66675"/>
                    <a:gd name="connsiteY0" fmla="*/ 96982 h 95250"/>
                    <a:gd name="connsiteX1" fmla="*/ 37283 w 66675"/>
                    <a:gd name="connsiteY1" fmla="*/ 96410 h 95250"/>
                    <a:gd name="connsiteX2" fmla="*/ 32711 w 66675"/>
                    <a:gd name="connsiteY2" fmla="*/ 55072 h 95250"/>
                    <a:gd name="connsiteX3" fmla="*/ 5946 w 66675"/>
                    <a:gd name="connsiteY3" fmla="*/ 82504 h 95250"/>
                    <a:gd name="connsiteX4" fmla="*/ 23281 w 66675"/>
                    <a:gd name="connsiteY4" fmla="*/ 92981 h 95250"/>
                    <a:gd name="connsiteX5" fmla="*/ 21948 w 66675"/>
                    <a:gd name="connsiteY5" fmla="*/ 96410 h 95250"/>
                    <a:gd name="connsiteX6" fmla="*/ 21948 w 66675"/>
                    <a:gd name="connsiteY6" fmla="*/ 96410 h 95250"/>
                    <a:gd name="connsiteX7" fmla="*/ 21948 w 66675"/>
                    <a:gd name="connsiteY7" fmla="*/ 96410 h 95250"/>
                    <a:gd name="connsiteX8" fmla="*/ 21948 w 66675"/>
                    <a:gd name="connsiteY8" fmla="*/ 96410 h 95250"/>
                    <a:gd name="connsiteX9" fmla="*/ 21948 w 66675"/>
                    <a:gd name="connsiteY9" fmla="*/ 96410 h 95250"/>
                    <a:gd name="connsiteX10" fmla="*/ 21948 w 66675"/>
                    <a:gd name="connsiteY10" fmla="*/ 96410 h 95250"/>
                    <a:gd name="connsiteX11" fmla="*/ 21948 w 66675"/>
                    <a:gd name="connsiteY11" fmla="*/ 96410 h 95250"/>
                    <a:gd name="connsiteX12" fmla="*/ 21948 w 66675"/>
                    <a:gd name="connsiteY12" fmla="*/ 96410 h 95250"/>
                    <a:gd name="connsiteX13" fmla="*/ 21948 w 66675"/>
                    <a:gd name="connsiteY13" fmla="*/ 96410 h 95250"/>
                    <a:gd name="connsiteX14" fmla="*/ 35378 w 66675"/>
                    <a:gd name="connsiteY14" fmla="*/ 96982 h 95250"/>
                    <a:gd name="connsiteX15" fmla="*/ 35378 w 66675"/>
                    <a:gd name="connsiteY15" fmla="*/ 96982 h 95250"/>
                    <a:gd name="connsiteX16" fmla="*/ 66715 w 66675"/>
                    <a:gd name="connsiteY16" fmla="*/ 62215 h 95250"/>
                    <a:gd name="connsiteX17" fmla="*/ 66620 w 66675"/>
                    <a:gd name="connsiteY17" fmla="*/ 20686 h 95250"/>
                    <a:gd name="connsiteX18" fmla="*/ 37664 w 66675"/>
                    <a:gd name="connsiteY18" fmla="*/ 50023 h 95250"/>
                    <a:gd name="connsiteX19" fmla="*/ 42522 w 66675"/>
                    <a:gd name="connsiteY19" fmla="*/ 94124 h 95250"/>
                    <a:gd name="connsiteX20" fmla="*/ 66715 w 66675"/>
                    <a:gd name="connsiteY20" fmla="*/ 62215 h 95250"/>
                    <a:gd name="connsiteX21" fmla="*/ 66715 w 66675"/>
                    <a:gd name="connsiteY21" fmla="*/ 62215 h 95250"/>
                    <a:gd name="connsiteX22" fmla="*/ 3374 w 66675"/>
                    <a:gd name="connsiteY22" fmla="*/ 76884 h 95250"/>
                    <a:gd name="connsiteX23" fmla="*/ 31949 w 66675"/>
                    <a:gd name="connsiteY23" fmla="*/ 47547 h 95250"/>
                    <a:gd name="connsiteX24" fmla="*/ 27758 w 66675"/>
                    <a:gd name="connsiteY24" fmla="*/ 3446 h 95250"/>
                    <a:gd name="connsiteX25" fmla="*/ 25758 w 66675"/>
                    <a:gd name="connsiteY25" fmla="*/ 4589 h 95250"/>
                    <a:gd name="connsiteX26" fmla="*/ 3374 w 66675"/>
                    <a:gd name="connsiteY26" fmla="*/ 76884 h 95250"/>
                    <a:gd name="connsiteX27" fmla="*/ 3374 w 66675"/>
                    <a:gd name="connsiteY27" fmla="*/ 76884 h 95250"/>
                    <a:gd name="connsiteX28" fmla="*/ 36902 w 66675"/>
                    <a:gd name="connsiteY28" fmla="*/ 42499 h 95250"/>
                    <a:gd name="connsiteX29" fmla="*/ 64048 w 66675"/>
                    <a:gd name="connsiteY29" fmla="*/ 14971 h 95250"/>
                    <a:gd name="connsiteX30" fmla="*/ 46427 w 66675"/>
                    <a:gd name="connsiteY30" fmla="*/ 589 h 95250"/>
                    <a:gd name="connsiteX31" fmla="*/ 32997 w 66675"/>
                    <a:gd name="connsiteY31" fmla="*/ 1255 h 95250"/>
                    <a:gd name="connsiteX32" fmla="*/ 36902 w 66675"/>
                    <a:gd name="connsiteY32" fmla="*/ 42499 h 95250"/>
                    <a:gd name="connsiteX33" fmla="*/ 36902 w 66675"/>
                    <a:gd name="connsiteY33" fmla="*/ 4249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66675" h="95250">
                      <a:moveTo>
                        <a:pt x="35378" y="96982"/>
                      </a:moveTo>
                      <a:cubicBezTo>
                        <a:pt x="35949" y="96886"/>
                        <a:pt x="36711" y="96601"/>
                        <a:pt x="37283" y="96410"/>
                      </a:cubicBezTo>
                      <a:cubicBezTo>
                        <a:pt x="35949" y="84028"/>
                        <a:pt x="34044" y="67454"/>
                        <a:pt x="32711" y="55072"/>
                      </a:cubicBezTo>
                      <a:lnTo>
                        <a:pt x="5946" y="82504"/>
                      </a:lnTo>
                      <a:cubicBezTo>
                        <a:pt x="9089" y="87742"/>
                        <a:pt x="18042" y="89838"/>
                        <a:pt x="23281" y="92981"/>
                      </a:cubicBezTo>
                      <a:lnTo>
                        <a:pt x="21948" y="96410"/>
                      </a:ln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quadBezTo>
                        <a:pt x="21948" y="96410"/>
                        <a:pt x="21948" y="96410"/>
                      </a:quadBezTo>
                      <a:cubicBezTo>
                        <a:pt x="24519" y="97172"/>
                        <a:pt x="29091" y="98506"/>
                        <a:pt x="35378" y="96982"/>
                      </a:cubicBezTo>
                      <a:lnTo>
                        <a:pt x="35378" y="96982"/>
                      </a:lnTo>
                      <a:close/>
                      <a:moveTo>
                        <a:pt x="66715" y="62215"/>
                      </a:moveTo>
                      <a:cubicBezTo>
                        <a:pt x="69858" y="52309"/>
                        <a:pt x="72430" y="37069"/>
                        <a:pt x="66620" y="20686"/>
                      </a:cubicBezTo>
                      <a:cubicBezTo>
                        <a:pt x="57952" y="29545"/>
                        <a:pt x="46332" y="41260"/>
                        <a:pt x="37664" y="50023"/>
                      </a:cubicBezTo>
                      <a:lnTo>
                        <a:pt x="42522" y="94124"/>
                      </a:lnTo>
                      <a:cubicBezTo>
                        <a:pt x="56714" y="86123"/>
                        <a:pt x="63572" y="72312"/>
                        <a:pt x="66715" y="62215"/>
                      </a:cubicBezTo>
                      <a:lnTo>
                        <a:pt x="66715" y="62215"/>
                      </a:lnTo>
                      <a:close/>
                      <a:moveTo>
                        <a:pt x="3374" y="76884"/>
                      </a:moveTo>
                      <a:lnTo>
                        <a:pt x="31949" y="47547"/>
                      </a:lnTo>
                      <a:lnTo>
                        <a:pt x="27758" y="3446"/>
                      </a:lnTo>
                      <a:lnTo>
                        <a:pt x="25758" y="4589"/>
                      </a:lnTo>
                      <a:cubicBezTo>
                        <a:pt x="4326" y="18781"/>
                        <a:pt x="-5770" y="51166"/>
                        <a:pt x="3374" y="76884"/>
                      </a:cubicBezTo>
                      <a:lnTo>
                        <a:pt x="3374" y="76884"/>
                      </a:lnTo>
                      <a:close/>
                      <a:moveTo>
                        <a:pt x="36902" y="42499"/>
                      </a:moveTo>
                      <a:lnTo>
                        <a:pt x="64048" y="14971"/>
                      </a:lnTo>
                      <a:cubicBezTo>
                        <a:pt x="58333" y="5065"/>
                        <a:pt x="52142" y="2208"/>
                        <a:pt x="46427" y="589"/>
                      </a:cubicBezTo>
                      <a:cubicBezTo>
                        <a:pt x="41474" y="-364"/>
                        <a:pt x="38140" y="-173"/>
                        <a:pt x="32997" y="1255"/>
                      </a:cubicBezTo>
                      <a:cubicBezTo>
                        <a:pt x="34235" y="13638"/>
                        <a:pt x="35759" y="30211"/>
                        <a:pt x="36902" y="42499"/>
                      </a:cubicBezTo>
                      <a:lnTo>
                        <a:pt x="36902" y="4249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06" name="Freeform: Shape 444"/>
                <p:cNvSpPr/>
                <p:nvPr/>
              </p:nvSpPr>
              <p:spPr>
                <a:xfrm>
                  <a:off x="5376672" y="4316349"/>
                  <a:ext cx="95250" cy="95250"/>
                </a:xfrm>
                <a:custGeom>
                  <a:avLst/>
                  <a:gdLst>
                    <a:gd name="connsiteX0" fmla="*/ 81058 w 95250"/>
                    <a:gd name="connsiteY0" fmla="*/ 87058 h 95250"/>
                    <a:gd name="connsiteX1" fmla="*/ 82772 w 95250"/>
                    <a:gd name="connsiteY1" fmla="*/ 85249 h 95250"/>
                    <a:gd name="connsiteX2" fmla="*/ 46577 w 95250"/>
                    <a:gd name="connsiteY2" fmla="*/ 54007 h 95250"/>
                    <a:gd name="connsiteX3" fmla="*/ 1619 w 95250"/>
                    <a:gd name="connsiteY3" fmla="*/ 60674 h 95250"/>
                    <a:gd name="connsiteX4" fmla="*/ 81058 w 95250"/>
                    <a:gd name="connsiteY4" fmla="*/ 87058 h 95250"/>
                    <a:gd name="connsiteX5" fmla="*/ 81058 w 95250"/>
                    <a:gd name="connsiteY5" fmla="*/ 87058 h 95250"/>
                    <a:gd name="connsiteX6" fmla="*/ 95155 w 95250"/>
                    <a:gd name="connsiteY6" fmla="*/ 56007 h 95250"/>
                    <a:gd name="connsiteX7" fmla="*/ 94964 w 95250"/>
                    <a:gd name="connsiteY7" fmla="*/ 46672 h 95250"/>
                    <a:gd name="connsiteX8" fmla="*/ 55912 w 95250"/>
                    <a:gd name="connsiteY8" fmla="*/ 52673 h 95250"/>
                    <a:gd name="connsiteX9" fmla="*/ 87249 w 95250"/>
                    <a:gd name="connsiteY9" fmla="*/ 79629 h 95250"/>
                    <a:gd name="connsiteX10" fmla="*/ 95155 w 95250"/>
                    <a:gd name="connsiteY10" fmla="*/ 56007 h 95250"/>
                    <a:gd name="connsiteX11" fmla="*/ 95155 w 95250"/>
                    <a:gd name="connsiteY11" fmla="*/ 56007 h 95250"/>
                    <a:gd name="connsiteX12" fmla="*/ 286 w 95250"/>
                    <a:gd name="connsiteY12" fmla="*/ 53340 h 95250"/>
                    <a:gd name="connsiteX13" fmla="*/ 39148 w 95250"/>
                    <a:gd name="connsiteY13" fmla="*/ 47530 h 95250"/>
                    <a:gd name="connsiteX14" fmla="*/ 8001 w 95250"/>
                    <a:gd name="connsiteY14" fmla="*/ 20288 h 95250"/>
                    <a:gd name="connsiteX15" fmla="*/ 7144 w 95250"/>
                    <a:gd name="connsiteY15" fmla="*/ 21622 h 95250"/>
                    <a:gd name="connsiteX16" fmla="*/ 286 w 95250"/>
                    <a:gd name="connsiteY16" fmla="*/ 53340 h 95250"/>
                    <a:gd name="connsiteX17" fmla="*/ 286 w 95250"/>
                    <a:gd name="connsiteY17" fmla="*/ 53340 h 95250"/>
                    <a:gd name="connsiteX18" fmla="*/ 48577 w 95250"/>
                    <a:gd name="connsiteY18" fmla="*/ 46196 h 95250"/>
                    <a:gd name="connsiteX19" fmla="*/ 93726 w 95250"/>
                    <a:gd name="connsiteY19" fmla="*/ 39243 h 95250"/>
                    <a:gd name="connsiteX20" fmla="*/ 46768 w 95250"/>
                    <a:gd name="connsiteY20" fmla="*/ 0 h 95250"/>
                    <a:gd name="connsiteX21" fmla="*/ 12478 w 95250"/>
                    <a:gd name="connsiteY21" fmla="*/ 14573 h 95250"/>
                    <a:gd name="connsiteX22" fmla="*/ 48577 w 95250"/>
                    <a:gd name="connsiteY22" fmla="*/ 46196 h 95250"/>
                    <a:gd name="connsiteX23" fmla="*/ 48577 w 95250"/>
                    <a:gd name="connsiteY23" fmla="*/ 46196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5250" h="95250">
                      <a:moveTo>
                        <a:pt x="81058" y="87058"/>
                      </a:moveTo>
                      <a:cubicBezTo>
                        <a:pt x="81629" y="86487"/>
                        <a:pt x="82296" y="85820"/>
                        <a:pt x="82772" y="85249"/>
                      </a:cubicBezTo>
                      <a:cubicBezTo>
                        <a:pt x="71914" y="75914"/>
                        <a:pt x="57436" y="63437"/>
                        <a:pt x="46577" y="54007"/>
                      </a:cubicBezTo>
                      <a:lnTo>
                        <a:pt x="1619" y="60674"/>
                      </a:lnTo>
                      <a:cubicBezTo>
                        <a:pt x="13906" y="101251"/>
                        <a:pt x="57436" y="110109"/>
                        <a:pt x="81058" y="87058"/>
                      </a:cubicBezTo>
                      <a:lnTo>
                        <a:pt x="81058" y="87058"/>
                      </a:lnTo>
                      <a:close/>
                      <a:moveTo>
                        <a:pt x="95155" y="56007"/>
                      </a:moveTo>
                      <a:cubicBezTo>
                        <a:pt x="95440" y="51625"/>
                        <a:pt x="95155" y="48292"/>
                        <a:pt x="94964" y="46672"/>
                      </a:cubicBezTo>
                      <a:cubicBezTo>
                        <a:pt x="83248" y="48482"/>
                        <a:pt x="67627" y="50863"/>
                        <a:pt x="55912" y="52673"/>
                      </a:cubicBezTo>
                      <a:lnTo>
                        <a:pt x="87249" y="79629"/>
                      </a:lnTo>
                      <a:cubicBezTo>
                        <a:pt x="89154" y="76581"/>
                        <a:pt x="94297" y="68580"/>
                        <a:pt x="95155" y="56007"/>
                      </a:cubicBezTo>
                      <a:lnTo>
                        <a:pt x="95155" y="56007"/>
                      </a:lnTo>
                      <a:close/>
                      <a:moveTo>
                        <a:pt x="286" y="53340"/>
                      </a:moveTo>
                      <a:lnTo>
                        <a:pt x="39148" y="47530"/>
                      </a:lnTo>
                      <a:lnTo>
                        <a:pt x="8001" y="20288"/>
                      </a:lnTo>
                      <a:lnTo>
                        <a:pt x="7144" y="21622"/>
                      </a:lnTo>
                      <a:cubicBezTo>
                        <a:pt x="5048" y="25241"/>
                        <a:pt x="-1429" y="36195"/>
                        <a:pt x="286" y="53340"/>
                      </a:cubicBezTo>
                      <a:lnTo>
                        <a:pt x="286" y="53340"/>
                      </a:lnTo>
                      <a:close/>
                      <a:moveTo>
                        <a:pt x="48577" y="46196"/>
                      </a:moveTo>
                      <a:lnTo>
                        <a:pt x="93726" y="39243"/>
                      </a:lnTo>
                      <a:cubicBezTo>
                        <a:pt x="86868" y="16002"/>
                        <a:pt x="69342" y="1333"/>
                        <a:pt x="46768" y="0"/>
                      </a:cubicBezTo>
                      <a:cubicBezTo>
                        <a:pt x="32766" y="0"/>
                        <a:pt x="22288" y="4477"/>
                        <a:pt x="12478" y="14573"/>
                      </a:cubicBezTo>
                      <a:cubicBezTo>
                        <a:pt x="23241" y="24003"/>
                        <a:pt x="37719" y="36671"/>
                        <a:pt x="48577" y="46196"/>
                      </a:cubicBezTo>
                      <a:lnTo>
                        <a:pt x="48577" y="4619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07" name="Freeform: Shape 445"/>
                <p:cNvSpPr/>
                <p:nvPr/>
              </p:nvSpPr>
              <p:spPr>
                <a:xfrm>
                  <a:off x="4469702" y="4548542"/>
                  <a:ext cx="76200" cy="85725"/>
                </a:xfrm>
                <a:custGeom>
                  <a:avLst/>
                  <a:gdLst>
                    <a:gd name="connsiteX0" fmla="*/ 58769 w 76200"/>
                    <a:gd name="connsiteY0" fmla="*/ 92990 h 85725"/>
                    <a:gd name="connsiteX1" fmla="*/ 60769 w 76200"/>
                    <a:gd name="connsiteY1" fmla="*/ 92419 h 85725"/>
                    <a:gd name="connsiteX2" fmla="*/ 33528 w 76200"/>
                    <a:gd name="connsiteY2" fmla="*/ 38793 h 85725"/>
                    <a:gd name="connsiteX3" fmla="*/ 0 w 76200"/>
                    <a:gd name="connsiteY3" fmla="*/ 36888 h 85725"/>
                    <a:gd name="connsiteX4" fmla="*/ 58769 w 76200"/>
                    <a:gd name="connsiteY4" fmla="*/ 92990 h 85725"/>
                    <a:gd name="connsiteX5" fmla="*/ 58769 w 76200"/>
                    <a:gd name="connsiteY5" fmla="*/ 92990 h 85725"/>
                    <a:gd name="connsiteX6" fmla="*/ 82582 w 76200"/>
                    <a:gd name="connsiteY6" fmla="*/ 58510 h 85725"/>
                    <a:gd name="connsiteX7" fmla="*/ 80010 w 76200"/>
                    <a:gd name="connsiteY7" fmla="*/ 41174 h 85725"/>
                    <a:gd name="connsiteX8" fmla="*/ 40196 w 76200"/>
                    <a:gd name="connsiteY8" fmla="*/ 39174 h 85725"/>
                    <a:gd name="connsiteX9" fmla="*/ 66008 w 76200"/>
                    <a:gd name="connsiteY9" fmla="*/ 90133 h 85725"/>
                    <a:gd name="connsiteX10" fmla="*/ 82582 w 76200"/>
                    <a:gd name="connsiteY10" fmla="*/ 58510 h 85725"/>
                    <a:gd name="connsiteX11" fmla="*/ 82582 w 76200"/>
                    <a:gd name="connsiteY11" fmla="*/ 58510 h 85725"/>
                    <a:gd name="connsiteX12" fmla="*/ 476 w 76200"/>
                    <a:gd name="connsiteY12" fmla="*/ 30030 h 85725"/>
                    <a:gd name="connsiteX13" fmla="*/ 30004 w 76200"/>
                    <a:gd name="connsiteY13" fmla="*/ 31745 h 85725"/>
                    <a:gd name="connsiteX14" fmla="*/ 16383 w 76200"/>
                    <a:gd name="connsiteY14" fmla="*/ 4122 h 85725"/>
                    <a:gd name="connsiteX15" fmla="*/ 15621 w 76200"/>
                    <a:gd name="connsiteY15" fmla="*/ 4598 h 85725"/>
                    <a:gd name="connsiteX16" fmla="*/ 476 w 76200"/>
                    <a:gd name="connsiteY16" fmla="*/ 30030 h 85725"/>
                    <a:gd name="connsiteX17" fmla="*/ 476 w 76200"/>
                    <a:gd name="connsiteY17" fmla="*/ 30030 h 85725"/>
                    <a:gd name="connsiteX18" fmla="*/ 36671 w 76200"/>
                    <a:gd name="connsiteY18" fmla="*/ 32030 h 85725"/>
                    <a:gd name="connsiteX19" fmla="*/ 77438 w 76200"/>
                    <a:gd name="connsiteY19" fmla="*/ 34126 h 85725"/>
                    <a:gd name="connsiteX20" fmla="*/ 36862 w 76200"/>
                    <a:gd name="connsiteY20" fmla="*/ 312 h 85725"/>
                    <a:gd name="connsiteX21" fmla="*/ 21717 w 76200"/>
                    <a:gd name="connsiteY21" fmla="*/ 1646 h 85725"/>
                    <a:gd name="connsiteX22" fmla="*/ 36671 w 76200"/>
                    <a:gd name="connsiteY22" fmla="*/ 32030 h 85725"/>
                    <a:gd name="connsiteX23" fmla="*/ 36671 w 76200"/>
                    <a:gd name="connsiteY23" fmla="*/ 32030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6200" h="85725">
                      <a:moveTo>
                        <a:pt x="58769" y="92990"/>
                      </a:moveTo>
                      <a:cubicBezTo>
                        <a:pt x="59341" y="92800"/>
                        <a:pt x="60198" y="92610"/>
                        <a:pt x="60769" y="92419"/>
                      </a:cubicBezTo>
                      <a:cubicBezTo>
                        <a:pt x="52578" y="76322"/>
                        <a:pt x="41719" y="54890"/>
                        <a:pt x="33528" y="38793"/>
                      </a:cubicBezTo>
                      <a:lnTo>
                        <a:pt x="0" y="36888"/>
                      </a:lnTo>
                      <a:cubicBezTo>
                        <a:pt x="286" y="70226"/>
                        <a:pt x="31623" y="100134"/>
                        <a:pt x="58769" y="92990"/>
                      </a:cubicBezTo>
                      <a:lnTo>
                        <a:pt x="58769" y="92990"/>
                      </a:lnTo>
                      <a:close/>
                      <a:moveTo>
                        <a:pt x="82582" y="58510"/>
                      </a:moveTo>
                      <a:cubicBezTo>
                        <a:pt x="82677" y="50414"/>
                        <a:pt x="80867" y="44222"/>
                        <a:pt x="80010" y="41174"/>
                      </a:cubicBezTo>
                      <a:cubicBezTo>
                        <a:pt x="68104" y="40603"/>
                        <a:pt x="52102" y="39746"/>
                        <a:pt x="40196" y="39174"/>
                      </a:cubicBezTo>
                      <a:lnTo>
                        <a:pt x="66008" y="90133"/>
                      </a:lnTo>
                      <a:cubicBezTo>
                        <a:pt x="79438" y="81656"/>
                        <a:pt x="82391" y="68226"/>
                        <a:pt x="82582" y="58510"/>
                      </a:cubicBezTo>
                      <a:lnTo>
                        <a:pt x="82582" y="58510"/>
                      </a:lnTo>
                      <a:close/>
                      <a:moveTo>
                        <a:pt x="476" y="30030"/>
                      </a:moveTo>
                      <a:lnTo>
                        <a:pt x="30004" y="31745"/>
                      </a:lnTo>
                      <a:lnTo>
                        <a:pt x="16383" y="4122"/>
                      </a:lnTo>
                      <a:lnTo>
                        <a:pt x="15621" y="4598"/>
                      </a:lnTo>
                      <a:cubicBezTo>
                        <a:pt x="7239" y="10028"/>
                        <a:pt x="2191" y="18600"/>
                        <a:pt x="476" y="30030"/>
                      </a:cubicBezTo>
                      <a:lnTo>
                        <a:pt x="476" y="30030"/>
                      </a:lnTo>
                      <a:close/>
                      <a:moveTo>
                        <a:pt x="36671" y="32030"/>
                      </a:moveTo>
                      <a:lnTo>
                        <a:pt x="77438" y="34126"/>
                      </a:lnTo>
                      <a:cubicBezTo>
                        <a:pt x="68485" y="15267"/>
                        <a:pt x="54102" y="3170"/>
                        <a:pt x="36862" y="312"/>
                      </a:cubicBezTo>
                      <a:cubicBezTo>
                        <a:pt x="30766" y="-354"/>
                        <a:pt x="27146" y="27"/>
                        <a:pt x="21717" y="1646"/>
                      </a:cubicBezTo>
                      <a:cubicBezTo>
                        <a:pt x="26194" y="10790"/>
                        <a:pt x="32194" y="22982"/>
                        <a:pt x="36671" y="32030"/>
                      </a:cubicBezTo>
                      <a:lnTo>
                        <a:pt x="36671" y="3203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08" name="Freeform: Shape 446"/>
                <p:cNvSpPr/>
                <p:nvPr/>
              </p:nvSpPr>
              <p:spPr>
                <a:xfrm>
                  <a:off x="5150454" y="5613033"/>
                  <a:ext cx="123825" cy="95250"/>
                </a:xfrm>
                <a:custGeom>
                  <a:avLst/>
                  <a:gdLst>
                    <a:gd name="connsiteX0" fmla="*/ 125444 w 123825"/>
                    <a:gd name="connsiteY0" fmla="*/ 65582 h 95250"/>
                    <a:gd name="connsiteX1" fmla="*/ 76295 w 123825"/>
                    <a:gd name="connsiteY1" fmla="*/ 6717 h 95250"/>
                    <a:gd name="connsiteX2" fmla="*/ 65722 w 123825"/>
                    <a:gd name="connsiteY2" fmla="*/ 53675 h 95250"/>
                    <a:gd name="connsiteX3" fmla="*/ 62864 w 123825"/>
                    <a:gd name="connsiteY3" fmla="*/ 52628 h 95250"/>
                    <a:gd name="connsiteX4" fmla="*/ 60578 w 123825"/>
                    <a:gd name="connsiteY4" fmla="*/ 53485 h 95250"/>
                    <a:gd name="connsiteX5" fmla="*/ 21050 w 123825"/>
                    <a:gd name="connsiteY5" fmla="*/ 4717 h 95250"/>
                    <a:gd name="connsiteX6" fmla="*/ 59816 w 123825"/>
                    <a:gd name="connsiteY6" fmla="*/ 100157 h 95250"/>
                    <a:gd name="connsiteX7" fmla="*/ 125444 w 123825"/>
                    <a:gd name="connsiteY7" fmla="*/ 65582 h 95250"/>
                    <a:gd name="connsiteX8" fmla="*/ 125444 w 123825"/>
                    <a:gd name="connsiteY8" fmla="*/ 65582 h 95250"/>
                    <a:gd name="connsiteX9" fmla="*/ 60959 w 123825"/>
                    <a:gd name="connsiteY9" fmla="*/ 46627 h 95250"/>
                    <a:gd name="connsiteX10" fmla="*/ 70389 w 123825"/>
                    <a:gd name="connsiteY10" fmla="*/ 4526 h 95250"/>
                    <a:gd name="connsiteX11" fmla="*/ 51149 w 123825"/>
                    <a:gd name="connsiteY11" fmla="*/ 335 h 95250"/>
                    <a:gd name="connsiteX12" fmla="*/ 25622 w 123825"/>
                    <a:gd name="connsiteY12" fmla="*/ 2907 h 95250"/>
                    <a:gd name="connsiteX13" fmla="*/ 60959 w 123825"/>
                    <a:gd name="connsiteY13" fmla="*/ 46627 h 95250"/>
                    <a:gd name="connsiteX14" fmla="*/ 60959 w 123825"/>
                    <a:gd name="connsiteY14" fmla="*/ 46627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825" h="95250">
                      <a:moveTo>
                        <a:pt x="125444" y="65582"/>
                      </a:moveTo>
                      <a:cubicBezTo>
                        <a:pt x="125253" y="59390"/>
                        <a:pt x="121919" y="27291"/>
                        <a:pt x="76295" y="6717"/>
                      </a:cubicBezTo>
                      <a:cubicBezTo>
                        <a:pt x="73151" y="20814"/>
                        <a:pt x="68960" y="39578"/>
                        <a:pt x="65722" y="53675"/>
                      </a:cubicBezTo>
                      <a:lnTo>
                        <a:pt x="62864" y="52628"/>
                      </a:lnTo>
                      <a:lnTo>
                        <a:pt x="60578" y="53485"/>
                      </a:lnTo>
                      <a:lnTo>
                        <a:pt x="21050" y="4717"/>
                      </a:lnTo>
                      <a:cubicBezTo>
                        <a:pt x="-25242" y="29958"/>
                        <a:pt x="12572" y="86441"/>
                        <a:pt x="59816" y="100157"/>
                      </a:cubicBezTo>
                      <a:cubicBezTo>
                        <a:pt x="96297" y="110921"/>
                        <a:pt x="126396" y="95014"/>
                        <a:pt x="125444" y="65582"/>
                      </a:cubicBezTo>
                      <a:lnTo>
                        <a:pt x="125444" y="65582"/>
                      </a:lnTo>
                      <a:close/>
                      <a:moveTo>
                        <a:pt x="60959" y="46627"/>
                      </a:moveTo>
                      <a:lnTo>
                        <a:pt x="70389" y="4526"/>
                      </a:lnTo>
                      <a:cubicBezTo>
                        <a:pt x="62483" y="1955"/>
                        <a:pt x="56959" y="1002"/>
                        <a:pt x="51149" y="335"/>
                      </a:cubicBezTo>
                      <a:cubicBezTo>
                        <a:pt x="41243" y="-522"/>
                        <a:pt x="33813" y="240"/>
                        <a:pt x="25622" y="2907"/>
                      </a:cubicBezTo>
                      <a:cubicBezTo>
                        <a:pt x="36194" y="16052"/>
                        <a:pt x="50387" y="33578"/>
                        <a:pt x="60959" y="46627"/>
                      </a:cubicBezTo>
                      <a:lnTo>
                        <a:pt x="60959" y="4662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09" name="Freeform: Shape 447"/>
                <p:cNvSpPr/>
                <p:nvPr/>
              </p:nvSpPr>
              <p:spPr>
                <a:xfrm>
                  <a:off x="4313110" y="1642205"/>
                  <a:ext cx="66675" cy="76200"/>
                </a:xfrm>
                <a:custGeom>
                  <a:avLst/>
                  <a:gdLst>
                    <a:gd name="connsiteX0" fmla="*/ 21050 w 66675"/>
                    <a:gd name="connsiteY0" fmla="*/ 76486 h 76200"/>
                    <a:gd name="connsiteX1" fmla="*/ 0 w 66675"/>
                    <a:gd name="connsiteY1" fmla="*/ 72961 h 76200"/>
                    <a:gd name="connsiteX2" fmla="*/ 73247 w 66675"/>
                    <a:gd name="connsiteY2" fmla="*/ 0 h 76200"/>
                    <a:gd name="connsiteX3" fmla="*/ 24384 w 66675"/>
                    <a:gd name="connsiteY3" fmla="*/ 75724 h 76200"/>
                    <a:gd name="connsiteX4" fmla="*/ 21050 w 66675"/>
                    <a:gd name="connsiteY4" fmla="*/ 76486 h 76200"/>
                    <a:gd name="connsiteX5" fmla="*/ 21050 w 66675"/>
                    <a:gd name="connsiteY5" fmla="*/ 76486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675" h="76200">
                      <a:moveTo>
                        <a:pt x="21050" y="76486"/>
                      </a:moveTo>
                      <a:cubicBezTo>
                        <a:pt x="8858" y="78962"/>
                        <a:pt x="2858" y="75914"/>
                        <a:pt x="0" y="72961"/>
                      </a:cubicBezTo>
                      <a:cubicBezTo>
                        <a:pt x="24098" y="48196"/>
                        <a:pt x="48482" y="23908"/>
                        <a:pt x="73247" y="0"/>
                      </a:cubicBezTo>
                      <a:lnTo>
                        <a:pt x="24384" y="75724"/>
                      </a:lnTo>
                      <a:cubicBezTo>
                        <a:pt x="23431" y="75914"/>
                        <a:pt x="22098" y="76295"/>
                        <a:pt x="21050" y="76486"/>
                      </a:cubicBezTo>
                      <a:lnTo>
                        <a:pt x="21050" y="7648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10" name="Freeform: Shape 448"/>
                <p:cNvSpPr/>
                <p:nvPr/>
              </p:nvSpPr>
              <p:spPr>
                <a:xfrm>
                  <a:off x="4342067" y="1582388"/>
                  <a:ext cx="114300" cy="133350"/>
                </a:xfrm>
                <a:custGeom>
                  <a:avLst/>
                  <a:gdLst>
                    <a:gd name="connsiteX0" fmla="*/ 63532 w 114300"/>
                    <a:gd name="connsiteY0" fmla="*/ 92488 h 133350"/>
                    <a:gd name="connsiteX1" fmla="*/ 0 w 114300"/>
                    <a:gd name="connsiteY1" fmla="*/ 134112 h 133350"/>
                    <a:gd name="connsiteX2" fmla="*/ 54292 w 114300"/>
                    <a:gd name="connsiteY2" fmla="*/ 50483 h 133350"/>
                    <a:gd name="connsiteX3" fmla="*/ 53816 w 114300"/>
                    <a:gd name="connsiteY3" fmla="*/ 50578 h 133350"/>
                    <a:gd name="connsiteX4" fmla="*/ 108013 w 114300"/>
                    <a:gd name="connsiteY4" fmla="*/ 0 h 133350"/>
                    <a:gd name="connsiteX5" fmla="*/ 110871 w 114300"/>
                    <a:gd name="connsiteY5" fmla="*/ 1333 h 133350"/>
                    <a:gd name="connsiteX6" fmla="*/ 63532 w 114300"/>
                    <a:gd name="connsiteY6" fmla="*/ 92488 h 133350"/>
                    <a:gd name="connsiteX7" fmla="*/ 63532 w 114300"/>
                    <a:gd name="connsiteY7" fmla="*/ 92488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4300" h="133350">
                      <a:moveTo>
                        <a:pt x="63532" y="92488"/>
                      </a:moveTo>
                      <a:cubicBezTo>
                        <a:pt x="31623" y="121920"/>
                        <a:pt x="9525" y="130493"/>
                        <a:pt x="0" y="134112"/>
                      </a:cubicBezTo>
                      <a:cubicBezTo>
                        <a:pt x="16288" y="109061"/>
                        <a:pt x="38005" y="75629"/>
                        <a:pt x="54292" y="50483"/>
                      </a:cubicBezTo>
                      <a:lnTo>
                        <a:pt x="53816" y="50578"/>
                      </a:lnTo>
                      <a:cubicBezTo>
                        <a:pt x="71723" y="33528"/>
                        <a:pt x="89725" y="16574"/>
                        <a:pt x="108013" y="0"/>
                      </a:cubicBezTo>
                      <a:lnTo>
                        <a:pt x="110871" y="1333"/>
                      </a:lnTo>
                      <a:cubicBezTo>
                        <a:pt x="128778" y="13240"/>
                        <a:pt x="100775" y="58103"/>
                        <a:pt x="63532" y="92488"/>
                      </a:cubicBezTo>
                      <a:lnTo>
                        <a:pt x="63532" y="9248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11" name="Freeform: Shape 449"/>
                <p:cNvSpPr/>
                <p:nvPr/>
              </p:nvSpPr>
              <p:spPr>
                <a:xfrm>
                  <a:off x="6087808" y="1986686"/>
                  <a:ext cx="76200" cy="104775"/>
                </a:xfrm>
                <a:custGeom>
                  <a:avLst/>
                  <a:gdLst>
                    <a:gd name="connsiteX0" fmla="*/ 79249 w 76200"/>
                    <a:gd name="connsiteY0" fmla="*/ 79763 h 104775"/>
                    <a:gd name="connsiteX1" fmla="*/ 80487 w 76200"/>
                    <a:gd name="connsiteY1" fmla="*/ 76524 h 104775"/>
                    <a:gd name="connsiteX2" fmla="*/ 42482 w 76200"/>
                    <a:gd name="connsiteY2" fmla="*/ 56141 h 104775"/>
                    <a:gd name="connsiteX3" fmla="*/ 14288 w 76200"/>
                    <a:gd name="connsiteY3" fmla="*/ 91859 h 104775"/>
                    <a:gd name="connsiteX4" fmla="*/ 79249 w 76200"/>
                    <a:gd name="connsiteY4" fmla="*/ 79763 h 104775"/>
                    <a:gd name="connsiteX5" fmla="*/ 79249 w 76200"/>
                    <a:gd name="connsiteY5" fmla="*/ 79763 h 104775"/>
                    <a:gd name="connsiteX6" fmla="*/ 84011 w 76200"/>
                    <a:gd name="connsiteY6" fmla="*/ 55569 h 104775"/>
                    <a:gd name="connsiteX7" fmla="*/ 36767 w 76200"/>
                    <a:gd name="connsiteY7" fmla="*/ 38 h 104775"/>
                    <a:gd name="connsiteX8" fmla="*/ 10764 w 76200"/>
                    <a:gd name="connsiteY8" fmla="*/ 87478 h 104775"/>
                    <a:gd name="connsiteX9" fmla="*/ 40101 w 76200"/>
                    <a:gd name="connsiteY9" fmla="*/ 50330 h 104775"/>
                    <a:gd name="connsiteX10" fmla="*/ 41911 w 76200"/>
                    <a:gd name="connsiteY10" fmla="*/ 52426 h 104775"/>
                    <a:gd name="connsiteX11" fmla="*/ 42863 w 76200"/>
                    <a:gd name="connsiteY11" fmla="*/ 49568 h 104775"/>
                    <a:gd name="connsiteX12" fmla="*/ 82201 w 76200"/>
                    <a:gd name="connsiteY12" fmla="*/ 70714 h 104775"/>
                    <a:gd name="connsiteX13" fmla="*/ 84011 w 76200"/>
                    <a:gd name="connsiteY13" fmla="*/ 55569 h 104775"/>
                    <a:gd name="connsiteX14" fmla="*/ 84011 w 76200"/>
                    <a:gd name="connsiteY14" fmla="*/ 55569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6200" h="104775">
                      <a:moveTo>
                        <a:pt x="79249" y="79763"/>
                      </a:moveTo>
                      <a:cubicBezTo>
                        <a:pt x="79630" y="78810"/>
                        <a:pt x="80106" y="77477"/>
                        <a:pt x="80487" y="76524"/>
                      </a:cubicBezTo>
                      <a:cubicBezTo>
                        <a:pt x="69057" y="70428"/>
                        <a:pt x="53912" y="62237"/>
                        <a:pt x="42482" y="56141"/>
                      </a:cubicBezTo>
                      <a:lnTo>
                        <a:pt x="14288" y="91859"/>
                      </a:lnTo>
                      <a:cubicBezTo>
                        <a:pt x="38672" y="116815"/>
                        <a:pt x="68009" y="105480"/>
                        <a:pt x="79249" y="79763"/>
                      </a:cubicBezTo>
                      <a:lnTo>
                        <a:pt x="79249" y="79763"/>
                      </a:lnTo>
                      <a:close/>
                      <a:moveTo>
                        <a:pt x="84011" y="55569"/>
                      </a:moveTo>
                      <a:cubicBezTo>
                        <a:pt x="84011" y="32423"/>
                        <a:pt x="68962" y="-1295"/>
                        <a:pt x="36767" y="38"/>
                      </a:cubicBezTo>
                      <a:cubicBezTo>
                        <a:pt x="2572" y="5944"/>
                        <a:pt x="-11525" y="53283"/>
                        <a:pt x="10764" y="87478"/>
                      </a:cubicBezTo>
                      <a:cubicBezTo>
                        <a:pt x="19527" y="76334"/>
                        <a:pt x="31338" y="61475"/>
                        <a:pt x="40101" y="50330"/>
                      </a:cubicBezTo>
                      <a:lnTo>
                        <a:pt x="41911" y="52426"/>
                      </a:lnTo>
                      <a:lnTo>
                        <a:pt x="42863" y="49568"/>
                      </a:lnTo>
                      <a:lnTo>
                        <a:pt x="82201" y="70714"/>
                      </a:lnTo>
                      <a:cubicBezTo>
                        <a:pt x="82868" y="67952"/>
                        <a:pt x="84011" y="62808"/>
                        <a:pt x="84011" y="55569"/>
                      </a:cubicBezTo>
                      <a:lnTo>
                        <a:pt x="84011" y="5556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12" name="Freeform: Shape 450"/>
                <p:cNvSpPr/>
                <p:nvPr/>
              </p:nvSpPr>
              <p:spPr>
                <a:xfrm>
                  <a:off x="6813899" y="2302380"/>
                  <a:ext cx="95250" cy="104775"/>
                </a:xfrm>
                <a:custGeom>
                  <a:avLst/>
                  <a:gdLst>
                    <a:gd name="connsiteX0" fmla="*/ 94107 w 95250"/>
                    <a:gd name="connsiteY0" fmla="*/ 89538 h 104775"/>
                    <a:gd name="connsiteX1" fmla="*/ 95060 w 95250"/>
                    <a:gd name="connsiteY1" fmla="*/ 86776 h 104775"/>
                    <a:gd name="connsiteX2" fmla="*/ 51911 w 95250"/>
                    <a:gd name="connsiteY2" fmla="*/ 70774 h 104775"/>
                    <a:gd name="connsiteX3" fmla="*/ 53054 w 95250"/>
                    <a:gd name="connsiteY3" fmla="*/ 113350 h 104775"/>
                    <a:gd name="connsiteX4" fmla="*/ 94107 w 95250"/>
                    <a:gd name="connsiteY4" fmla="*/ 89538 h 104775"/>
                    <a:gd name="connsiteX5" fmla="*/ 94107 w 95250"/>
                    <a:gd name="connsiteY5" fmla="*/ 89538 h 104775"/>
                    <a:gd name="connsiteX6" fmla="*/ 47435 w 95250"/>
                    <a:gd name="connsiteY6" fmla="*/ 112017 h 104775"/>
                    <a:gd name="connsiteX7" fmla="*/ 46292 w 95250"/>
                    <a:gd name="connsiteY7" fmla="*/ 68583 h 104775"/>
                    <a:gd name="connsiteX8" fmla="*/ 381 w 95250"/>
                    <a:gd name="connsiteY8" fmla="*/ 51152 h 104775"/>
                    <a:gd name="connsiteX9" fmla="*/ 476 w 95250"/>
                    <a:gd name="connsiteY9" fmla="*/ 52295 h 104775"/>
                    <a:gd name="connsiteX10" fmla="*/ 47435 w 95250"/>
                    <a:gd name="connsiteY10" fmla="*/ 112017 h 104775"/>
                    <a:gd name="connsiteX11" fmla="*/ 47435 w 95250"/>
                    <a:gd name="connsiteY11" fmla="*/ 112017 h 104775"/>
                    <a:gd name="connsiteX12" fmla="*/ 96107 w 95250"/>
                    <a:gd name="connsiteY12" fmla="*/ 56391 h 104775"/>
                    <a:gd name="connsiteX13" fmla="*/ 48959 w 95250"/>
                    <a:gd name="connsiteY13" fmla="*/ 1717 h 104775"/>
                    <a:gd name="connsiteX14" fmla="*/ 51721 w 95250"/>
                    <a:gd name="connsiteY14" fmla="*/ 64106 h 104775"/>
                    <a:gd name="connsiteX15" fmla="*/ 96584 w 95250"/>
                    <a:gd name="connsiteY15" fmla="*/ 80775 h 104775"/>
                    <a:gd name="connsiteX16" fmla="*/ 96107 w 95250"/>
                    <a:gd name="connsiteY16" fmla="*/ 56391 h 104775"/>
                    <a:gd name="connsiteX17" fmla="*/ 96107 w 95250"/>
                    <a:gd name="connsiteY17" fmla="*/ 56391 h 104775"/>
                    <a:gd name="connsiteX18" fmla="*/ 46101 w 95250"/>
                    <a:gd name="connsiteY18" fmla="*/ 61915 h 104775"/>
                    <a:gd name="connsiteX19" fmla="*/ 43434 w 95250"/>
                    <a:gd name="connsiteY19" fmla="*/ 479 h 104775"/>
                    <a:gd name="connsiteX20" fmla="*/ 32195 w 95250"/>
                    <a:gd name="connsiteY20" fmla="*/ 384 h 104775"/>
                    <a:gd name="connsiteX21" fmla="*/ 0 w 95250"/>
                    <a:gd name="connsiteY21" fmla="*/ 44485 h 104775"/>
                    <a:gd name="connsiteX22" fmla="*/ 46101 w 95250"/>
                    <a:gd name="connsiteY22" fmla="*/ 61915 h 104775"/>
                    <a:gd name="connsiteX23" fmla="*/ 46101 w 95250"/>
                    <a:gd name="connsiteY23" fmla="*/ 61915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5250" h="104775">
                      <a:moveTo>
                        <a:pt x="94107" y="89538"/>
                      </a:moveTo>
                      <a:cubicBezTo>
                        <a:pt x="94393" y="88681"/>
                        <a:pt x="94774" y="87633"/>
                        <a:pt x="95060" y="86776"/>
                      </a:cubicBezTo>
                      <a:cubicBezTo>
                        <a:pt x="82105" y="81918"/>
                        <a:pt x="64865" y="75536"/>
                        <a:pt x="51911" y="70774"/>
                      </a:cubicBezTo>
                      <a:lnTo>
                        <a:pt x="53054" y="113350"/>
                      </a:lnTo>
                      <a:cubicBezTo>
                        <a:pt x="71914" y="115827"/>
                        <a:pt x="87249" y="106969"/>
                        <a:pt x="94107" y="89538"/>
                      </a:cubicBezTo>
                      <a:lnTo>
                        <a:pt x="94107" y="89538"/>
                      </a:lnTo>
                      <a:close/>
                      <a:moveTo>
                        <a:pt x="47435" y="112017"/>
                      </a:moveTo>
                      <a:lnTo>
                        <a:pt x="46292" y="68583"/>
                      </a:lnTo>
                      <a:lnTo>
                        <a:pt x="381" y="51152"/>
                      </a:lnTo>
                      <a:lnTo>
                        <a:pt x="476" y="52295"/>
                      </a:lnTo>
                      <a:cubicBezTo>
                        <a:pt x="4096" y="80584"/>
                        <a:pt x="22955" y="104587"/>
                        <a:pt x="47435" y="112017"/>
                      </a:cubicBezTo>
                      <a:lnTo>
                        <a:pt x="47435" y="112017"/>
                      </a:lnTo>
                      <a:close/>
                      <a:moveTo>
                        <a:pt x="96107" y="56391"/>
                      </a:moveTo>
                      <a:cubicBezTo>
                        <a:pt x="92012" y="36865"/>
                        <a:pt x="77153" y="10861"/>
                        <a:pt x="48959" y="1717"/>
                      </a:cubicBezTo>
                      <a:cubicBezTo>
                        <a:pt x="49816" y="20482"/>
                        <a:pt x="50863" y="45437"/>
                        <a:pt x="51721" y="64106"/>
                      </a:cubicBezTo>
                      <a:lnTo>
                        <a:pt x="96584" y="80775"/>
                      </a:lnTo>
                      <a:cubicBezTo>
                        <a:pt x="97250" y="76679"/>
                        <a:pt x="98584" y="68202"/>
                        <a:pt x="96107" y="56391"/>
                      </a:cubicBezTo>
                      <a:lnTo>
                        <a:pt x="96107" y="56391"/>
                      </a:lnTo>
                      <a:close/>
                      <a:moveTo>
                        <a:pt x="46101" y="61915"/>
                      </a:moveTo>
                      <a:lnTo>
                        <a:pt x="43434" y="479"/>
                      </a:lnTo>
                      <a:cubicBezTo>
                        <a:pt x="37910" y="-283"/>
                        <a:pt x="35147" y="3"/>
                        <a:pt x="32195" y="384"/>
                      </a:cubicBezTo>
                      <a:cubicBezTo>
                        <a:pt x="12383" y="3622"/>
                        <a:pt x="381" y="20101"/>
                        <a:pt x="0" y="44485"/>
                      </a:cubicBezTo>
                      <a:cubicBezTo>
                        <a:pt x="13811" y="49628"/>
                        <a:pt x="32290" y="56677"/>
                        <a:pt x="46101" y="61915"/>
                      </a:cubicBezTo>
                      <a:lnTo>
                        <a:pt x="46101" y="6191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13" name="Freeform: Shape 451"/>
                <p:cNvSpPr/>
                <p:nvPr/>
              </p:nvSpPr>
              <p:spPr>
                <a:xfrm>
                  <a:off x="5557068" y="2539649"/>
                  <a:ext cx="95250" cy="114300"/>
                </a:xfrm>
                <a:custGeom>
                  <a:avLst/>
                  <a:gdLst>
                    <a:gd name="connsiteX0" fmla="*/ 86875 w 95250"/>
                    <a:gd name="connsiteY0" fmla="*/ 97919 h 114300"/>
                    <a:gd name="connsiteX1" fmla="*/ 89066 w 95250"/>
                    <a:gd name="connsiteY1" fmla="*/ 95157 h 114300"/>
                    <a:gd name="connsiteX2" fmla="*/ 56967 w 95250"/>
                    <a:gd name="connsiteY2" fmla="*/ 57724 h 114300"/>
                    <a:gd name="connsiteX3" fmla="*/ 11438 w 95250"/>
                    <a:gd name="connsiteY3" fmla="*/ 100491 h 114300"/>
                    <a:gd name="connsiteX4" fmla="*/ 86875 w 95250"/>
                    <a:gd name="connsiteY4" fmla="*/ 97919 h 114300"/>
                    <a:gd name="connsiteX5" fmla="*/ 86875 w 95250"/>
                    <a:gd name="connsiteY5" fmla="*/ 97919 h 114300"/>
                    <a:gd name="connsiteX6" fmla="*/ 101258 w 95250"/>
                    <a:gd name="connsiteY6" fmla="*/ 66582 h 114300"/>
                    <a:gd name="connsiteX7" fmla="*/ 93924 w 95250"/>
                    <a:gd name="connsiteY7" fmla="*/ 22481 h 114300"/>
                    <a:gd name="connsiteX8" fmla="*/ 61729 w 95250"/>
                    <a:gd name="connsiteY8" fmla="*/ 53152 h 114300"/>
                    <a:gd name="connsiteX9" fmla="*/ 92876 w 95250"/>
                    <a:gd name="connsiteY9" fmla="*/ 89347 h 114300"/>
                    <a:gd name="connsiteX10" fmla="*/ 101258 w 95250"/>
                    <a:gd name="connsiteY10" fmla="*/ 66582 h 114300"/>
                    <a:gd name="connsiteX11" fmla="*/ 101258 w 95250"/>
                    <a:gd name="connsiteY11" fmla="*/ 66582 h 114300"/>
                    <a:gd name="connsiteX12" fmla="*/ 7913 w 95250"/>
                    <a:gd name="connsiteY12" fmla="*/ 95252 h 114300"/>
                    <a:gd name="connsiteX13" fmla="*/ 52967 w 95250"/>
                    <a:gd name="connsiteY13" fmla="*/ 52961 h 114300"/>
                    <a:gd name="connsiteX14" fmla="*/ 21153 w 95250"/>
                    <a:gd name="connsiteY14" fmla="*/ 14861 h 114300"/>
                    <a:gd name="connsiteX15" fmla="*/ 19248 w 95250"/>
                    <a:gd name="connsiteY15" fmla="*/ 16766 h 114300"/>
                    <a:gd name="connsiteX16" fmla="*/ 7913 w 95250"/>
                    <a:gd name="connsiteY16" fmla="*/ 95252 h 114300"/>
                    <a:gd name="connsiteX17" fmla="*/ 7913 w 95250"/>
                    <a:gd name="connsiteY17" fmla="*/ 95252 h 114300"/>
                    <a:gd name="connsiteX18" fmla="*/ 57824 w 95250"/>
                    <a:gd name="connsiteY18" fmla="*/ 48484 h 114300"/>
                    <a:gd name="connsiteX19" fmla="*/ 90495 w 95250"/>
                    <a:gd name="connsiteY19" fmla="*/ 17433 h 114300"/>
                    <a:gd name="connsiteX20" fmla="*/ 57539 w 95250"/>
                    <a:gd name="connsiteY20" fmla="*/ 2 h 114300"/>
                    <a:gd name="connsiteX21" fmla="*/ 26201 w 95250"/>
                    <a:gd name="connsiteY21" fmla="*/ 10670 h 114300"/>
                    <a:gd name="connsiteX22" fmla="*/ 57824 w 95250"/>
                    <a:gd name="connsiteY22" fmla="*/ 48484 h 114300"/>
                    <a:gd name="connsiteX23" fmla="*/ 57824 w 95250"/>
                    <a:gd name="connsiteY23" fmla="*/ 48484 h 114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95250" h="114300">
                      <a:moveTo>
                        <a:pt x="86875" y="97919"/>
                      </a:moveTo>
                      <a:cubicBezTo>
                        <a:pt x="87542" y="97062"/>
                        <a:pt x="88400" y="95919"/>
                        <a:pt x="89066" y="95157"/>
                      </a:cubicBezTo>
                      <a:cubicBezTo>
                        <a:pt x="79446" y="83917"/>
                        <a:pt x="66587" y="68963"/>
                        <a:pt x="56967" y="57724"/>
                      </a:cubicBezTo>
                      <a:lnTo>
                        <a:pt x="11438" y="100491"/>
                      </a:lnTo>
                      <a:cubicBezTo>
                        <a:pt x="34679" y="128113"/>
                        <a:pt x="68016" y="120874"/>
                        <a:pt x="86875" y="97919"/>
                      </a:cubicBezTo>
                      <a:lnTo>
                        <a:pt x="86875" y="97919"/>
                      </a:lnTo>
                      <a:close/>
                      <a:moveTo>
                        <a:pt x="101258" y="66582"/>
                      </a:moveTo>
                      <a:cubicBezTo>
                        <a:pt x="104116" y="50866"/>
                        <a:pt x="101639" y="36007"/>
                        <a:pt x="93924" y="22481"/>
                      </a:cubicBezTo>
                      <a:cubicBezTo>
                        <a:pt x="84304" y="31720"/>
                        <a:pt x="71350" y="43912"/>
                        <a:pt x="61729" y="53152"/>
                      </a:cubicBezTo>
                      <a:lnTo>
                        <a:pt x="92876" y="89347"/>
                      </a:lnTo>
                      <a:cubicBezTo>
                        <a:pt x="94877" y="85537"/>
                        <a:pt x="99258" y="77821"/>
                        <a:pt x="101258" y="66582"/>
                      </a:cubicBezTo>
                      <a:lnTo>
                        <a:pt x="101258" y="66582"/>
                      </a:lnTo>
                      <a:close/>
                      <a:moveTo>
                        <a:pt x="7913" y="95252"/>
                      </a:moveTo>
                      <a:lnTo>
                        <a:pt x="52967" y="52961"/>
                      </a:lnTo>
                      <a:lnTo>
                        <a:pt x="21153" y="14861"/>
                      </a:lnTo>
                      <a:lnTo>
                        <a:pt x="19248" y="16766"/>
                      </a:lnTo>
                      <a:cubicBezTo>
                        <a:pt x="-1326" y="38959"/>
                        <a:pt x="-5898" y="70487"/>
                        <a:pt x="7913" y="95252"/>
                      </a:cubicBezTo>
                      <a:lnTo>
                        <a:pt x="7913" y="95252"/>
                      </a:lnTo>
                      <a:close/>
                      <a:moveTo>
                        <a:pt x="57824" y="48484"/>
                      </a:moveTo>
                      <a:lnTo>
                        <a:pt x="90495" y="17433"/>
                      </a:lnTo>
                      <a:cubicBezTo>
                        <a:pt x="81351" y="6193"/>
                        <a:pt x="71255" y="859"/>
                        <a:pt x="57539" y="2"/>
                      </a:cubicBezTo>
                      <a:cubicBezTo>
                        <a:pt x="45918" y="-93"/>
                        <a:pt x="36488" y="3050"/>
                        <a:pt x="26201" y="10670"/>
                      </a:cubicBezTo>
                      <a:cubicBezTo>
                        <a:pt x="35631" y="22005"/>
                        <a:pt x="48299" y="37150"/>
                        <a:pt x="57824" y="48484"/>
                      </a:cubicBezTo>
                      <a:lnTo>
                        <a:pt x="57824" y="4848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14" name="Freeform: Shape 452"/>
                <p:cNvSpPr/>
                <p:nvPr/>
              </p:nvSpPr>
              <p:spPr>
                <a:xfrm>
                  <a:off x="6938288" y="5236356"/>
                  <a:ext cx="171450" cy="152400"/>
                </a:xfrm>
                <a:custGeom>
                  <a:avLst/>
                  <a:gdLst>
                    <a:gd name="connsiteX0" fmla="*/ 96781 w 171450"/>
                    <a:gd name="connsiteY0" fmla="*/ 71164 h 152400"/>
                    <a:gd name="connsiteX1" fmla="*/ 171934 w 171450"/>
                    <a:gd name="connsiteY1" fmla="*/ 28588 h 152400"/>
                    <a:gd name="connsiteX2" fmla="*/ 139548 w 171450"/>
                    <a:gd name="connsiteY2" fmla="*/ 3156 h 152400"/>
                    <a:gd name="connsiteX3" fmla="*/ 96781 w 171450"/>
                    <a:gd name="connsiteY3" fmla="*/ 71164 h 152400"/>
                    <a:gd name="connsiteX4" fmla="*/ 96781 w 171450"/>
                    <a:gd name="connsiteY4" fmla="*/ 71164 h 152400"/>
                    <a:gd name="connsiteX5" fmla="*/ 172314 w 171450"/>
                    <a:gd name="connsiteY5" fmla="*/ 77451 h 152400"/>
                    <a:gd name="connsiteX6" fmla="*/ 174124 w 171450"/>
                    <a:gd name="connsiteY6" fmla="*/ 33064 h 152400"/>
                    <a:gd name="connsiteX7" fmla="*/ 90019 w 171450"/>
                    <a:gd name="connsiteY7" fmla="*/ 80594 h 152400"/>
                    <a:gd name="connsiteX8" fmla="*/ 88971 w 171450"/>
                    <a:gd name="connsiteY8" fmla="*/ 78308 h 152400"/>
                    <a:gd name="connsiteX9" fmla="*/ 86209 w 171450"/>
                    <a:gd name="connsiteY9" fmla="*/ 77641 h 152400"/>
                    <a:gd name="connsiteX10" fmla="*/ 134024 w 171450"/>
                    <a:gd name="connsiteY10" fmla="*/ 1632 h 152400"/>
                    <a:gd name="connsiteX11" fmla="*/ 98877 w 171450"/>
                    <a:gd name="connsiteY11" fmla="*/ 1727 h 152400"/>
                    <a:gd name="connsiteX12" fmla="*/ 24201 w 171450"/>
                    <a:gd name="connsiteY12" fmla="*/ 145459 h 152400"/>
                    <a:gd name="connsiteX13" fmla="*/ 172314 w 171450"/>
                    <a:gd name="connsiteY13" fmla="*/ 77451 h 152400"/>
                    <a:gd name="connsiteX14" fmla="*/ 172314 w 171450"/>
                    <a:gd name="connsiteY14" fmla="*/ 77451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1450" h="152400">
                      <a:moveTo>
                        <a:pt x="96781" y="71164"/>
                      </a:moveTo>
                      <a:lnTo>
                        <a:pt x="171934" y="28588"/>
                      </a:lnTo>
                      <a:cubicBezTo>
                        <a:pt x="164980" y="15729"/>
                        <a:pt x="155265" y="8109"/>
                        <a:pt x="139548" y="3156"/>
                      </a:cubicBezTo>
                      <a:cubicBezTo>
                        <a:pt x="126785" y="23539"/>
                        <a:pt x="109640" y="50686"/>
                        <a:pt x="96781" y="71164"/>
                      </a:cubicBezTo>
                      <a:lnTo>
                        <a:pt x="96781" y="71164"/>
                      </a:lnTo>
                      <a:close/>
                      <a:moveTo>
                        <a:pt x="172314" y="77451"/>
                      </a:moveTo>
                      <a:cubicBezTo>
                        <a:pt x="181078" y="54305"/>
                        <a:pt x="176220" y="39446"/>
                        <a:pt x="174124" y="33064"/>
                      </a:cubicBezTo>
                      <a:cubicBezTo>
                        <a:pt x="148883" y="47352"/>
                        <a:pt x="115260" y="66307"/>
                        <a:pt x="90019" y="80594"/>
                      </a:cubicBezTo>
                      <a:lnTo>
                        <a:pt x="88971" y="78308"/>
                      </a:lnTo>
                      <a:lnTo>
                        <a:pt x="86209" y="77641"/>
                      </a:lnTo>
                      <a:lnTo>
                        <a:pt x="134024" y="1632"/>
                      </a:lnTo>
                      <a:cubicBezTo>
                        <a:pt x="119165" y="-1130"/>
                        <a:pt x="110688" y="108"/>
                        <a:pt x="98877" y="1727"/>
                      </a:cubicBezTo>
                      <a:cubicBezTo>
                        <a:pt x="8199" y="21920"/>
                        <a:pt x="-28282" y="114503"/>
                        <a:pt x="24201" y="145459"/>
                      </a:cubicBezTo>
                      <a:cubicBezTo>
                        <a:pt x="69921" y="172510"/>
                        <a:pt x="150217" y="135554"/>
                        <a:pt x="172314" y="77451"/>
                      </a:cubicBezTo>
                      <a:lnTo>
                        <a:pt x="172314" y="7745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15" name="Freeform: Shape 453"/>
                <p:cNvSpPr/>
                <p:nvPr/>
              </p:nvSpPr>
              <p:spPr>
                <a:xfrm>
                  <a:off x="7195840" y="1456260"/>
                  <a:ext cx="95250" cy="85725"/>
                </a:xfrm>
                <a:custGeom>
                  <a:avLst/>
                  <a:gdLst>
                    <a:gd name="connsiteX0" fmla="*/ 92118 w 95250"/>
                    <a:gd name="connsiteY0" fmla="*/ 61073 h 85725"/>
                    <a:gd name="connsiteX1" fmla="*/ 55066 w 95250"/>
                    <a:gd name="connsiteY1" fmla="*/ 47928 h 85725"/>
                    <a:gd name="connsiteX2" fmla="*/ 89642 w 95250"/>
                    <a:gd name="connsiteY2" fmla="*/ 90886 h 85725"/>
                    <a:gd name="connsiteX3" fmla="*/ 92118 w 95250"/>
                    <a:gd name="connsiteY3" fmla="*/ 61073 h 85725"/>
                    <a:gd name="connsiteX4" fmla="*/ 92118 w 95250"/>
                    <a:gd name="connsiteY4" fmla="*/ 61073 h 85725"/>
                    <a:gd name="connsiteX5" fmla="*/ 72973 w 95250"/>
                    <a:gd name="connsiteY5" fmla="*/ 39451 h 85725"/>
                    <a:gd name="connsiteX6" fmla="*/ 1821 w 95250"/>
                    <a:gd name="connsiteY6" fmla="*/ 1256 h 85725"/>
                    <a:gd name="connsiteX7" fmla="*/ 85832 w 95250"/>
                    <a:gd name="connsiteY7" fmla="*/ 89933 h 85725"/>
                    <a:gd name="connsiteX8" fmla="*/ 49256 w 95250"/>
                    <a:gd name="connsiteY8" fmla="*/ 44499 h 85725"/>
                    <a:gd name="connsiteX9" fmla="*/ 51065 w 95250"/>
                    <a:gd name="connsiteY9" fmla="*/ 44880 h 85725"/>
                    <a:gd name="connsiteX10" fmla="*/ 49161 w 95250"/>
                    <a:gd name="connsiteY10" fmla="*/ 42499 h 85725"/>
                    <a:gd name="connsiteX11" fmla="*/ 86022 w 95250"/>
                    <a:gd name="connsiteY11" fmla="*/ 53262 h 85725"/>
                    <a:gd name="connsiteX12" fmla="*/ 72973 w 95250"/>
                    <a:gd name="connsiteY12" fmla="*/ 39451 h 85725"/>
                    <a:gd name="connsiteX13" fmla="*/ 72973 w 95250"/>
                    <a:gd name="connsiteY13" fmla="*/ 39451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5250" h="85725">
                      <a:moveTo>
                        <a:pt x="92118" y="61073"/>
                      </a:moveTo>
                      <a:cubicBezTo>
                        <a:pt x="85260" y="51452"/>
                        <a:pt x="66401" y="51167"/>
                        <a:pt x="55066" y="47928"/>
                      </a:cubicBezTo>
                      <a:lnTo>
                        <a:pt x="89642" y="90886"/>
                      </a:lnTo>
                      <a:cubicBezTo>
                        <a:pt x="108120" y="93839"/>
                        <a:pt x="103834" y="77551"/>
                        <a:pt x="92118" y="61073"/>
                      </a:cubicBezTo>
                      <a:lnTo>
                        <a:pt x="92118" y="61073"/>
                      </a:lnTo>
                      <a:close/>
                      <a:moveTo>
                        <a:pt x="72973" y="39451"/>
                      </a:moveTo>
                      <a:cubicBezTo>
                        <a:pt x="51542" y="18877"/>
                        <a:pt x="14871" y="-5888"/>
                        <a:pt x="1821" y="1256"/>
                      </a:cubicBezTo>
                      <a:cubicBezTo>
                        <a:pt x="-11037" y="15829"/>
                        <a:pt x="47065" y="77075"/>
                        <a:pt x="85832" y="89933"/>
                      </a:cubicBezTo>
                      <a:cubicBezTo>
                        <a:pt x="74878" y="76313"/>
                        <a:pt x="60210" y="58120"/>
                        <a:pt x="49256" y="44499"/>
                      </a:cubicBezTo>
                      <a:lnTo>
                        <a:pt x="51065" y="44880"/>
                      </a:lnTo>
                      <a:lnTo>
                        <a:pt x="49161" y="42499"/>
                      </a:lnTo>
                      <a:lnTo>
                        <a:pt x="86022" y="53262"/>
                      </a:lnTo>
                      <a:cubicBezTo>
                        <a:pt x="83927" y="50881"/>
                        <a:pt x="79640" y="45833"/>
                        <a:pt x="72973" y="39451"/>
                      </a:cubicBezTo>
                      <a:lnTo>
                        <a:pt x="72973" y="3945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16" name="Freeform: Shape 454"/>
                <p:cNvSpPr/>
                <p:nvPr/>
              </p:nvSpPr>
              <p:spPr>
                <a:xfrm>
                  <a:off x="5287154" y="2391047"/>
                  <a:ext cx="104775" cy="123825"/>
                </a:xfrm>
                <a:custGeom>
                  <a:avLst/>
                  <a:gdLst>
                    <a:gd name="connsiteX0" fmla="*/ 103329 w 104775"/>
                    <a:gd name="connsiteY0" fmla="*/ 74976 h 123825"/>
                    <a:gd name="connsiteX1" fmla="*/ 6365 w 104775"/>
                    <a:gd name="connsiteY1" fmla="*/ 102027 h 123825"/>
                    <a:gd name="connsiteX2" fmla="*/ 68468 w 104775"/>
                    <a:gd name="connsiteY2" fmla="*/ 109 h 123825"/>
                    <a:gd name="connsiteX3" fmla="*/ 97995 w 104775"/>
                    <a:gd name="connsiteY3" fmla="*/ 19350 h 123825"/>
                    <a:gd name="connsiteX4" fmla="*/ 61038 w 104775"/>
                    <a:gd name="connsiteY4" fmla="*/ 50401 h 123825"/>
                    <a:gd name="connsiteX5" fmla="*/ 63610 w 104775"/>
                    <a:gd name="connsiteY5" fmla="*/ 55640 h 123825"/>
                    <a:gd name="connsiteX6" fmla="*/ 100757 w 104775"/>
                    <a:gd name="connsiteY6" fmla="*/ 24398 h 123825"/>
                    <a:gd name="connsiteX7" fmla="*/ 103329 w 104775"/>
                    <a:gd name="connsiteY7" fmla="*/ 74976 h 123825"/>
                    <a:gd name="connsiteX8" fmla="*/ 103329 w 104775"/>
                    <a:gd name="connsiteY8" fmla="*/ 74976 h 12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4775" h="123825">
                      <a:moveTo>
                        <a:pt x="103329" y="74976"/>
                      </a:moveTo>
                      <a:cubicBezTo>
                        <a:pt x="87137" y="127363"/>
                        <a:pt x="28272" y="143842"/>
                        <a:pt x="6365" y="102027"/>
                      </a:cubicBezTo>
                      <a:cubicBezTo>
                        <a:pt x="-14400" y="62403"/>
                        <a:pt x="18080" y="-3034"/>
                        <a:pt x="68468" y="109"/>
                      </a:cubicBezTo>
                      <a:cubicBezTo>
                        <a:pt x="82088" y="2586"/>
                        <a:pt x="89613" y="7443"/>
                        <a:pt x="97995" y="19350"/>
                      </a:cubicBezTo>
                      <a:cubicBezTo>
                        <a:pt x="86851" y="28684"/>
                        <a:pt x="72087" y="41067"/>
                        <a:pt x="61038" y="50401"/>
                      </a:cubicBezTo>
                      <a:lnTo>
                        <a:pt x="63610" y="55640"/>
                      </a:lnTo>
                      <a:lnTo>
                        <a:pt x="100757" y="24398"/>
                      </a:lnTo>
                      <a:cubicBezTo>
                        <a:pt x="103424" y="30494"/>
                        <a:pt x="111425" y="48782"/>
                        <a:pt x="103329" y="74976"/>
                      </a:cubicBezTo>
                      <a:lnTo>
                        <a:pt x="103329" y="7497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17" name="Freeform: Shape 455"/>
                <p:cNvSpPr/>
                <p:nvPr/>
              </p:nvSpPr>
              <p:spPr>
                <a:xfrm>
                  <a:off x="6045026" y="3028855"/>
                  <a:ext cx="123825" cy="133350"/>
                </a:xfrm>
                <a:custGeom>
                  <a:avLst/>
                  <a:gdLst>
                    <a:gd name="connsiteX0" fmla="*/ 106314 w 123825"/>
                    <a:gd name="connsiteY0" fmla="*/ 117062 h 133350"/>
                    <a:gd name="connsiteX1" fmla="*/ 108600 w 123825"/>
                    <a:gd name="connsiteY1" fmla="*/ 114490 h 133350"/>
                    <a:gd name="connsiteX2" fmla="*/ 62785 w 123825"/>
                    <a:gd name="connsiteY2" fmla="*/ 72961 h 133350"/>
                    <a:gd name="connsiteX3" fmla="*/ 51927 w 123825"/>
                    <a:gd name="connsiteY3" fmla="*/ 85820 h 133350"/>
                    <a:gd name="connsiteX4" fmla="*/ 37258 w 123825"/>
                    <a:gd name="connsiteY4" fmla="*/ 130588 h 133350"/>
                    <a:gd name="connsiteX5" fmla="*/ 106314 w 123825"/>
                    <a:gd name="connsiteY5" fmla="*/ 117062 h 133350"/>
                    <a:gd name="connsiteX6" fmla="*/ 106314 w 123825"/>
                    <a:gd name="connsiteY6" fmla="*/ 117062 h 133350"/>
                    <a:gd name="connsiteX7" fmla="*/ 57642 w 123825"/>
                    <a:gd name="connsiteY7" fmla="*/ 68389 h 133350"/>
                    <a:gd name="connsiteX8" fmla="*/ 57642 w 123825"/>
                    <a:gd name="connsiteY8" fmla="*/ 68389 h 133350"/>
                    <a:gd name="connsiteX9" fmla="*/ 57642 w 123825"/>
                    <a:gd name="connsiteY9" fmla="*/ 68389 h 133350"/>
                    <a:gd name="connsiteX10" fmla="*/ 57642 w 123825"/>
                    <a:gd name="connsiteY10" fmla="*/ 68389 h 133350"/>
                    <a:gd name="connsiteX11" fmla="*/ 57642 w 123825"/>
                    <a:gd name="connsiteY11" fmla="*/ 68389 h 133350"/>
                    <a:gd name="connsiteX12" fmla="*/ 31353 w 123825"/>
                    <a:gd name="connsiteY12" fmla="*/ 127349 h 133350"/>
                    <a:gd name="connsiteX13" fmla="*/ 52212 w 123825"/>
                    <a:gd name="connsiteY13" fmla="*/ 63436 h 133350"/>
                    <a:gd name="connsiteX14" fmla="*/ 12588 w 123825"/>
                    <a:gd name="connsiteY14" fmla="*/ 26860 h 133350"/>
                    <a:gd name="connsiteX15" fmla="*/ 9921 w 123825"/>
                    <a:gd name="connsiteY15" fmla="*/ 31051 h 133350"/>
                    <a:gd name="connsiteX16" fmla="*/ 31353 w 123825"/>
                    <a:gd name="connsiteY16" fmla="*/ 127349 h 133350"/>
                    <a:gd name="connsiteX17" fmla="*/ 31353 w 123825"/>
                    <a:gd name="connsiteY17" fmla="*/ 127349 h 133350"/>
                    <a:gd name="connsiteX18" fmla="*/ 124698 w 123825"/>
                    <a:gd name="connsiteY18" fmla="*/ 74771 h 133350"/>
                    <a:gd name="connsiteX19" fmla="*/ 106600 w 123825"/>
                    <a:gd name="connsiteY19" fmla="*/ 20479 h 133350"/>
                    <a:gd name="connsiteX20" fmla="*/ 67262 w 123825"/>
                    <a:gd name="connsiteY20" fmla="*/ 67723 h 133350"/>
                    <a:gd name="connsiteX21" fmla="*/ 112887 w 123825"/>
                    <a:gd name="connsiteY21" fmla="*/ 108966 h 133350"/>
                    <a:gd name="connsiteX22" fmla="*/ 124698 w 123825"/>
                    <a:gd name="connsiteY22" fmla="*/ 74771 h 133350"/>
                    <a:gd name="connsiteX23" fmla="*/ 124698 w 123825"/>
                    <a:gd name="connsiteY23" fmla="*/ 74771 h 133350"/>
                    <a:gd name="connsiteX24" fmla="*/ 62119 w 123825"/>
                    <a:gd name="connsiteY24" fmla="*/ 63055 h 133350"/>
                    <a:gd name="connsiteX25" fmla="*/ 101647 w 123825"/>
                    <a:gd name="connsiteY25" fmla="*/ 15621 h 133350"/>
                    <a:gd name="connsiteX26" fmla="*/ 78692 w 123825"/>
                    <a:gd name="connsiteY26" fmla="*/ 2572 h 133350"/>
                    <a:gd name="connsiteX27" fmla="*/ 60023 w 123825"/>
                    <a:gd name="connsiteY27" fmla="*/ 61150 h 133350"/>
                    <a:gd name="connsiteX28" fmla="*/ 62119 w 123825"/>
                    <a:gd name="connsiteY28" fmla="*/ 63055 h 133350"/>
                    <a:gd name="connsiteX29" fmla="*/ 62119 w 123825"/>
                    <a:gd name="connsiteY29" fmla="*/ 63055 h 133350"/>
                    <a:gd name="connsiteX30" fmla="*/ 54594 w 123825"/>
                    <a:gd name="connsiteY30" fmla="*/ 56102 h 133350"/>
                    <a:gd name="connsiteX31" fmla="*/ 72215 w 123825"/>
                    <a:gd name="connsiteY31" fmla="*/ 952 h 133350"/>
                    <a:gd name="connsiteX32" fmla="*/ 59928 w 123825"/>
                    <a:gd name="connsiteY32" fmla="*/ 0 h 133350"/>
                    <a:gd name="connsiteX33" fmla="*/ 16779 w 123825"/>
                    <a:gd name="connsiteY33" fmla="*/ 21336 h 133350"/>
                    <a:gd name="connsiteX34" fmla="*/ 54594 w 123825"/>
                    <a:gd name="connsiteY34" fmla="*/ 56102 h 133350"/>
                    <a:gd name="connsiteX35" fmla="*/ 54594 w 123825"/>
                    <a:gd name="connsiteY35" fmla="*/ 56102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23825" h="133350">
                      <a:moveTo>
                        <a:pt x="106314" y="117062"/>
                      </a:moveTo>
                      <a:cubicBezTo>
                        <a:pt x="106981" y="116300"/>
                        <a:pt x="107934" y="115252"/>
                        <a:pt x="108600" y="114490"/>
                      </a:cubicBezTo>
                      <a:cubicBezTo>
                        <a:pt x="94884" y="102013"/>
                        <a:pt x="76501" y="85439"/>
                        <a:pt x="62785" y="72961"/>
                      </a:cubicBezTo>
                      <a:lnTo>
                        <a:pt x="51927" y="85820"/>
                      </a:lnTo>
                      <a:lnTo>
                        <a:pt x="37258" y="130588"/>
                      </a:lnTo>
                      <a:cubicBezTo>
                        <a:pt x="66595" y="143637"/>
                        <a:pt x="92122" y="132112"/>
                        <a:pt x="106314" y="117062"/>
                      </a:cubicBezTo>
                      <a:lnTo>
                        <a:pt x="106314" y="117062"/>
                      </a:lnTo>
                      <a:close/>
                      <a:moveTo>
                        <a:pt x="57642" y="68389"/>
                      </a:moveTo>
                      <a:lnTo>
                        <a:pt x="57642" y="68389"/>
                      </a:lnTo>
                      <a:lnTo>
                        <a:pt x="57642" y="68389"/>
                      </a:lnTo>
                      <a:lnTo>
                        <a:pt x="57642" y="68389"/>
                      </a:lnTo>
                      <a:lnTo>
                        <a:pt x="57642" y="68389"/>
                      </a:lnTo>
                      <a:close/>
                      <a:moveTo>
                        <a:pt x="31353" y="127349"/>
                      </a:moveTo>
                      <a:lnTo>
                        <a:pt x="52212" y="63436"/>
                      </a:lnTo>
                      <a:lnTo>
                        <a:pt x="12588" y="26860"/>
                      </a:lnTo>
                      <a:lnTo>
                        <a:pt x="9921" y="31051"/>
                      </a:lnTo>
                      <a:cubicBezTo>
                        <a:pt x="-9129" y="65818"/>
                        <a:pt x="-80" y="106299"/>
                        <a:pt x="31353" y="127349"/>
                      </a:cubicBezTo>
                      <a:lnTo>
                        <a:pt x="31353" y="127349"/>
                      </a:lnTo>
                      <a:close/>
                      <a:moveTo>
                        <a:pt x="124698" y="74771"/>
                      </a:moveTo>
                      <a:cubicBezTo>
                        <a:pt x="125840" y="60769"/>
                        <a:pt x="123555" y="40005"/>
                        <a:pt x="106600" y="20479"/>
                      </a:cubicBezTo>
                      <a:cubicBezTo>
                        <a:pt x="94789" y="34671"/>
                        <a:pt x="79073" y="53530"/>
                        <a:pt x="67262" y="67723"/>
                      </a:cubicBezTo>
                      <a:lnTo>
                        <a:pt x="112887" y="108966"/>
                      </a:lnTo>
                      <a:cubicBezTo>
                        <a:pt x="116220" y="103537"/>
                        <a:pt x="123269" y="92202"/>
                        <a:pt x="124698" y="74771"/>
                      </a:cubicBezTo>
                      <a:lnTo>
                        <a:pt x="124698" y="74771"/>
                      </a:lnTo>
                      <a:close/>
                      <a:moveTo>
                        <a:pt x="62119" y="63055"/>
                      </a:moveTo>
                      <a:lnTo>
                        <a:pt x="101647" y="15621"/>
                      </a:lnTo>
                      <a:cubicBezTo>
                        <a:pt x="93741" y="8953"/>
                        <a:pt x="88122" y="5715"/>
                        <a:pt x="78692" y="2572"/>
                      </a:cubicBezTo>
                      <a:cubicBezTo>
                        <a:pt x="73072" y="20098"/>
                        <a:pt x="65643" y="43529"/>
                        <a:pt x="60023" y="61150"/>
                      </a:cubicBezTo>
                      <a:lnTo>
                        <a:pt x="62119" y="63055"/>
                      </a:lnTo>
                      <a:lnTo>
                        <a:pt x="62119" y="63055"/>
                      </a:lnTo>
                      <a:close/>
                      <a:moveTo>
                        <a:pt x="54594" y="56102"/>
                      </a:moveTo>
                      <a:lnTo>
                        <a:pt x="72215" y="952"/>
                      </a:lnTo>
                      <a:cubicBezTo>
                        <a:pt x="66786" y="0"/>
                        <a:pt x="64214" y="0"/>
                        <a:pt x="59928" y="0"/>
                      </a:cubicBezTo>
                      <a:cubicBezTo>
                        <a:pt x="42497" y="1143"/>
                        <a:pt x="29162" y="7715"/>
                        <a:pt x="16779" y="21336"/>
                      </a:cubicBezTo>
                      <a:cubicBezTo>
                        <a:pt x="28209" y="31813"/>
                        <a:pt x="43259" y="45720"/>
                        <a:pt x="54594" y="56102"/>
                      </a:cubicBezTo>
                      <a:lnTo>
                        <a:pt x="54594" y="5610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18" name="Freeform: Shape 456"/>
                <p:cNvSpPr/>
                <p:nvPr/>
              </p:nvSpPr>
              <p:spPr>
                <a:xfrm>
                  <a:off x="6885718" y="1022259"/>
                  <a:ext cx="123825" cy="47625"/>
                </a:xfrm>
                <a:custGeom>
                  <a:avLst/>
                  <a:gdLst>
                    <a:gd name="connsiteX0" fmla="*/ 119444 w 123825"/>
                    <a:gd name="connsiteY0" fmla="*/ 44541 h 47625"/>
                    <a:gd name="connsiteX1" fmla="*/ 72104 w 123825"/>
                    <a:gd name="connsiteY1" fmla="*/ 28825 h 47625"/>
                    <a:gd name="connsiteX2" fmla="*/ 126873 w 123825"/>
                    <a:gd name="connsiteY2" fmla="*/ 53971 h 47625"/>
                    <a:gd name="connsiteX3" fmla="*/ 128206 w 123825"/>
                    <a:gd name="connsiteY3" fmla="*/ 50828 h 47625"/>
                    <a:gd name="connsiteX4" fmla="*/ 119444 w 123825"/>
                    <a:gd name="connsiteY4" fmla="*/ 44541 h 47625"/>
                    <a:gd name="connsiteX5" fmla="*/ 119444 w 123825"/>
                    <a:gd name="connsiteY5" fmla="*/ 44541 h 47625"/>
                    <a:gd name="connsiteX6" fmla="*/ 74866 w 123825"/>
                    <a:gd name="connsiteY6" fmla="*/ 23015 h 47625"/>
                    <a:gd name="connsiteX7" fmla="*/ 0 w 123825"/>
                    <a:gd name="connsiteY7" fmla="*/ 440 h 47625"/>
                    <a:gd name="connsiteX8" fmla="*/ 0 w 123825"/>
                    <a:gd name="connsiteY8" fmla="*/ 1107 h 47625"/>
                    <a:gd name="connsiteX9" fmla="*/ 124587 w 123825"/>
                    <a:gd name="connsiteY9" fmla="*/ 53780 h 47625"/>
                    <a:gd name="connsiteX10" fmla="*/ 63817 w 123825"/>
                    <a:gd name="connsiteY10" fmla="*/ 26063 h 47625"/>
                    <a:gd name="connsiteX11" fmla="*/ 64961 w 123825"/>
                    <a:gd name="connsiteY11" fmla="*/ 26158 h 47625"/>
                    <a:gd name="connsiteX12" fmla="*/ 62865 w 123825"/>
                    <a:gd name="connsiteY12" fmla="*/ 25015 h 47625"/>
                    <a:gd name="connsiteX13" fmla="*/ 113824 w 123825"/>
                    <a:gd name="connsiteY13" fmla="*/ 41398 h 47625"/>
                    <a:gd name="connsiteX14" fmla="*/ 74866 w 123825"/>
                    <a:gd name="connsiteY14" fmla="*/ 23015 h 47625"/>
                    <a:gd name="connsiteX15" fmla="*/ 74866 w 123825"/>
                    <a:gd name="connsiteY15" fmla="*/ 23015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825" h="47625">
                      <a:moveTo>
                        <a:pt x="119444" y="44541"/>
                      </a:moveTo>
                      <a:cubicBezTo>
                        <a:pt x="106680" y="36731"/>
                        <a:pt x="86296" y="33397"/>
                        <a:pt x="72104" y="28825"/>
                      </a:cubicBezTo>
                      <a:lnTo>
                        <a:pt x="126873" y="53971"/>
                      </a:lnTo>
                      <a:cubicBezTo>
                        <a:pt x="129730" y="53971"/>
                        <a:pt x="130112" y="52828"/>
                        <a:pt x="128206" y="50828"/>
                      </a:cubicBezTo>
                      <a:cubicBezTo>
                        <a:pt x="127254" y="49875"/>
                        <a:pt x="124968" y="47875"/>
                        <a:pt x="119444" y="44541"/>
                      </a:cubicBezTo>
                      <a:lnTo>
                        <a:pt x="119444" y="44541"/>
                      </a:lnTo>
                      <a:close/>
                      <a:moveTo>
                        <a:pt x="74866" y="23015"/>
                      </a:moveTo>
                      <a:cubicBezTo>
                        <a:pt x="43244" y="9870"/>
                        <a:pt x="4477" y="-2512"/>
                        <a:pt x="0" y="440"/>
                      </a:cubicBezTo>
                      <a:cubicBezTo>
                        <a:pt x="0" y="631"/>
                        <a:pt x="0" y="917"/>
                        <a:pt x="0" y="1107"/>
                      </a:cubicBezTo>
                      <a:cubicBezTo>
                        <a:pt x="6953" y="10442"/>
                        <a:pt x="100108" y="49780"/>
                        <a:pt x="124587" y="53780"/>
                      </a:cubicBezTo>
                      <a:cubicBezTo>
                        <a:pt x="106394" y="45494"/>
                        <a:pt x="82105" y="34349"/>
                        <a:pt x="63817" y="26063"/>
                      </a:cubicBezTo>
                      <a:lnTo>
                        <a:pt x="64961" y="26158"/>
                      </a:lnTo>
                      <a:lnTo>
                        <a:pt x="62865" y="25015"/>
                      </a:lnTo>
                      <a:lnTo>
                        <a:pt x="113824" y="41398"/>
                      </a:lnTo>
                      <a:cubicBezTo>
                        <a:pt x="108585" y="38445"/>
                        <a:pt x="96298" y="31873"/>
                        <a:pt x="74866" y="23015"/>
                      </a:cubicBezTo>
                      <a:lnTo>
                        <a:pt x="74866" y="2301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19" name="Freeform: Shape 457"/>
                <p:cNvSpPr/>
                <p:nvPr/>
              </p:nvSpPr>
              <p:spPr>
                <a:xfrm>
                  <a:off x="8043481" y="1680483"/>
                  <a:ext cx="123825" cy="142875"/>
                </a:xfrm>
                <a:custGeom>
                  <a:avLst/>
                  <a:gdLst>
                    <a:gd name="connsiteX0" fmla="*/ 87440 w 123825"/>
                    <a:gd name="connsiteY0" fmla="*/ 84690 h 142875"/>
                    <a:gd name="connsiteX1" fmla="*/ 67437 w 123825"/>
                    <a:gd name="connsiteY1" fmla="*/ 74117 h 142875"/>
                    <a:gd name="connsiteX2" fmla="*/ 125921 w 123825"/>
                    <a:gd name="connsiteY2" fmla="*/ 143078 h 142875"/>
                    <a:gd name="connsiteX3" fmla="*/ 87440 w 123825"/>
                    <a:gd name="connsiteY3" fmla="*/ 84690 h 142875"/>
                    <a:gd name="connsiteX4" fmla="*/ 87440 w 123825"/>
                    <a:gd name="connsiteY4" fmla="*/ 84690 h 142875"/>
                    <a:gd name="connsiteX5" fmla="*/ 125730 w 123825"/>
                    <a:gd name="connsiteY5" fmla="*/ 144030 h 142875"/>
                    <a:gd name="connsiteX6" fmla="*/ 65913 w 123825"/>
                    <a:gd name="connsiteY6" fmla="*/ 73545 h 142875"/>
                    <a:gd name="connsiteX7" fmla="*/ 44958 w 123825"/>
                    <a:gd name="connsiteY7" fmla="*/ 65163 h 142875"/>
                    <a:gd name="connsiteX8" fmla="*/ 47625 w 123825"/>
                    <a:gd name="connsiteY8" fmla="*/ 68402 h 142875"/>
                    <a:gd name="connsiteX9" fmla="*/ 125730 w 123825"/>
                    <a:gd name="connsiteY9" fmla="*/ 144030 h 142875"/>
                    <a:gd name="connsiteX10" fmla="*/ 125730 w 123825"/>
                    <a:gd name="connsiteY10" fmla="*/ 144030 h 142875"/>
                    <a:gd name="connsiteX11" fmla="*/ 61151 w 123825"/>
                    <a:gd name="connsiteY11" fmla="*/ 53924 h 142875"/>
                    <a:gd name="connsiteX12" fmla="*/ 286 w 123825"/>
                    <a:gd name="connsiteY12" fmla="*/ 393 h 142875"/>
                    <a:gd name="connsiteX13" fmla="*/ 62484 w 123825"/>
                    <a:gd name="connsiteY13" fmla="*/ 68592 h 142875"/>
                    <a:gd name="connsiteX14" fmla="*/ 80867 w 123825"/>
                    <a:gd name="connsiteY14" fmla="*/ 76784 h 142875"/>
                    <a:gd name="connsiteX15" fmla="*/ 61151 w 123825"/>
                    <a:gd name="connsiteY15" fmla="*/ 53924 h 142875"/>
                    <a:gd name="connsiteX16" fmla="*/ 61151 w 123825"/>
                    <a:gd name="connsiteY16" fmla="*/ 53924 h 142875"/>
                    <a:gd name="connsiteX17" fmla="*/ 60960 w 123825"/>
                    <a:gd name="connsiteY17" fmla="*/ 67926 h 142875"/>
                    <a:gd name="connsiteX18" fmla="*/ 0 w 123825"/>
                    <a:gd name="connsiteY18" fmla="*/ 1251 h 142875"/>
                    <a:gd name="connsiteX19" fmla="*/ 381 w 123825"/>
                    <a:gd name="connsiteY19" fmla="*/ 3537 h 142875"/>
                    <a:gd name="connsiteX20" fmla="*/ 40386 w 123825"/>
                    <a:gd name="connsiteY20" fmla="*/ 59734 h 142875"/>
                    <a:gd name="connsiteX21" fmla="*/ 60960 w 123825"/>
                    <a:gd name="connsiteY21" fmla="*/ 67926 h 142875"/>
                    <a:gd name="connsiteX22" fmla="*/ 60960 w 123825"/>
                    <a:gd name="connsiteY22" fmla="*/ 67926 h 142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23825" h="142875">
                      <a:moveTo>
                        <a:pt x="87440" y="84690"/>
                      </a:moveTo>
                      <a:cubicBezTo>
                        <a:pt x="83153" y="79451"/>
                        <a:pt x="73628" y="76879"/>
                        <a:pt x="67437" y="74117"/>
                      </a:cubicBezTo>
                      <a:lnTo>
                        <a:pt x="125921" y="143078"/>
                      </a:lnTo>
                      <a:cubicBezTo>
                        <a:pt x="126016" y="135744"/>
                        <a:pt x="106680" y="108502"/>
                        <a:pt x="87440" y="84690"/>
                      </a:cubicBezTo>
                      <a:lnTo>
                        <a:pt x="87440" y="84690"/>
                      </a:lnTo>
                      <a:close/>
                      <a:moveTo>
                        <a:pt x="125730" y="144030"/>
                      </a:moveTo>
                      <a:lnTo>
                        <a:pt x="65913" y="73545"/>
                      </a:lnTo>
                      <a:lnTo>
                        <a:pt x="44958" y="65163"/>
                      </a:lnTo>
                      <a:lnTo>
                        <a:pt x="47625" y="68402"/>
                      </a:lnTo>
                      <a:cubicBezTo>
                        <a:pt x="82010" y="108693"/>
                        <a:pt x="121063" y="148888"/>
                        <a:pt x="125730" y="144030"/>
                      </a:cubicBezTo>
                      <a:lnTo>
                        <a:pt x="125730" y="144030"/>
                      </a:lnTo>
                      <a:close/>
                      <a:moveTo>
                        <a:pt x="61151" y="53924"/>
                      </a:moveTo>
                      <a:cubicBezTo>
                        <a:pt x="30290" y="19634"/>
                        <a:pt x="4191" y="-3321"/>
                        <a:pt x="286" y="393"/>
                      </a:cubicBezTo>
                      <a:cubicBezTo>
                        <a:pt x="18955" y="20872"/>
                        <a:pt x="43815" y="48114"/>
                        <a:pt x="62484" y="68592"/>
                      </a:cubicBezTo>
                      <a:lnTo>
                        <a:pt x="80867" y="76784"/>
                      </a:lnTo>
                      <a:cubicBezTo>
                        <a:pt x="77534" y="72783"/>
                        <a:pt x="70485" y="64306"/>
                        <a:pt x="61151" y="53924"/>
                      </a:cubicBezTo>
                      <a:lnTo>
                        <a:pt x="61151" y="53924"/>
                      </a:lnTo>
                      <a:close/>
                      <a:moveTo>
                        <a:pt x="60960" y="67926"/>
                      </a:moveTo>
                      <a:lnTo>
                        <a:pt x="0" y="1251"/>
                      </a:lnTo>
                      <a:cubicBezTo>
                        <a:pt x="0" y="2108"/>
                        <a:pt x="0" y="2203"/>
                        <a:pt x="381" y="3537"/>
                      </a:cubicBezTo>
                      <a:cubicBezTo>
                        <a:pt x="5429" y="18300"/>
                        <a:pt x="40100" y="59448"/>
                        <a:pt x="40386" y="59734"/>
                      </a:cubicBezTo>
                      <a:cubicBezTo>
                        <a:pt x="44958" y="64592"/>
                        <a:pt x="54864" y="65544"/>
                        <a:pt x="60960" y="67926"/>
                      </a:cubicBezTo>
                      <a:lnTo>
                        <a:pt x="60960" y="6792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20" name="Freeform: Shape 458"/>
                <p:cNvSpPr/>
                <p:nvPr/>
              </p:nvSpPr>
              <p:spPr>
                <a:xfrm>
                  <a:off x="6118860" y="838206"/>
                  <a:ext cx="200025" cy="9525"/>
                </a:xfrm>
                <a:custGeom>
                  <a:avLst/>
                  <a:gdLst>
                    <a:gd name="connsiteX0" fmla="*/ 199644 w 200025"/>
                    <a:gd name="connsiteY0" fmla="*/ 8471 h 0"/>
                    <a:gd name="connsiteX1" fmla="*/ 120682 w 200025"/>
                    <a:gd name="connsiteY1" fmla="*/ 3804 h 0"/>
                    <a:gd name="connsiteX2" fmla="*/ 201549 w 200025"/>
                    <a:gd name="connsiteY2" fmla="*/ 9328 h 0"/>
                    <a:gd name="connsiteX3" fmla="*/ 201359 w 200025"/>
                    <a:gd name="connsiteY3" fmla="*/ 8852 h 0"/>
                    <a:gd name="connsiteX4" fmla="*/ 199644 w 200025"/>
                    <a:gd name="connsiteY4" fmla="*/ 8471 h 0"/>
                    <a:gd name="connsiteX5" fmla="*/ 199644 w 200025"/>
                    <a:gd name="connsiteY5" fmla="*/ 8471 h 0"/>
                    <a:gd name="connsiteX6" fmla="*/ 108585 w 200025"/>
                    <a:gd name="connsiteY6" fmla="*/ 1613 h 0"/>
                    <a:gd name="connsiteX7" fmla="*/ 0 w 200025"/>
                    <a:gd name="connsiteY7" fmla="*/ 184 h 0"/>
                    <a:gd name="connsiteX8" fmla="*/ 95 w 200025"/>
                    <a:gd name="connsiteY8" fmla="*/ 279 h 0"/>
                    <a:gd name="connsiteX9" fmla="*/ 200787 w 200025"/>
                    <a:gd name="connsiteY9" fmla="*/ 9423 h 0"/>
                    <a:gd name="connsiteX10" fmla="*/ 100870 w 200025"/>
                    <a:gd name="connsiteY10" fmla="*/ 2946 h 0"/>
                    <a:gd name="connsiteX11" fmla="*/ 101346 w 200025"/>
                    <a:gd name="connsiteY11" fmla="*/ 2946 h 0"/>
                    <a:gd name="connsiteX12" fmla="*/ 100394 w 200025"/>
                    <a:gd name="connsiteY12" fmla="*/ 2851 h 0"/>
                    <a:gd name="connsiteX13" fmla="*/ 197263 w 200025"/>
                    <a:gd name="connsiteY13" fmla="*/ 8090 h 0"/>
                    <a:gd name="connsiteX14" fmla="*/ 108585 w 200025"/>
                    <a:gd name="connsiteY14" fmla="*/ 1613 h 0"/>
                    <a:gd name="connsiteX15" fmla="*/ 108585 w 200025"/>
                    <a:gd name="connsiteY15" fmla="*/ 1613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0025">
                      <a:moveTo>
                        <a:pt x="199644" y="8471"/>
                      </a:moveTo>
                      <a:cubicBezTo>
                        <a:pt x="176308" y="3994"/>
                        <a:pt x="144304" y="5232"/>
                        <a:pt x="120682" y="3804"/>
                      </a:cubicBezTo>
                      <a:lnTo>
                        <a:pt x="201549" y="9328"/>
                      </a:lnTo>
                      <a:cubicBezTo>
                        <a:pt x="201454" y="9233"/>
                        <a:pt x="201454" y="9042"/>
                        <a:pt x="201359" y="8852"/>
                      </a:cubicBezTo>
                      <a:cubicBezTo>
                        <a:pt x="200787" y="8661"/>
                        <a:pt x="200216" y="8566"/>
                        <a:pt x="199644" y="8471"/>
                      </a:cubicBezTo>
                      <a:lnTo>
                        <a:pt x="199644" y="8471"/>
                      </a:lnTo>
                      <a:close/>
                      <a:moveTo>
                        <a:pt x="108585" y="1613"/>
                      </a:moveTo>
                      <a:cubicBezTo>
                        <a:pt x="54483" y="-483"/>
                        <a:pt x="4667" y="-6"/>
                        <a:pt x="0" y="184"/>
                      </a:cubicBezTo>
                      <a:cubicBezTo>
                        <a:pt x="0" y="184"/>
                        <a:pt x="95" y="279"/>
                        <a:pt x="95" y="279"/>
                      </a:cubicBezTo>
                      <a:quadBezTo>
                        <a:pt x="198977" y="9519"/>
                        <a:pt x="200787" y="9423"/>
                      </a:quadBezTo>
                      <a:cubicBezTo>
                        <a:pt x="170783" y="7518"/>
                        <a:pt x="130778" y="4851"/>
                        <a:pt x="100870" y="2946"/>
                      </a:cubicBezTo>
                      <a:lnTo>
                        <a:pt x="101346" y="2946"/>
                      </a:lnTo>
                      <a:lnTo>
                        <a:pt x="100394" y="2851"/>
                      </a:lnTo>
                      <a:lnTo>
                        <a:pt x="197263" y="8090"/>
                      </a:lnTo>
                      <a:cubicBezTo>
                        <a:pt x="178689" y="5423"/>
                        <a:pt x="145637" y="3042"/>
                        <a:pt x="108585" y="1613"/>
                      </a:cubicBezTo>
                      <a:lnTo>
                        <a:pt x="108585" y="161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21" name="Freeform: Shape 459"/>
                <p:cNvSpPr/>
                <p:nvPr/>
              </p:nvSpPr>
              <p:spPr>
                <a:xfrm>
                  <a:off x="8031115" y="1979485"/>
                  <a:ext cx="114300" cy="152400"/>
                </a:xfrm>
                <a:custGeom>
                  <a:avLst/>
                  <a:gdLst>
                    <a:gd name="connsiteX0" fmla="*/ 88281 w 114300"/>
                    <a:gd name="connsiteY0" fmla="*/ 68866 h 152400"/>
                    <a:gd name="connsiteX1" fmla="*/ 110569 w 114300"/>
                    <a:gd name="connsiteY1" fmla="*/ 161163 h 152400"/>
                    <a:gd name="connsiteX2" fmla="*/ 68945 w 114300"/>
                    <a:gd name="connsiteY2" fmla="*/ 89630 h 152400"/>
                    <a:gd name="connsiteX3" fmla="*/ 66183 w 114300"/>
                    <a:gd name="connsiteY3" fmla="*/ 89344 h 152400"/>
                    <a:gd name="connsiteX4" fmla="*/ 107902 w 114300"/>
                    <a:gd name="connsiteY4" fmla="*/ 160973 h 152400"/>
                    <a:gd name="connsiteX5" fmla="*/ 3604 w 114300"/>
                    <a:gd name="connsiteY5" fmla="*/ 2191 h 152400"/>
                    <a:gd name="connsiteX6" fmla="*/ 9890 w 114300"/>
                    <a:gd name="connsiteY6" fmla="*/ 0 h 152400"/>
                    <a:gd name="connsiteX7" fmla="*/ 57039 w 114300"/>
                    <a:gd name="connsiteY7" fmla="*/ 75057 h 152400"/>
                    <a:gd name="connsiteX8" fmla="*/ 59801 w 114300"/>
                    <a:gd name="connsiteY8" fmla="*/ 75343 h 152400"/>
                    <a:gd name="connsiteX9" fmla="*/ 12557 w 114300"/>
                    <a:gd name="connsiteY9" fmla="*/ 190 h 152400"/>
                    <a:gd name="connsiteX10" fmla="*/ 88281 w 114300"/>
                    <a:gd name="connsiteY10" fmla="*/ 68866 h 152400"/>
                    <a:gd name="connsiteX11" fmla="*/ 88281 w 114300"/>
                    <a:gd name="connsiteY11" fmla="*/ 68866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4300" h="152400">
                      <a:moveTo>
                        <a:pt x="88281" y="68866"/>
                      </a:moveTo>
                      <a:cubicBezTo>
                        <a:pt x="120857" y="116015"/>
                        <a:pt x="131524" y="160020"/>
                        <a:pt x="110569" y="161163"/>
                      </a:cubicBezTo>
                      <a:cubicBezTo>
                        <a:pt x="98092" y="139732"/>
                        <a:pt x="81423" y="111157"/>
                        <a:pt x="68945" y="89630"/>
                      </a:cubicBezTo>
                      <a:lnTo>
                        <a:pt x="66183" y="89344"/>
                      </a:lnTo>
                      <a:lnTo>
                        <a:pt x="107902" y="160973"/>
                      </a:lnTo>
                      <a:cubicBezTo>
                        <a:pt x="62849" y="151257"/>
                        <a:pt x="-18018" y="28099"/>
                        <a:pt x="3604" y="2191"/>
                      </a:cubicBezTo>
                      <a:cubicBezTo>
                        <a:pt x="5509" y="667"/>
                        <a:pt x="7033" y="190"/>
                        <a:pt x="9890" y="0"/>
                      </a:cubicBezTo>
                      <a:cubicBezTo>
                        <a:pt x="23987" y="22479"/>
                        <a:pt x="42847" y="52483"/>
                        <a:pt x="57039" y="75057"/>
                      </a:cubicBezTo>
                      <a:lnTo>
                        <a:pt x="59801" y="75343"/>
                      </a:lnTo>
                      <a:lnTo>
                        <a:pt x="12557" y="190"/>
                      </a:lnTo>
                      <a:cubicBezTo>
                        <a:pt x="35417" y="5048"/>
                        <a:pt x="67040" y="38195"/>
                        <a:pt x="88281" y="68866"/>
                      </a:cubicBezTo>
                      <a:lnTo>
                        <a:pt x="88281" y="6886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22" name="Freeform: Shape 460"/>
                <p:cNvSpPr/>
                <p:nvPr/>
              </p:nvSpPr>
              <p:spPr>
                <a:xfrm>
                  <a:off x="3589478" y="4379217"/>
                  <a:ext cx="104775" cy="180975"/>
                </a:xfrm>
                <a:custGeom>
                  <a:avLst/>
                  <a:gdLst>
                    <a:gd name="connsiteX0" fmla="*/ 96697 w 104775"/>
                    <a:gd name="connsiteY0" fmla="*/ 101438 h 180975"/>
                    <a:gd name="connsiteX1" fmla="*/ 109937 w 104775"/>
                    <a:gd name="connsiteY1" fmla="*/ 104296 h 180975"/>
                    <a:gd name="connsiteX2" fmla="*/ 109461 w 104775"/>
                    <a:gd name="connsiteY2" fmla="*/ 102105 h 180975"/>
                    <a:gd name="connsiteX3" fmla="*/ 96697 w 104775"/>
                    <a:gd name="connsiteY3" fmla="*/ 101438 h 180975"/>
                    <a:gd name="connsiteX4" fmla="*/ 96697 w 104775"/>
                    <a:gd name="connsiteY4" fmla="*/ 101438 h 180975"/>
                    <a:gd name="connsiteX5" fmla="*/ 61455 w 104775"/>
                    <a:gd name="connsiteY5" fmla="*/ 92295 h 180975"/>
                    <a:gd name="connsiteX6" fmla="*/ 107461 w 104775"/>
                    <a:gd name="connsiteY6" fmla="*/ 95057 h 180975"/>
                    <a:gd name="connsiteX7" fmla="*/ 88696 w 104775"/>
                    <a:gd name="connsiteY7" fmla="*/ 50099 h 180975"/>
                    <a:gd name="connsiteX8" fmla="*/ 61455 w 104775"/>
                    <a:gd name="connsiteY8" fmla="*/ 92295 h 180975"/>
                    <a:gd name="connsiteX9" fmla="*/ 61455 w 104775"/>
                    <a:gd name="connsiteY9" fmla="*/ 92295 h 180975"/>
                    <a:gd name="connsiteX10" fmla="*/ 113842 w 104775"/>
                    <a:gd name="connsiteY10" fmla="*/ 128966 h 180975"/>
                    <a:gd name="connsiteX11" fmla="*/ 111366 w 104775"/>
                    <a:gd name="connsiteY11" fmla="*/ 111154 h 180975"/>
                    <a:gd name="connsiteX12" fmla="*/ 56978 w 104775"/>
                    <a:gd name="connsiteY12" fmla="*/ 98962 h 180975"/>
                    <a:gd name="connsiteX13" fmla="*/ 56692 w 104775"/>
                    <a:gd name="connsiteY13" fmla="*/ 98962 h 180975"/>
                    <a:gd name="connsiteX14" fmla="*/ 56692 w 104775"/>
                    <a:gd name="connsiteY14" fmla="*/ 98867 h 180975"/>
                    <a:gd name="connsiteX15" fmla="*/ 56407 w 104775"/>
                    <a:gd name="connsiteY15" fmla="*/ 98771 h 180975"/>
                    <a:gd name="connsiteX16" fmla="*/ 55645 w 104775"/>
                    <a:gd name="connsiteY16" fmla="*/ 95152 h 180975"/>
                    <a:gd name="connsiteX17" fmla="*/ 53835 w 104775"/>
                    <a:gd name="connsiteY17" fmla="*/ 92199 h 180975"/>
                    <a:gd name="connsiteX18" fmla="*/ 84982 w 104775"/>
                    <a:gd name="connsiteY18" fmla="*/ 43717 h 180975"/>
                    <a:gd name="connsiteX19" fmla="*/ 38119 w 104775"/>
                    <a:gd name="connsiteY19" fmla="*/ 759 h 180975"/>
                    <a:gd name="connsiteX20" fmla="*/ 32118 w 104775"/>
                    <a:gd name="connsiteY20" fmla="*/ 149825 h 180975"/>
                    <a:gd name="connsiteX21" fmla="*/ 112318 w 104775"/>
                    <a:gd name="connsiteY21" fmla="*/ 160303 h 180975"/>
                    <a:gd name="connsiteX22" fmla="*/ 113842 w 104775"/>
                    <a:gd name="connsiteY22" fmla="*/ 128966 h 180975"/>
                    <a:gd name="connsiteX23" fmla="*/ 113842 w 104775"/>
                    <a:gd name="connsiteY23" fmla="*/ 128966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04775" h="180975">
                      <a:moveTo>
                        <a:pt x="96697" y="101438"/>
                      </a:moveTo>
                      <a:lnTo>
                        <a:pt x="109937" y="104296"/>
                      </a:lnTo>
                      <a:cubicBezTo>
                        <a:pt x="109747" y="103534"/>
                        <a:pt x="109556" y="102867"/>
                        <a:pt x="109461" y="102105"/>
                      </a:cubicBezTo>
                      <a:cubicBezTo>
                        <a:pt x="105556" y="101915"/>
                        <a:pt x="100507" y="101629"/>
                        <a:pt x="96697" y="101438"/>
                      </a:cubicBezTo>
                      <a:lnTo>
                        <a:pt x="96697" y="101438"/>
                      </a:lnTo>
                      <a:close/>
                      <a:moveTo>
                        <a:pt x="61455" y="92295"/>
                      </a:moveTo>
                      <a:lnTo>
                        <a:pt x="107461" y="95057"/>
                      </a:lnTo>
                      <a:cubicBezTo>
                        <a:pt x="102603" y="78388"/>
                        <a:pt x="96983" y="64958"/>
                        <a:pt x="88696" y="50099"/>
                      </a:cubicBezTo>
                      <a:cubicBezTo>
                        <a:pt x="80600" y="62767"/>
                        <a:pt x="69646" y="79626"/>
                        <a:pt x="61455" y="92295"/>
                      </a:cubicBezTo>
                      <a:lnTo>
                        <a:pt x="61455" y="92295"/>
                      </a:lnTo>
                      <a:close/>
                      <a:moveTo>
                        <a:pt x="113842" y="128966"/>
                      </a:moveTo>
                      <a:cubicBezTo>
                        <a:pt x="113176" y="120679"/>
                        <a:pt x="111842" y="113821"/>
                        <a:pt x="111366" y="111154"/>
                      </a:cubicBezTo>
                      <a:cubicBezTo>
                        <a:pt x="95078" y="107439"/>
                        <a:pt x="73361" y="102581"/>
                        <a:pt x="56978" y="98962"/>
                      </a:cubicBezTo>
                      <a:lnTo>
                        <a:pt x="56692" y="98962"/>
                      </a:lnTo>
                      <a:lnTo>
                        <a:pt x="56692" y="98867"/>
                      </a:lnTo>
                      <a:lnTo>
                        <a:pt x="56407" y="98771"/>
                      </a:lnTo>
                      <a:lnTo>
                        <a:pt x="55645" y="95152"/>
                      </a:lnTo>
                      <a:lnTo>
                        <a:pt x="53835" y="92199"/>
                      </a:lnTo>
                      <a:lnTo>
                        <a:pt x="84982" y="43717"/>
                      </a:lnTo>
                      <a:cubicBezTo>
                        <a:pt x="66408" y="15428"/>
                        <a:pt x="53263" y="6284"/>
                        <a:pt x="38119" y="759"/>
                      </a:cubicBezTo>
                      <a:cubicBezTo>
                        <a:pt x="-13412" y="-9528"/>
                        <a:pt x="-9983" y="87056"/>
                        <a:pt x="32118" y="149825"/>
                      </a:cubicBezTo>
                      <a:cubicBezTo>
                        <a:pt x="64503" y="198212"/>
                        <a:pt x="102698" y="203165"/>
                        <a:pt x="112318" y="160303"/>
                      </a:cubicBezTo>
                      <a:cubicBezTo>
                        <a:pt x="114223" y="151349"/>
                        <a:pt x="114795" y="140777"/>
                        <a:pt x="113842" y="128966"/>
                      </a:cubicBezTo>
                      <a:lnTo>
                        <a:pt x="113842" y="12896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23" name="Freeform: Shape 461"/>
                <p:cNvSpPr/>
                <p:nvPr/>
              </p:nvSpPr>
              <p:spPr>
                <a:xfrm>
                  <a:off x="8767382" y="3193351"/>
                  <a:ext cx="19050" cy="200025"/>
                </a:xfrm>
                <a:custGeom>
                  <a:avLst/>
                  <a:gdLst>
                    <a:gd name="connsiteX0" fmla="*/ 19431 w 19050"/>
                    <a:gd name="connsiteY0" fmla="*/ 201454 h 200025"/>
                    <a:gd name="connsiteX1" fmla="*/ 12192 w 19050"/>
                    <a:gd name="connsiteY1" fmla="*/ 110681 h 200025"/>
                    <a:gd name="connsiteX2" fmla="*/ 10953 w 19050"/>
                    <a:gd name="connsiteY2" fmla="*/ 142780 h 200025"/>
                    <a:gd name="connsiteX3" fmla="*/ 19240 w 19050"/>
                    <a:gd name="connsiteY3" fmla="*/ 201263 h 200025"/>
                    <a:gd name="connsiteX4" fmla="*/ 19431 w 19050"/>
                    <a:gd name="connsiteY4" fmla="*/ 201454 h 200025"/>
                    <a:gd name="connsiteX5" fmla="*/ 19431 w 19050"/>
                    <a:gd name="connsiteY5" fmla="*/ 201454 h 200025"/>
                    <a:gd name="connsiteX6" fmla="*/ 11525 w 19050"/>
                    <a:gd name="connsiteY6" fmla="*/ 78200 h 200025"/>
                    <a:gd name="connsiteX7" fmla="*/ 10096 w 19050"/>
                    <a:gd name="connsiteY7" fmla="*/ 64389 h 200025"/>
                    <a:gd name="connsiteX8" fmla="*/ 12287 w 19050"/>
                    <a:gd name="connsiteY8" fmla="*/ 107728 h 200025"/>
                    <a:gd name="connsiteX9" fmla="*/ 19717 w 19050"/>
                    <a:gd name="connsiteY9" fmla="*/ 201359 h 200025"/>
                    <a:gd name="connsiteX10" fmla="*/ 11525 w 19050"/>
                    <a:gd name="connsiteY10" fmla="*/ 78200 h 200025"/>
                    <a:gd name="connsiteX11" fmla="*/ 11525 w 19050"/>
                    <a:gd name="connsiteY11" fmla="*/ 78200 h 200025"/>
                    <a:gd name="connsiteX12" fmla="*/ 11525 w 19050"/>
                    <a:gd name="connsiteY12" fmla="*/ 100108 h 200025"/>
                    <a:gd name="connsiteX13" fmla="*/ 9334 w 19050"/>
                    <a:gd name="connsiteY13" fmla="*/ 57531 h 200025"/>
                    <a:gd name="connsiteX14" fmla="*/ 762 w 19050"/>
                    <a:gd name="connsiteY14" fmla="*/ 0 h 200025"/>
                    <a:gd name="connsiteX15" fmla="*/ 11525 w 19050"/>
                    <a:gd name="connsiteY15" fmla="*/ 100108 h 200025"/>
                    <a:gd name="connsiteX16" fmla="*/ 11525 w 19050"/>
                    <a:gd name="connsiteY16" fmla="*/ 100108 h 200025"/>
                    <a:gd name="connsiteX17" fmla="*/ 11525 w 19050"/>
                    <a:gd name="connsiteY17" fmla="*/ 103060 h 200025"/>
                    <a:gd name="connsiteX18" fmla="*/ 0 w 19050"/>
                    <a:gd name="connsiteY18" fmla="*/ 4667 h 200025"/>
                    <a:gd name="connsiteX19" fmla="*/ 0 w 19050"/>
                    <a:gd name="connsiteY19" fmla="*/ 6287 h 200025"/>
                    <a:gd name="connsiteX20" fmla="*/ 10287 w 19050"/>
                    <a:gd name="connsiteY20" fmla="*/ 135922 h 200025"/>
                    <a:gd name="connsiteX21" fmla="*/ 11525 w 19050"/>
                    <a:gd name="connsiteY21" fmla="*/ 103060 h 200025"/>
                    <a:gd name="connsiteX22" fmla="*/ 11525 w 19050"/>
                    <a:gd name="connsiteY22" fmla="*/ 103060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9050" h="200025">
                      <a:moveTo>
                        <a:pt x="19431" y="201454"/>
                      </a:moveTo>
                      <a:lnTo>
                        <a:pt x="12192" y="110681"/>
                      </a:lnTo>
                      <a:lnTo>
                        <a:pt x="10953" y="142780"/>
                      </a:lnTo>
                      <a:cubicBezTo>
                        <a:pt x="13621" y="166878"/>
                        <a:pt x="17240" y="196691"/>
                        <a:pt x="19240" y="201263"/>
                      </a:cubicBezTo>
                      <a:cubicBezTo>
                        <a:pt x="19335" y="201263"/>
                        <a:pt x="19431" y="201359"/>
                        <a:pt x="19431" y="201454"/>
                      </a:cubicBezTo>
                      <a:lnTo>
                        <a:pt x="19431" y="201454"/>
                      </a:lnTo>
                      <a:close/>
                      <a:moveTo>
                        <a:pt x="11525" y="78200"/>
                      </a:moveTo>
                      <a:cubicBezTo>
                        <a:pt x="11049" y="73628"/>
                        <a:pt x="10573" y="68961"/>
                        <a:pt x="10096" y="64389"/>
                      </a:cubicBezTo>
                      <a:cubicBezTo>
                        <a:pt x="10763" y="77438"/>
                        <a:pt x="11620" y="94774"/>
                        <a:pt x="12287" y="107728"/>
                      </a:cubicBezTo>
                      <a:lnTo>
                        <a:pt x="19717" y="201359"/>
                      </a:lnTo>
                      <a:cubicBezTo>
                        <a:pt x="21526" y="194500"/>
                        <a:pt x="16859" y="130969"/>
                        <a:pt x="11525" y="78200"/>
                      </a:cubicBezTo>
                      <a:lnTo>
                        <a:pt x="11525" y="78200"/>
                      </a:lnTo>
                      <a:close/>
                      <a:moveTo>
                        <a:pt x="11525" y="100108"/>
                      </a:moveTo>
                      <a:lnTo>
                        <a:pt x="9334" y="57531"/>
                      </a:lnTo>
                      <a:cubicBezTo>
                        <a:pt x="6667" y="33338"/>
                        <a:pt x="2953" y="3715"/>
                        <a:pt x="762" y="0"/>
                      </a:cubicBezTo>
                      <a:quadBezTo>
                        <a:pt x="-95" y="1048"/>
                        <a:pt x="11525" y="100108"/>
                      </a:quadBezTo>
                      <a:lnTo>
                        <a:pt x="11525" y="100108"/>
                      </a:lnTo>
                      <a:close/>
                      <a:moveTo>
                        <a:pt x="11525" y="103060"/>
                      </a:moveTo>
                      <a:lnTo>
                        <a:pt x="0" y="4667"/>
                      </a:lnTo>
                      <a:lnTo>
                        <a:pt x="0" y="6287"/>
                      </a:lnTo>
                      <a:cubicBezTo>
                        <a:pt x="190" y="29528"/>
                        <a:pt x="5334" y="89154"/>
                        <a:pt x="10287" y="135922"/>
                      </a:cubicBezTo>
                      <a:cubicBezTo>
                        <a:pt x="10668" y="126111"/>
                        <a:pt x="11906" y="112967"/>
                        <a:pt x="11525" y="103060"/>
                      </a:cubicBezTo>
                      <a:lnTo>
                        <a:pt x="11525" y="10306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24" name="Freeform: Shape 463"/>
                <p:cNvSpPr/>
                <p:nvPr/>
              </p:nvSpPr>
              <p:spPr>
                <a:xfrm>
                  <a:off x="7053237" y="5919089"/>
                  <a:ext cx="133350" cy="95250"/>
                </a:xfrm>
                <a:custGeom>
                  <a:avLst/>
                  <a:gdLst>
                    <a:gd name="connsiteX0" fmla="*/ 76606 w 133350"/>
                    <a:gd name="connsiteY0" fmla="*/ 47752 h 95250"/>
                    <a:gd name="connsiteX1" fmla="*/ 142615 w 133350"/>
                    <a:gd name="connsiteY1" fmla="*/ 14034 h 95250"/>
                    <a:gd name="connsiteX2" fmla="*/ 118802 w 133350"/>
                    <a:gd name="connsiteY2" fmla="*/ 794 h 95250"/>
                    <a:gd name="connsiteX3" fmla="*/ 76606 w 133350"/>
                    <a:gd name="connsiteY3" fmla="*/ 47752 h 95250"/>
                    <a:gd name="connsiteX4" fmla="*/ 76606 w 133350"/>
                    <a:gd name="connsiteY4" fmla="*/ 47752 h 95250"/>
                    <a:gd name="connsiteX5" fmla="*/ 120612 w 133350"/>
                    <a:gd name="connsiteY5" fmla="*/ 46229 h 95250"/>
                    <a:gd name="connsiteX6" fmla="*/ 141948 w 133350"/>
                    <a:gd name="connsiteY6" fmla="*/ 16891 h 95250"/>
                    <a:gd name="connsiteX7" fmla="*/ 70987 w 133350"/>
                    <a:gd name="connsiteY7" fmla="*/ 53086 h 95250"/>
                    <a:gd name="connsiteX8" fmla="*/ 71273 w 133350"/>
                    <a:gd name="connsiteY8" fmla="*/ 51657 h 95250"/>
                    <a:gd name="connsiteX9" fmla="*/ 69272 w 133350"/>
                    <a:gd name="connsiteY9" fmla="*/ 52039 h 95250"/>
                    <a:gd name="connsiteX10" fmla="*/ 114706 w 133350"/>
                    <a:gd name="connsiteY10" fmla="*/ 1556 h 95250"/>
                    <a:gd name="connsiteX11" fmla="*/ 108610 w 133350"/>
                    <a:gd name="connsiteY11" fmla="*/ 2985 h 95250"/>
                    <a:gd name="connsiteX12" fmla="*/ 5359 w 133350"/>
                    <a:gd name="connsiteY12" fmla="*/ 98330 h 95250"/>
                    <a:gd name="connsiteX13" fmla="*/ 120612 w 133350"/>
                    <a:gd name="connsiteY13" fmla="*/ 46229 h 95250"/>
                    <a:gd name="connsiteX14" fmla="*/ 120612 w 133350"/>
                    <a:gd name="connsiteY14" fmla="*/ 4622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3350" h="95250">
                      <a:moveTo>
                        <a:pt x="76606" y="47752"/>
                      </a:moveTo>
                      <a:lnTo>
                        <a:pt x="142615" y="14034"/>
                      </a:lnTo>
                      <a:cubicBezTo>
                        <a:pt x="144424" y="-4540"/>
                        <a:pt x="119088" y="603"/>
                        <a:pt x="118802" y="794"/>
                      </a:cubicBezTo>
                      <a:cubicBezTo>
                        <a:pt x="102038" y="9462"/>
                        <a:pt x="89275" y="33655"/>
                        <a:pt x="76606" y="47752"/>
                      </a:cubicBezTo>
                      <a:lnTo>
                        <a:pt x="76606" y="47752"/>
                      </a:lnTo>
                      <a:close/>
                      <a:moveTo>
                        <a:pt x="120612" y="46229"/>
                      </a:moveTo>
                      <a:cubicBezTo>
                        <a:pt x="137281" y="30321"/>
                        <a:pt x="140615" y="20892"/>
                        <a:pt x="141948" y="16891"/>
                      </a:cubicBezTo>
                      <a:cubicBezTo>
                        <a:pt x="120612" y="27750"/>
                        <a:pt x="92227" y="42228"/>
                        <a:pt x="70987" y="53086"/>
                      </a:cubicBezTo>
                      <a:lnTo>
                        <a:pt x="71273" y="51657"/>
                      </a:lnTo>
                      <a:cubicBezTo>
                        <a:pt x="70606" y="51753"/>
                        <a:pt x="69939" y="51943"/>
                        <a:pt x="69272" y="52039"/>
                      </a:cubicBezTo>
                      <a:lnTo>
                        <a:pt x="114706" y="1556"/>
                      </a:lnTo>
                      <a:lnTo>
                        <a:pt x="108610" y="2985"/>
                      </a:lnTo>
                      <a:cubicBezTo>
                        <a:pt x="42983" y="22416"/>
                        <a:pt x="-18834" y="85472"/>
                        <a:pt x="5359" y="98330"/>
                      </a:cubicBezTo>
                      <a:cubicBezTo>
                        <a:pt x="23838" y="108236"/>
                        <a:pt x="84226" y="80994"/>
                        <a:pt x="120612" y="46229"/>
                      </a:cubicBezTo>
                      <a:lnTo>
                        <a:pt x="120612" y="4622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25" name="Freeform: Shape 464"/>
                <p:cNvSpPr/>
                <p:nvPr/>
              </p:nvSpPr>
              <p:spPr>
                <a:xfrm>
                  <a:off x="6704151" y="1252313"/>
                  <a:ext cx="123825" cy="114300"/>
                </a:xfrm>
                <a:custGeom>
                  <a:avLst/>
                  <a:gdLst>
                    <a:gd name="connsiteX0" fmla="*/ 118511 w 123825"/>
                    <a:gd name="connsiteY0" fmla="*/ 115858 h 114300"/>
                    <a:gd name="connsiteX1" fmla="*/ 68219 w 123825"/>
                    <a:gd name="connsiteY1" fmla="*/ 62613 h 114300"/>
                    <a:gd name="connsiteX2" fmla="*/ 87650 w 123825"/>
                    <a:gd name="connsiteY2" fmla="*/ 105952 h 114300"/>
                    <a:gd name="connsiteX3" fmla="*/ 118511 w 123825"/>
                    <a:gd name="connsiteY3" fmla="*/ 115858 h 114300"/>
                    <a:gd name="connsiteX4" fmla="*/ 118511 w 123825"/>
                    <a:gd name="connsiteY4" fmla="*/ 115858 h 114300"/>
                    <a:gd name="connsiteX5" fmla="*/ 98318 w 123825"/>
                    <a:gd name="connsiteY5" fmla="*/ 56231 h 114300"/>
                    <a:gd name="connsiteX6" fmla="*/ 3258 w 123825"/>
                    <a:gd name="connsiteY6" fmla="*/ 796 h 114300"/>
                    <a:gd name="connsiteX7" fmla="*/ 83173 w 123825"/>
                    <a:gd name="connsiteY7" fmla="*/ 103380 h 114300"/>
                    <a:gd name="connsiteX8" fmla="*/ 61361 w 123825"/>
                    <a:gd name="connsiteY8" fmla="*/ 55279 h 114300"/>
                    <a:gd name="connsiteX9" fmla="*/ 63647 w 123825"/>
                    <a:gd name="connsiteY9" fmla="*/ 56517 h 114300"/>
                    <a:gd name="connsiteX10" fmla="*/ 64790 w 123825"/>
                    <a:gd name="connsiteY10" fmla="*/ 56422 h 114300"/>
                    <a:gd name="connsiteX11" fmla="*/ 120987 w 123825"/>
                    <a:gd name="connsiteY11" fmla="*/ 115572 h 114300"/>
                    <a:gd name="connsiteX12" fmla="*/ 98318 w 123825"/>
                    <a:gd name="connsiteY12" fmla="*/ 56231 h 114300"/>
                    <a:gd name="connsiteX13" fmla="*/ 98318 w 123825"/>
                    <a:gd name="connsiteY13" fmla="*/ 56231 h 114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825" h="114300">
                      <a:moveTo>
                        <a:pt x="118511" y="115858"/>
                      </a:moveTo>
                      <a:lnTo>
                        <a:pt x="68219" y="62613"/>
                      </a:lnTo>
                      <a:lnTo>
                        <a:pt x="87650" y="105952"/>
                      </a:lnTo>
                      <a:cubicBezTo>
                        <a:pt x="101175" y="113286"/>
                        <a:pt x="110319" y="116239"/>
                        <a:pt x="118511" y="115858"/>
                      </a:cubicBezTo>
                      <a:lnTo>
                        <a:pt x="118511" y="115858"/>
                      </a:lnTo>
                      <a:close/>
                      <a:moveTo>
                        <a:pt x="98318" y="56231"/>
                      </a:moveTo>
                      <a:cubicBezTo>
                        <a:pt x="71553" y="28704"/>
                        <a:pt x="22404" y="-5681"/>
                        <a:pt x="3258" y="796"/>
                      </a:cubicBezTo>
                      <a:cubicBezTo>
                        <a:pt x="-12743" y="12892"/>
                        <a:pt x="32786" y="71281"/>
                        <a:pt x="83173" y="103380"/>
                      </a:cubicBezTo>
                      <a:cubicBezTo>
                        <a:pt x="76601" y="88997"/>
                        <a:pt x="67933" y="69757"/>
                        <a:pt x="61361" y="55279"/>
                      </a:cubicBezTo>
                      <a:lnTo>
                        <a:pt x="63647" y="56517"/>
                      </a:lnTo>
                      <a:lnTo>
                        <a:pt x="64790" y="56422"/>
                      </a:lnTo>
                      <a:lnTo>
                        <a:pt x="120987" y="115572"/>
                      </a:lnTo>
                      <a:cubicBezTo>
                        <a:pt x="141181" y="107761"/>
                        <a:pt x="114987" y="73376"/>
                        <a:pt x="98318" y="56231"/>
                      </a:cubicBezTo>
                      <a:lnTo>
                        <a:pt x="98318" y="5623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26" name="Freeform: Shape 465"/>
                <p:cNvSpPr/>
                <p:nvPr/>
              </p:nvSpPr>
              <p:spPr>
                <a:xfrm>
                  <a:off x="4919976" y="2234040"/>
                  <a:ext cx="95250" cy="114300"/>
                </a:xfrm>
                <a:custGeom>
                  <a:avLst/>
                  <a:gdLst>
                    <a:gd name="connsiteX0" fmla="*/ 94745 w 95250"/>
                    <a:gd name="connsiteY0" fmla="*/ 74915 h 114300"/>
                    <a:gd name="connsiteX1" fmla="*/ 5591 w 95250"/>
                    <a:gd name="connsiteY1" fmla="*/ 104538 h 114300"/>
                    <a:gd name="connsiteX2" fmla="*/ 52264 w 95250"/>
                    <a:gd name="connsiteY2" fmla="*/ 62533 h 114300"/>
                    <a:gd name="connsiteX3" fmla="*/ 49978 w 95250"/>
                    <a:gd name="connsiteY3" fmla="*/ 57770 h 114300"/>
                    <a:gd name="connsiteX4" fmla="*/ 3210 w 95250"/>
                    <a:gd name="connsiteY4" fmla="*/ 99776 h 114300"/>
                    <a:gd name="connsiteX5" fmla="*/ 74838 w 95250"/>
                    <a:gd name="connsiteY5" fmla="*/ 335 h 114300"/>
                    <a:gd name="connsiteX6" fmla="*/ 94745 w 95250"/>
                    <a:gd name="connsiteY6" fmla="*/ 74915 h 114300"/>
                    <a:gd name="connsiteX7" fmla="*/ 94745 w 95250"/>
                    <a:gd name="connsiteY7" fmla="*/ 74915 h 114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5250" h="114300">
                      <a:moveTo>
                        <a:pt x="94745" y="74915"/>
                      </a:moveTo>
                      <a:cubicBezTo>
                        <a:pt x="75981" y="116159"/>
                        <a:pt x="27499" y="138828"/>
                        <a:pt x="5591" y="104538"/>
                      </a:cubicBezTo>
                      <a:cubicBezTo>
                        <a:pt x="19593" y="91965"/>
                        <a:pt x="38262" y="75106"/>
                        <a:pt x="52264" y="62533"/>
                      </a:cubicBezTo>
                      <a:lnTo>
                        <a:pt x="49978" y="57770"/>
                      </a:lnTo>
                      <a:lnTo>
                        <a:pt x="3210" y="99776"/>
                      </a:lnTo>
                      <a:cubicBezTo>
                        <a:pt x="-12220" y="54532"/>
                        <a:pt x="30642" y="-4999"/>
                        <a:pt x="74838" y="335"/>
                      </a:cubicBezTo>
                      <a:cubicBezTo>
                        <a:pt x="107985" y="9193"/>
                        <a:pt x="106366" y="49293"/>
                        <a:pt x="94745" y="74915"/>
                      </a:cubicBezTo>
                      <a:lnTo>
                        <a:pt x="94745" y="7491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27" name="Freeform: Shape 466"/>
                <p:cNvSpPr/>
                <p:nvPr/>
              </p:nvSpPr>
              <p:spPr>
                <a:xfrm>
                  <a:off x="5182542" y="1113066"/>
                  <a:ext cx="152400" cy="85725"/>
                </a:xfrm>
                <a:custGeom>
                  <a:avLst/>
                  <a:gdLst>
                    <a:gd name="connsiteX0" fmla="*/ 43063 w 152400"/>
                    <a:gd name="connsiteY0" fmla="*/ 85750 h 85725"/>
                    <a:gd name="connsiteX1" fmla="*/ 75925 w 152400"/>
                    <a:gd name="connsiteY1" fmla="*/ 44983 h 85725"/>
                    <a:gd name="connsiteX2" fmla="*/ 7535 w 152400"/>
                    <a:gd name="connsiteY2" fmla="*/ 94989 h 85725"/>
                    <a:gd name="connsiteX3" fmla="*/ 43063 w 152400"/>
                    <a:gd name="connsiteY3" fmla="*/ 85750 h 85725"/>
                    <a:gd name="connsiteX4" fmla="*/ 43063 w 152400"/>
                    <a:gd name="connsiteY4" fmla="*/ 85750 h 85725"/>
                    <a:gd name="connsiteX5" fmla="*/ 93451 w 152400"/>
                    <a:gd name="connsiteY5" fmla="*/ 58509 h 85725"/>
                    <a:gd name="connsiteX6" fmla="*/ 149553 w 152400"/>
                    <a:gd name="connsiteY6" fmla="*/ 25 h 85725"/>
                    <a:gd name="connsiteX7" fmla="*/ 2011 w 152400"/>
                    <a:gd name="connsiteY7" fmla="*/ 92894 h 85725"/>
                    <a:gd name="connsiteX8" fmla="*/ 4868 w 152400"/>
                    <a:gd name="connsiteY8" fmla="*/ 94418 h 85725"/>
                    <a:gd name="connsiteX9" fmla="*/ 80783 w 152400"/>
                    <a:gd name="connsiteY9" fmla="*/ 39935 h 85725"/>
                    <a:gd name="connsiteX10" fmla="*/ 82116 w 152400"/>
                    <a:gd name="connsiteY10" fmla="*/ 39935 h 85725"/>
                    <a:gd name="connsiteX11" fmla="*/ 84688 w 152400"/>
                    <a:gd name="connsiteY11" fmla="*/ 38792 h 85725"/>
                    <a:gd name="connsiteX12" fmla="*/ 51636 w 152400"/>
                    <a:gd name="connsiteY12" fmla="*/ 81940 h 85725"/>
                    <a:gd name="connsiteX13" fmla="*/ 93451 w 152400"/>
                    <a:gd name="connsiteY13" fmla="*/ 58509 h 85725"/>
                    <a:gd name="connsiteX14" fmla="*/ 93451 w 152400"/>
                    <a:gd name="connsiteY14" fmla="*/ 58509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52400" h="85725">
                      <a:moveTo>
                        <a:pt x="43063" y="85750"/>
                      </a:moveTo>
                      <a:cubicBezTo>
                        <a:pt x="57541" y="79559"/>
                        <a:pt x="66495" y="57461"/>
                        <a:pt x="75925" y="44983"/>
                      </a:cubicBezTo>
                      <a:lnTo>
                        <a:pt x="7535" y="94989"/>
                      </a:lnTo>
                      <a:cubicBezTo>
                        <a:pt x="10583" y="95085"/>
                        <a:pt x="19918" y="95561"/>
                        <a:pt x="43063" y="85750"/>
                      </a:cubicBezTo>
                      <a:lnTo>
                        <a:pt x="43063" y="85750"/>
                      </a:lnTo>
                      <a:close/>
                      <a:moveTo>
                        <a:pt x="93451" y="58509"/>
                      </a:moveTo>
                      <a:cubicBezTo>
                        <a:pt x="114691" y="44983"/>
                        <a:pt x="170699" y="5073"/>
                        <a:pt x="149553" y="25"/>
                      </a:cubicBezTo>
                      <a:cubicBezTo>
                        <a:pt x="105643" y="-1594"/>
                        <a:pt x="-17134" y="75654"/>
                        <a:pt x="2011" y="92894"/>
                      </a:cubicBezTo>
                      <a:cubicBezTo>
                        <a:pt x="2773" y="93561"/>
                        <a:pt x="4011" y="94037"/>
                        <a:pt x="4868" y="94418"/>
                      </a:cubicBezTo>
                      <a:cubicBezTo>
                        <a:pt x="27633" y="78035"/>
                        <a:pt x="58018" y="56223"/>
                        <a:pt x="80783" y="39935"/>
                      </a:cubicBezTo>
                      <a:lnTo>
                        <a:pt x="82116" y="39935"/>
                      </a:lnTo>
                      <a:lnTo>
                        <a:pt x="84688" y="38792"/>
                      </a:lnTo>
                      <a:lnTo>
                        <a:pt x="51636" y="81940"/>
                      </a:lnTo>
                      <a:cubicBezTo>
                        <a:pt x="58494" y="78511"/>
                        <a:pt x="73258" y="71367"/>
                        <a:pt x="93451" y="58509"/>
                      </a:cubicBezTo>
                      <a:lnTo>
                        <a:pt x="93451" y="5850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28" name="Freeform: Shape 467"/>
                <p:cNvSpPr/>
                <p:nvPr/>
              </p:nvSpPr>
              <p:spPr>
                <a:xfrm>
                  <a:off x="6038183" y="838962"/>
                  <a:ext cx="19050" cy="57150"/>
                </a:xfrm>
                <a:custGeom>
                  <a:avLst/>
                  <a:gdLst>
                    <a:gd name="connsiteX0" fmla="*/ 4286 w 19050"/>
                    <a:gd name="connsiteY0" fmla="*/ 62103 h 57150"/>
                    <a:gd name="connsiteX1" fmla="*/ 11906 w 19050"/>
                    <a:gd name="connsiteY1" fmla="*/ 33052 h 57150"/>
                    <a:gd name="connsiteX2" fmla="*/ 95 w 19050"/>
                    <a:gd name="connsiteY2" fmla="*/ 60865 h 57150"/>
                    <a:gd name="connsiteX3" fmla="*/ 4286 w 19050"/>
                    <a:gd name="connsiteY3" fmla="*/ 62103 h 57150"/>
                    <a:gd name="connsiteX4" fmla="*/ 4286 w 19050"/>
                    <a:gd name="connsiteY4" fmla="*/ 62103 h 57150"/>
                    <a:gd name="connsiteX5" fmla="*/ 16002 w 19050"/>
                    <a:gd name="connsiteY5" fmla="*/ 32671 h 57150"/>
                    <a:gd name="connsiteX6" fmla="*/ 24098 w 19050"/>
                    <a:gd name="connsiteY6" fmla="*/ 0 h 57150"/>
                    <a:gd name="connsiteX7" fmla="*/ 24098 w 19050"/>
                    <a:gd name="connsiteY7" fmla="*/ 0 h 57150"/>
                    <a:gd name="connsiteX8" fmla="*/ 5429 w 19050"/>
                    <a:gd name="connsiteY8" fmla="*/ 38862 h 57150"/>
                    <a:gd name="connsiteX9" fmla="*/ 0 w 19050"/>
                    <a:gd name="connsiteY9" fmla="*/ 59817 h 57150"/>
                    <a:gd name="connsiteX10" fmla="*/ 13049 w 19050"/>
                    <a:gd name="connsiteY10" fmla="*/ 29528 h 57150"/>
                    <a:gd name="connsiteX11" fmla="*/ 12954 w 19050"/>
                    <a:gd name="connsiteY11" fmla="*/ 30004 h 57150"/>
                    <a:gd name="connsiteX12" fmla="*/ 13240 w 19050"/>
                    <a:gd name="connsiteY12" fmla="*/ 29623 h 57150"/>
                    <a:gd name="connsiteX13" fmla="*/ 5334 w 19050"/>
                    <a:gd name="connsiteY13" fmla="*/ 60865 h 57150"/>
                    <a:gd name="connsiteX14" fmla="*/ 16002 w 19050"/>
                    <a:gd name="connsiteY14" fmla="*/ 32671 h 57150"/>
                    <a:gd name="connsiteX15" fmla="*/ 16002 w 19050"/>
                    <a:gd name="connsiteY15" fmla="*/ 32671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9050" h="57150">
                      <a:moveTo>
                        <a:pt x="4286" y="62103"/>
                      </a:moveTo>
                      <a:cubicBezTo>
                        <a:pt x="10668" y="55721"/>
                        <a:pt x="9716" y="41815"/>
                        <a:pt x="11906" y="33052"/>
                      </a:cubicBezTo>
                      <a:lnTo>
                        <a:pt x="95" y="60865"/>
                      </a:lnTo>
                      <a:cubicBezTo>
                        <a:pt x="857" y="65056"/>
                        <a:pt x="3334" y="63151"/>
                        <a:pt x="4286" y="62103"/>
                      </a:cubicBezTo>
                      <a:lnTo>
                        <a:pt x="4286" y="62103"/>
                      </a:lnTo>
                      <a:close/>
                      <a:moveTo>
                        <a:pt x="16002" y="32671"/>
                      </a:moveTo>
                      <a:cubicBezTo>
                        <a:pt x="18669" y="21812"/>
                        <a:pt x="20384" y="10668"/>
                        <a:pt x="24098" y="0"/>
                      </a:cubicBezTo>
                      <a:quadBezTo>
                        <a:pt x="24098" y="0"/>
                        <a:pt x="24098" y="0"/>
                      </a:quadBezTo>
                      <a:cubicBezTo>
                        <a:pt x="18383" y="13240"/>
                        <a:pt x="10859" y="25527"/>
                        <a:pt x="5429" y="38862"/>
                      </a:cubicBezTo>
                      <a:cubicBezTo>
                        <a:pt x="0" y="52292"/>
                        <a:pt x="0" y="57722"/>
                        <a:pt x="0" y="59817"/>
                      </a:cubicBezTo>
                      <a:cubicBezTo>
                        <a:pt x="3905" y="50768"/>
                        <a:pt x="9144" y="38576"/>
                        <a:pt x="13049" y="29528"/>
                      </a:cubicBezTo>
                      <a:lnTo>
                        <a:pt x="12954" y="30004"/>
                      </a:lnTo>
                      <a:lnTo>
                        <a:pt x="13240" y="29623"/>
                      </a:lnTo>
                      <a:lnTo>
                        <a:pt x="5334" y="60865"/>
                      </a:lnTo>
                      <a:cubicBezTo>
                        <a:pt x="8096" y="57150"/>
                        <a:pt x="11621" y="50578"/>
                        <a:pt x="16002" y="32671"/>
                      </a:cubicBezTo>
                      <a:lnTo>
                        <a:pt x="16002" y="3267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29" name="Freeform: Shape 468"/>
                <p:cNvSpPr/>
                <p:nvPr/>
              </p:nvSpPr>
              <p:spPr>
                <a:xfrm>
                  <a:off x="8097298" y="2068830"/>
                  <a:ext cx="390525" cy="2933700"/>
                </a:xfrm>
                <a:custGeom>
                  <a:avLst/>
                  <a:gdLst>
                    <a:gd name="connsiteX0" fmla="*/ 63913 w 390525"/>
                    <a:gd name="connsiteY0" fmla="*/ 2889504 h 2933700"/>
                    <a:gd name="connsiteX1" fmla="*/ 361950 w 390525"/>
                    <a:gd name="connsiteY1" fmla="*/ 1964055 h 2933700"/>
                    <a:gd name="connsiteX2" fmla="*/ 357474 w 390525"/>
                    <a:gd name="connsiteY2" fmla="*/ 1971770 h 2933700"/>
                    <a:gd name="connsiteX3" fmla="*/ 60960 w 390525"/>
                    <a:gd name="connsiteY3" fmla="*/ 2889123 h 2933700"/>
                    <a:gd name="connsiteX4" fmla="*/ 36195 w 390525"/>
                    <a:gd name="connsiteY4" fmla="*/ 2937224 h 2933700"/>
                    <a:gd name="connsiteX5" fmla="*/ 37719 w 390525"/>
                    <a:gd name="connsiteY5" fmla="*/ 2937320 h 2933700"/>
                    <a:gd name="connsiteX6" fmla="*/ 38862 w 390525"/>
                    <a:gd name="connsiteY6" fmla="*/ 2934272 h 2933700"/>
                    <a:gd name="connsiteX7" fmla="*/ 41529 w 390525"/>
                    <a:gd name="connsiteY7" fmla="*/ 2933033 h 2933700"/>
                    <a:gd name="connsiteX8" fmla="*/ 63913 w 390525"/>
                    <a:gd name="connsiteY8" fmla="*/ 2889504 h 2933700"/>
                    <a:gd name="connsiteX9" fmla="*/ 63913 w 390525"/>
                    <a:gd name="connsiteY9" fmla="*/ 2889504 h 2933700"/>
                    <a:gd name="connsiteX10" fmla="*/ 382524 w 390525"/>
                    <a:gd name="connsiteY10" fmla="*/ 1808417 h 2933700"/>
                    <a:gd name="connsiteX11" fmla="*/ 389287 w 390525"/>
                    <a:gd name="connsiteY11" fmla="*/ 1738789 h 2933700"/>
                    <a:gd name="connsiteX12" fmla="*/ 385858 w 390525"/>
                    <a:gd name="connsiteY12" fmla="*/ 1741646 h 2933700"/>
                    <a:gd name="connsiteX13" fmla="*/ 379381 w 390525"/>
                    <a:gd name="connsiteY13" fmla="*/ 1808131 h 2933700"/>
                    <a:gd name="connsiteX14" fmla="*/ 359283 w 390525"/>
                    <a:gd name="connsiteY14" fmla="*/ 1960912 h 2933700"/>
                    <a:gd name="connsiteX15" fmla="*/ 363760 w 390525"/>
                    <a:gd name="connsiteY15" fmla="*/ 1953197 h 2933700"/>
                    <a:gd name="connsiteX16" fmla="*/ 382524 w 390525"/>
                    <a:gd name="connsiteY16" fmla="*/ 1808417 h 2933700"/>
                    <a:gd name="connsiteX17" fmla="*/ 382524 w 390525"/>
                    <a:gd name="connsiteY17" fmla="*/ 1808417 h 2933700"/>
                    <a:gd name="connsiteX18" fmla="*/ 340138 w 390525"/>
                    <a:gd name="connsiteY18" fmla="*/ 868013 h 2933700"/>
                    <a:gd name="connsiteX19" fmla="*/ 330804 w 390525"/>
                    <a:gd name="connsiteY19" fmla="*/ 824675 h 2933700"/>
                    <a:gd name="connsiteX20" fmla="*/ 327565 w 390525"/>
                    <a:gd name="connsiteY20" fmla="*/ 823532 h 2933700"/>
                    <a:gd name="connsiteX21" fmla="*/ 336995 w 390525"/>
                    <a:gd name="connsiteY21" fmla="*/ 867728 h 2933700"/>
                    <a:gd name="connsiteX22" fmla="*/ 391478 w 390525"/>
                    <a:gd name="connsiteY22" fmla="*/ 1664018 h 2933700"/>
                    <a:gd name="connsiteX23" fmla="*/ 386429 w 390525"/>
                    <a:gd name="connsiteY23" fmla="*/ 1733455 h 2933700"/>
                    <a:gd name="connsiteX24" fmla="*/ 389858 w 390525"/>
                    <a:gd name="connsiteY24" fmla="*/ 1730597 h 2933700"/>
                    <a:gd name="connsiteX25" fmla="*/ 394716 w 390525"/>
                    <a:gd name="connsiteY25" fmla="*/ 1664303 h 2933700"/>
                    <a:gd name="connsiteX26" fmla="*/ 340138 w 390525"/>
                    <a:gd name="connsiteY26" fmla="*/ 868013 h 2933700"/>
                    <a:gd name="connsiteX27" fmla="*/ 340138 w 390525"/>
                    <a:gd name="connsiteY27" fmla="*/ 868013 h 2933700"/>
                    <a:gd name="connsiteX28" fmla="*/ 44387 w 390525"/>
                    <a:gd name="connsiteY28" fmla="*/ 71819 h 2933700"/>
                    <a:gd name="connsiteX29" fmla="*/ 2762 w 390525"/>
                    <a:gd name="connsiteY29" fmla="*/ 286 h 2933700"/>
                    <a:gd name="connsiteX30" fmla="*/ 0 w 390525"/>
                    <a:gd name="connsiteY30" fmla="*/ 0 h 2933700"/>
                    <a:gd name="connsiteX31" fmla="*/ 41720 w 390525"/>
                    <a:gd name="connsiteY31" fmla="*/ 71628 h 2933700"/>
                    <a:gd name="connsiteX32" fmla="*/ 315945 w 390525"/>
                    <a:gd name="connsiteY32" fmla="*/ 773049 h 2933700"/>
                    <a:gd name="connsiteX33" fmla="*/ 326041 w 390525"/>
                    <a:gd name="connsiteY33" fmla="*/ 816197 h 2933700"/>
                    <a:gd name="connsiteX34" fmla="*/ 329279 w 390525"/>
                    <a:gd name="connsiteY34" fmla="*/ 817340 h 2933700"/>
                    <a:gd name="connsiteX35" fmla="*/ 318992 w 390525"/>
                    <a:gd name="connsiteY35" fmla="*/ 773335 h 2933700"/>
                    <a:gd name="connsiteX36" fmla="*/ 44387 w 390525"/>
                    <a:gd name="connsiteY36" fmla="*/ 71819 h 2933700"/>
                    <a:gd name="connsiteX37" fmla="*/ 44387 w 390525"/>
                    <a:gd name="connsiteY37" fmla="*/ 71819 h 2933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90525" h="2933700">
                      <a:moveTo>
                        <a:pt x="63913" y="2889504"/>
                      </a:moveTo>
                      <a:cubicBezTo>
                        <a:pt x="183261" y="2631186"/>
                        <a:pt x="286226" y="2408111"/>
                        <a:pt x="361950" y="1964055"/>
                      </a:cubicBezTo>
                      <a:lnTo>
                        <a:pt x="357474" y="1971770"/>
                      </a:lnTo>
                      <a:cubicBezTo>
                        <a:pt x="299657" y="2264474"/>
                        <a:pt x="254032" y="2495741"/>
                        <a:pt x="60960" y="2889123"/>
                      </a:cubicBezTo>
                      <a:lnTo>
                        <a:pt x="36195" y="2937224"/>
                      </a:lnTo>
                      <a:lnTo>
                        <a:pt x="37719" y="2937320"/>
                      </a:lnTo>
                      <a:lnTo>
                        <a:pt x="38862" y="2934272"/>
                      </a:lnTo>
                      <a:lnTo>
                        <a:pt x="41529" y="2933033"/>
                      </a:lnTo>
                      <a:lnTo>
                        <a:pt x="63913" y="2889504"/>
                      </a:lnTo>
                      <a:lnTo>
                        <a:pt x="63913" y="2889504"/>
                      </a:lnTo>
                      <a:close/>
                      <a:moveTo>
                        <a:pt x="382524" y="1808417"/>
                      </a:moveTo>
                      <a:lnTo>
                        <a:pt x="389287" y="1738789"/>
                      </a:lnTo>
                      <a:lnTo>
                        <a:pt x="385858" y="1741646"/>
                      </a:lnTo>
                      <a:lnTo>
                        <a:pt x="379381" y="1808131"/>
                      </a:lnTo>
                      <a:lnTo>
                        <a:pt x="359283" y="1960912"/>
                      </a:lnTo>
                      <a:lnTo>
                        <a:pt x="363760" y="1953197"/>
                      </a:lnTo>
                      <a:lnTo>
                        <a:pt x="382524" y="1808417"/>
                      </a:lnTo>
                      <a:lnTo>
                        <a:pt x="382524" y="1808417"/>
                      </a:lnTo>
                      <a:close/>
                      <a:moveTo>
                        <a:pt x="340138" y="868013"/>
                      </a:moveTo>
                      <a:lnTo>
                        <a:pt x="330804" y="824675"/>
                      </a:lnTo>
                      <a:lnTo>
                        <a:pt x="327565" y="823532"/>
                      </a:lnTo>
                      <a:lnTo>
                        <a:pt x="336995" y="867728"/>
                      </a:lnTo>
                      <a:cubicBezTo>
                        <a:pt x="386525" y="1165098"/>
                        <a:pt x="407098" y="1288161"/>
                        <a:pt x="391478" y="1664018"/>
                      </a:cubicBezTo>
                      <a:lnTo>
                        <a:pt x="386429" y="1733455"/>
                      </a:lnTo>
                      <a:lnTo>
                        <a:pt x="389858" y="1730597"/>
                      </a:lnTo>
                      <a:lnTo>
                        <a:pt x="394716" y="1664303"/>
                      </a:lnTo>
                      <a:cubicBezTo>
                        <a:pt x="401955" y="1386364"/>
                        <a:pt x="406718" y="1202722"/>
                        <a:pt x="340138" y="868013"/>
                      </a:cubicBezTo>
                      <a:lnTo>
                        <a:pt x="340138" y="868013"/>
                      </a:lnTo>
                      <a:close/>
                      <a:moveTo>
                        <a:pt x="44387" y="71819"/>
                      </a:moveTo>
                      <a:lnTo>
                        <a:pt x="2762" y="286"/>
                      </a:lnTo>
                      <a:lnTo>
                        <a:pt x="0" y="0"/>
                      </a:lnTo>
                      <a:lnTo>
                        <a:pt x="41720" y="71628"/>
                      </a:lnTo>
                      <a:cubicBezTo>
                        <a:pt x="169259" y="321659"/>
                        <a:pt x="227457" y="435769"/>
                        <a:pt x="315945" y="773049"/>
                      </a:cubicBezTo>
                      <a:lnTo>
                        <a:pt x="326041" y="816197"/>
                      </a:lnTo>
                      <a:lnTo>
                        <a:pt x="329279" y="817340"/>
                      </a:lnTo>
                      <a:lnTo>
                        <a:pt x="318992" y="773335"/>
                      </a:lnTo>
                      <a:cubicBezTo>
                        <a:pt x="249079" y="526256"/>
                        <a:pt x="198501" y="347758"/>
                        <a:pt x="44387" y="71819"/>
                      </a:cubicBezTo>
                      <a:lnTo>
                        <a:pt x="44387" y="7181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30" name="Freeform: Shape 469"/>
                <p:cNvSpPr/>
                <p:nvPr/>
              </p:nvSpPr>
              <p:spPr>
                <a:xfrm>
                  <a:off x="8133779" y="4629626"/>
                  <a:ext cx="447675" cy="371475"/>
                </a:xfrm>
                <a:custGeom>
                  <a:avLst/>
                  <a:gdLst>
                    <a:gd name="connsiteX0" fmla="*/ 392335 w 447675"/>
                    <a:gd name="connsiteY0" fmla="*/ 101441 h 371475"/>
                    <a:gd name="connsiteX1" fmla="*/ 397764 w 447675"/>
                    <a:gd name="connsiteY1" fmla="*/ 91345 h 371475"/>
                    <a:gd name="connsiteX2" fmla="*/ 387191 w 447675"/>
                    <a:gd name="connsiteY2" fmla="*/ 104775 h 371475"/>
                    <a:gd name="connsiteX3" fmla="*/ 28004 w 447675"/>
                    <a:gd name="connsiteY3" fmla="*/ 361379 h 371475"/>
                    <a:gd name="connsiteX4" fmla="*/ 4953 w 447675"/>
                    <a:gd name="connsiteY4" fmla="*/ 372142 h 371475"/>
                    <a:gd name="connsiteX5" fmla="*/ 2286 w 447675"/>
                    <a:gd name="connsiteY5" fmla="*/ 373380 h 371475"/>
                    <a:gd name="connsiteX6" fmla="*/ 1143 w 447675"/>
                    <a:gd name="connsiteY6" fmla="*/ 376428 h 371475"/>
                    <a:gd name="connsiteX7" fmla="*/ 0 w 447675"/>
                    <a:gd name="connsiteY7" fmla="*/ 379476 h 371475"/>
                    <a:gd name="connsiteX8" fmla="*/ 25241 w 447675"/>
                    <a:gd name="connsiteY8" fmla="*/ 367665 h 371475"/>
                    <a:gd name="connsiteX9" fmla="*/ 384620 w 447675"/>
                    <a:gd name="connsiteY9" fmla="*/ 111062 h 371475"/>
                    <a:gd name="connsiteX10" fmla="*/ 392335 w 447675"/>
                    <a:gd name="connsiteY10" fmla="*/ 101441 h 371475"/>
                    <a:gd name="connsiteX11" fmla="*/ 392335 w 447675"/>
                    <a:gd name="connsiteY11" fmla="*/ 101441 h 371475"/>
                    <a:gd name="connsiteX12" fmla="*/ 447675 w 447675"/>
                    <a:gd name="connsiteY12" fmla="*/ 7429 h 371475"/>
                    <a:gd name="connsiteX13" fmla="*/ 450723 w 447675"/>
                    <a:gd name="connsiteY13" fmla="*/ 0 h 371475"/>
                    <a:gd name="connsiteX14" fmla="*/ 408813 w 447675"/>
                    <a:gd name="connsiteY14" fmla="*/ 76200 h 371475"/>
                    <a:gd name="connsiteX15" fmla="*/ 401098 w 447675"/>
                    <a:gd name="connsiteY15" fmla="*/ 87059 h 371475"/>
                    <a:gd name="connsiteX16" fmla="*/ 395764 w 447675"/>
                    <a:gd name="connsiteY16" fmla="*/ 97155 h 371475"/>
                    <a:gd name="connsiteX17" fmla="*/ 406241 w 447675"/>
                    <a:gd name="connsiteY17" fmla="*/ 82677 h 371475"/>
                    <a:gd name="connsiteX18" fmla="*/ 447675 w 447675"/>
                    <a:gd name="connsiteY18" fmla="*/ 7429 h 371475"/>
                    <a:gd name="connsiteX19" fmla="*/ 447675 w 447675"/>
                    <a:gd name="connsiteY19" fmla="*/ 742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47675" h="371475">
                      <a:moveTo>
                        <a:pt x="392335" y="101441"/>
                      </a:moveTo>
                      <a:lnTo>
                        <a:pt x="397764" y="91345"/>
                      </a:lnTo>
                      <a:lnTo>
                        <a:pt x="387191" y="104775"/>
                      </a:lnTo>
                      <a:cubicBezTo>
                        <a:pt x="308800" y="188214"/>
                        <a:pt x="246983" y="254032"/>
                        <a:pt x="28004" y="361379"/>
                      </a:cubicBezTo>
                      <a:lnTo>
                        <a:pt x="4953" y="372142"/>
                      </a:lnTo>
                      <a:lnTo>
                        <a:pt x="2286" y="373380"/>
                      </a:lnTo>
                      <a:lnTo>
                        <a:pt x="1143" y="376428"/>
                      </a:lnTo>
                      <a:lnTo>
                        <a:pt x="0" y="379476"/>
                      </a:lnTo>
                      <a:lnTo>
                        <a:pt x="25241" y="367665"/>
                      </a:lnTo>
                      <a:cubicBezTo>
                        <a:pt x="166497" y="294323"/>
                        <a:pt x="278035" y="236411"/>
                        <a:pt x="384620" y="111062"/>
                      </a:cubicBezTo>
                      <a:lnTo>
                        <a:pt x="392335" y="101441"/>
                      </a:lnTo>
                      <a:lnTo>
                        <a:pt x="392335" y="101441"/>
                      </a:lnTo>
                      <a:close/>
                      <a:moveTo>
                        <a:pt x="447675" y="7429"/>
                      </a:moveTo>
                      <a:lnTo>
                        <a:pt x="450723" y="0"/>
                      </a:lnTo>
                      <a:cubicBezTo>
                        <a:pt x="438531" y="23051"/>
                        <a:pt x="423386" y="54578"/>
                        <a:pt x="408813" y="76200"/>
                      </a:cubicBezTo>
                      <a:lnTo>
                        <a:pt x="401098" y="87059"/>
                      </a:lnTo>
                      <a:lnTo>
                        <a:pt x="395764" y="97155"/>
                      </a:lnTo>
                      <a:lnTo>
                        <a:pt x="406241" y="82677"/>
                      </a:lnTo>
                      <a:cubicBezTo>
                        <a:pt x="418909" y="60293"/>
                        <a:pt x="437674" y="31242"/>
                        <a:pt x="447675" y="7429"/>
                      </a:cubicBezTo>
                      <a:lnTo>
                        <a:pt x="447675" y="742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31" name="Freeform: Shape 470"/>
                <p:cNvSpPr/>
                <p:nvPr/>
              </p:nvSpPr>
              <p:spPr>
                <a:xfrm>
                  <a:off x="4008832" y="2068639"/>
                  <a:ext cx="2305050" cy="2981325"/>
                </a:xfrm>
                <a:custGeom>
                  <a:avLst/>
                  <a:gdLst>
                    <a:gd name="connsiteX0" fmla="*/ 2306625 w 2305050"/>
                    <a:gd name="connsiteY0" fmla="*/ 2981897 h 2981325"/>
                    <a:gd name="connsiteX1" fmla="*/ 2309006 w 2305050"/>
                    <a:gd name="connsiteY1" fmla="*/ 2979325 h 2981325"/>
                    <a:gd name="connsiteX2" fmla="*/ 2305577 w 2305050"/>
                    <a:gd name="connsiteY2" fmla="*/ 2978563 h 2981325"/>
                    <a:gd name="connsiteX3" fmla="*/ 2307291 w 2305050"/>
                    <a:gd name="connsiteY3" fmla="*/ 2973991 h 2981325"/>
                    <a:gd name="connsiteX4" fmla="*/ 2249665 w 2305050"/>
                    <a:gd name="connsiteY4" fmla="*/ 2934272 h 2981325"/>
                    <a:gd name="connsiteX5" fmla="*/ 1702454 w 2305050"/>
                    <a:gd name="connsiteY5" fmla="*/ 2530888 h 2981325"/>
                    <a:gd name="connsiteX6" fmla="*/ 1673688 w 2305050"/>
                    <a:gd name="connsiteY6" fmla="*/ 2508028 h 2981325"/>
                    <a:gd name="connsiteX7" fmla="*/ 1663115 w 2305050"/>
                    <a:gd name="connsiteY7" fmla="*/ 2508695 h 2981325"/>
                    <a:gd name="connsiteX8" fmla="*/ 1699691 w 2305050"/>
                    <a:gd name="connsiteY8" fmla="*/ 2537746 h 2981325"/>
                    <a:gd name="connsiteX9" fmla="*/ 2244998 w 2305050"/>
                    <a:gd name="connsiteY9" fmla="*/ 2939415 h 2981325"/>
                    <a:gd name="connsiteX10" fmla="*/ 2306625 w 2305050"/>
                    <a:gd name="connsiteY10" fmla="*/ 2981897 h 2981325"/>
                    <a:gd name="connsiteX11" fmla="*/ 2306625 w 2305050"/>
                    <a:gd name="connsiteY11" fmla="*/ 2981897 h 2981325"/>
                    <a:gd name="connsiteX12" fmla="*/ 1655019 w 2305050"/>
                    <a:gd name="connsiteY12" fmla="*/ 2502122 h 2981325"/>
                    <a:gd name="connsiteX13" fmla="*/ 1665592 w 2305050"/>
                    <a:gd name="connsiteY13" fmla="*/ 2501456 h 2981325"/>
                    <a:gd name="connsiteX14" fmla="*/ 1601108 w 2305050"/>
                    <a:gd name="connsiteY14" fmla="*/ 2449354 h 2981325"/>
                    <a:gd name="connsiteX15" fmla="*/ 1587868 w 2305050"/>
                    <a:gd name="connsiteY15" fmla="*/ 2438591 h 2981325"/>
                    <a:gd name="connsiteX16" fmla="*/ 1585296 w 2305050"/>
                    <a:gd name="connsiteY16" fmla="*/ 2445639 h 2981325"/>
                    <a:gd name="connsiteX17" fmla="*/ 1595012 w 2305050"/>
                    <a:gd name="connsiteY17" fmla="*/ 2453545 h 2981325"/>
                    <a:gd name="connsiteX18" fmla="*/ 1655019 w 2305050"/>
                    <a:gd name="connsiteY18" fmla="*/ 2502122 h 2981325"/>
                    <a:gd name="connsiteX19" fmla="*/ 1655019 w 2305050"/>
                    <a:gd name="connsiteY19" fmla="*/ 2502122 h 2981325"/>
                    <a:gd name="connsiteX20" fmla="*/ 1579295 w 2305050"/>
                    <a:gd name="connsiteY20" fmla="*/ 2440781 h 2981325"/>
                    <a:gd name="connsiteX21" fmla="*/ 1581867 w 2305050"/>
                    <a:gd name="connsiteY21" fmla="*/ 2433638 h 2981325"/>
                    <a:gd name="connsiteX22" fmla="*/ 1455089 w 2305050"/>
                    <a:gd name="connsiteY22" fmla="*/ 2327244 h 2981325"/>
                    <a:gd name="connsiteX23" fmla="*/ 1423752 w 2305050"/>
                    <a:gd name="connsiteY23" fmla="*/ 2300288 h 2981325"/>
                    <a:gd name="connsiteX24" fmla="*/ 1414418 w 2305050"/>
                    <a:gd name="connsiteY24" fmla="*/ 2301716 h 2981325"/>
                    <a:gd name="connsiteX25" fmla="*/ 1450613 w 2305050"/>
                    <a:gd name="connsiteY25" fmla="*/ 2332958 h 2981325"/>
                    <a:gd name="connsiteX26" fmla="*/ 1579295 w 2305050"/>
                    <a:gd name="connsiteY26" fmla="*/ 2440781 h 2981325"/>
                    <a:gd name="connsiteX27" fmla="*/ 1579295 w 2305050"/>
                    <a:gd name="connsiteY27" fmla="*/ 2440781 h 2981325"/>
                    <a:gd name="connsiteX28" fmla="*/ 1406988 w 2305050"/>
                    <a:gd name="connsiteY28" fmla="*/ 2295239 h 2981325"/>
                    <a:gd name="connsiteX29" fmla="*/ 1416323 w 2305050"/>
                    <a:gd name="connsiteY29" fmla="*/ 2293811 h 2981325"/>
                    <a:gd name="connsiteX30" fmla="*/ 1380223 w 2305050"/>
                    <a:gd name="connsiteY30" fmla="*/ 2262283 h 2981325"/>
                    <a:gd name="connsiteX31" fmla="*/ 594506 w 2305050"/>
                    <a:gd name="connsiteY31" fmla="*/ 1458563 h 2981325"/>
                    <a:gd name="connsiteX32" fmla="*/ 570788 w 2305050"/>
                    <a:gd name="connsiteY32" fmla="*/ 1428845 h 2981325"/>
                    <a:gd name="connsiteX33" fmla="*/ 565645 w 2305050"/>
                    <a:gd name="connsiteY33" fmla="*/ 1433322 h 2981325"/>
                    <a:gd name="connsiteX34" fmla="*/ 589457 w 2305050"/>
                    <a:gd name="connsiteY34" fmla="*/ 1463135 h 2981325"/>
                    <a:gd name="connsiteX35" fmla="*/ 1375841 w 2305050"/>
                    <a:gd name="connsiteY35" fmla="*/ 2267998 h 2981325"/>
                    <a:gd name="connsiteX36" fmla="*/ 1406988 w 2305050"/>
                    <a:gd name="connsiteY36" fmla="*/ 2295239 h 2981325"/>
                    <a:gd name="connsiteX37" fmla="*/ 1406988 w 2305050"/>
                    <a:gd name="connsiteY37" fmla="*/ 2295239 h 2981325"/>
                    <a:gd name="connsiteX38" fmla="*/ 561454 w 2305050"/>
                    <a:gd name="connsiteY38" fmla="*/ 1427893 h 2981325"/>
                    <a:gd name="connsiteX39" fmla="*/ 566597 w 2305050"/>
                    <a:gd name="connsiteY39" fmla="*/ 1423416 h 2981325"/>
                    <a:gd name="connsiteX40" fmla="*/ 538784 w 2305050"/>
                    <a:gd name="connsiteY40" fmla="*/ 1387793 h 2981325"/>
                    <a:gd name="connsiteX41" fmla="*/ 400196 w 2305050"/>
                    <a:gd name="connsiteY41" fmla="*/ 1196626 h 2981325"/>
                    <a:gd name="connsiteX42" fmla="*/ 396386 w 2305050"/>
                    <a:gd name="connsiteY42" fmla="*/ 1202912 h 2981325"/>
                    <a:gd name="connsiteX43" fmla="*/ 534689 w 2305050"/>
                    <a:gd name="connsiteY43" fmla="*/ 1393698 h 2981325"/>
                    <a:gd name="connsiteX44" fmla="*/ 561454 w 2305050"/>
                    <a:gd name="connsiteY44" fmla="*/ 1427893 h 2981325"/>
                    <a:gd name="connsiteX45" fmla="*/ 561454 w 2305050"/>
                    <a:gd name="connsiteY45" fmla="*/ 1427893 h 2981325"/>
                    <a:gd name="connsiteX46" fmla="*/ 392766 w 2305050"/>
                    <a:gd name="connsiteY46" fmla="*/ 1197483 h 2981325"/>
                    <a:gd name="connsiteX47" fmla="*/ 396576 w 2305050"/>
                    <a:gd name="connsiteY47" fmla="*/ 1191197 h 2981325"/>
                    <a:gd name="connsiteX48" fmla="*/ 233603 w 2305050"/>
                    <a:gd name="connsiteY48" fmla="*/ 921353 h 2981325"/>
                    <a:gd name="connsiteX49" fmla="*/ 233413 w 2305050"/>
                    <a:gd name="connsiteY49" fmla="*/ 922877 h 2981325"/>
                    <a:gd name="connsiteX50" fmla="*/ 228079 w 2305050"/>
                    <a:gd name="connsiteY50" fmla="*/ 922782 h 2981325"/>
                    <a:gd name="connsiteX51" fmla="*/ 229412 w 2305050"/>
                    <a:gd name="connsiteY51" fmla="*/ 913448 h 2981325"/>
                    <a:gd name="connsiteX52" fmla="*/ 224269 w 2305050"/>
                    <a:gd name="connsiteY52" fmla="*/ 903542 h 2981325"/>
                    <a:gd name="connsiteX53" fmla="*/ 219411 w 2305050"/>
                    <a:gd name="connsiteY53" fmla="*/ 908209 h 2981325"/>
                    <a:gd name="connsiteX54" fmla="*/ 392766 w 2305050"/>
                    <a:gd name="connsiteY54" fmla="*/ 1197483 h 2981325"/>
                    <a:gd name="connsiteX55" fmla="*/ 392766 w 2305050"/>
                    <a:gd name="connsiteY55" fmla="*/ 1197483 h 2981325"/>
                    <a:gd name="connsiteX56" fmla="*/ 216744 w 2305050"/>
                    <a:gd name="connsiteY56" fmla="*/ 902970 h 2981325"/>
                    <a:gd name="connsiteX57" fmla="*/ 221507 w 2305050"/>
                    <a:gd name="connsiteY57" fmla="*/ 898303 h 2981325"/>
                    <a:gd name="connsiteX58" fmla="*/ 75869 w 2305050"/>
                    <a:gd name="connsiteY58" fmla="*/ 549593 h 2981325"/>
                    <a:gd name="connsiteX59" fmla="*/ 56819 w 2305050"/>
                    <a:gd name="connsiteY59" fmla="*/ 484061 h 2981325"/>
                    <a:gd name="connsiteX60" fmla="*/ 55105 w 2305050"/>
                    <a:gd name="connsiteY60" fmla="*/ 499872 h 2981325"/>
                    <a:gd name="connsiteX61" fmla="*/ 71107 w 2305050"/>
                    <a:gd name="connsiteY61" fmla="*/ 554069 h 2981325"/>
                    <a:gd name="connsiteX62" fmla="*/ 216744 w 2305050"/>
                    <a:gd name="connsiteY62" fmla="*/ 902970 h 2981325"/>
                    <a:gd name="connsiteX63" fmla="*/ 216744 w 2305050"/>
                    <a:gd name="connsiteY63" fmla="*/ 902970 h 2981325"/>
                    <a:gd name="connsiteX64" fmla="*/ 39008 w 2305050"/>
                    <a:gd name="connsiteY64" fmla="*/ 437579 h 2981325"/>
                    <a:gd name="connsiteX65" fmla="*/ 51581 w 2305050"/>
                    <a:gd name="connsiteY65" fmla="*/ 487204 h 2981325"/>
                    <a:gd name="connsiteX66" fmla="*/ 53390 w 2305050"/>
                    <a:gd name="connsiteY66" fmla="*/ 471392 h 2981325"/>
                    <a:gd name="connsiteX67" fmla="*/ 43865 w 2305050"/>
                    <a:gd name="connsiteY67" fmla="*/ 433292 h 2981325"/>
                    <a:gd name="connsiteX68" fmla="*/ 6527 w 2305050"/>
                    <a:gd name="connsiteY68" fmla="*/ 0 h 2981325"/>
                    <a:gd name="connsiteX69" fmla="*/ 1289 w 2305050"/>
                    <a:gd name="connsiteY69" fmla="*/ 7239 h 2981325"/>
                    <a:gd name="connsiteX70" fmla="*/ 39008 w 2305050"/>
                    <a:gd name="connsiteY70" fmla="*/ 437579 h 2981325"/>
                    <a:gd name="connsiteX71" fmla="*/ 39008 w 2305050"/>
                    <a:gd name="connsiteY71" fmla="*/ 437579 h 2981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305050" h="2981325">
                      <a:moveTo>
                        <a:pt x="2306625" y="2981897"/>
                      </a:moveTo>
                      <a:lnTo>
                        <a:pt x="2309006" y="2979325"/>
                      </a:lnTo>
                      <a:lnTo>
                        <a:pt x="2305577" y="2978563"/>
                      </a:lnTo>
                      <a:lnTo>
                        <a:pt x="2307291" y="2973991"/>
                      </a:lnTo>
                      <a:lnTo>
                        <a:pt x="2249665" y="2934272"/>
                      </a:lnTo>
                      <a:cubicBezTo>
                        <a:pt x="2059070" y="2800064"/>
                        <a:pt x="1921338" y="2703005"/>
                        <a:pt x="1702454" y="2530888"/>
                      </a:cubicBezTo>
                      <a:lnTo>
                        <a:pt x="1673688" y="2508028"/>
                      </a:lnTo>
                      <a:lnTo>
                        <a:pt x="1663115" y="2508695"/>
                      </a:lnTo>
                      <a:lnTo>
                        <a:pt x="1699691" y="2537746"/>
                      </a:lnTo>
                      <a:cubicBezTo>
                        <a:pt x="1860474" y="2661761"/>
                        <a:pt x="1999253" y="2768822"/>
                        <a:pt x="2244998" y="2939415"/>
                      </a:cubicBezTo>
                      <a:lnTo>
                        <a:pt x="2306625" y="2981897"/>
                      </a:lnTo>
                      <a:lnTo>
                        <a:pt x="2306625" y="2981897"/>
                      </a:lnTo>
                      <a:close/>
                      <a:moveTo>
                        <a:pt x="1655019" y="2502122"/>
                      </a:moveTo>
                      <a:lnTo>
                        <a:pt x="1665592" y="2501456"/>
                      </a:lnTo>
                      <a:lnTo>
                        <a:pt x="1601108" y="2449354"/>
                      </a:lnTo>
                      <a:lnTo>
                        <a:pt x="1587868" y="2438591"/>
                      </a:lnTo>
                      <a:lnTo>
                        <a:pt x="1585296" y="2445639"/>
                      </a:lnTo>
                      <a:lnTo>
                        <a:pt x="1595012" y="2453545"/>
                      </a:lnTo>
                      <a:lnTo>
                        <a:pt x="1655019" y="2502122"/>
                      </a:lnTo>
                      <a:lnTo>
                        <a:pt x="1655019" y="2502122"/>
                      </a:lnTo>
                      <a:close/>
                      <a:moveTo>
                        <a:pt x="1579295" y="2440781"/>
                      </a:moveTo>
                      <a:lnTo>
                        <a:pt x="1581867" y="2433638"/>
                      </a:lnTo>
                      <a:lnTo>
                        <a:pt x="1455089" y="2327244"/>
                      </a:lnTo>
                      <a:lnTo>
                        <a:pt x="1423752" y="2300288"/>
                      </a:lnTo>
                      <a:lnTo>
                        <a:pt x="1414418" y="2301716"/>
                      </a:lnTo>
                      <a:lnTo>
                        <a:pt x="1450613" y="2332958"/>
                      </a:lnTo>
                      <a:lnTo>
                        <a:pt x="1579295" y="2440781"/>
                      </a:lnTo>
                      <a:lnTo>
                        <a:pt x="1579295" y="2440781"/>
                      </a:lnTo>
                      <a:close/>
                      <a:moveTo>
                        <a:pt x="1406988" y="2295239"/>
                      </a:moveTo>
                      <a:lnTo>
                        <a:pt x="1416323" y="2293811"/>
                      </a:lnTo>
                      <a:lnTo>
                        <a:pt x="1380223" y="2262283"/>
                      </a:lnTo>
                      <a:cubicBezTo>
                        <a:pt x="1157338" y="2060829"/>
                        <a:pt x="880065" y="1810036"/>
                        <a:pt x="594506" y="1458563"/>
                      </a:cubicBezTo>
                      <a:lnTo>
                        <a:pt x="570788" y="1428845"/>
                      </a:lnTo>
                      <a:lnTo>
                        <a:pt x="565645" y="1433322"/>
                      </a:lnTo>
                      <a:lnTo>
                        <a:pt x="589457" y="1463135"/>
                      </a:lnTo>
                      <a:cubicBezTo>
                        <a:pt x="739952" y="1642015"/>
                        <a:pt x="946073" y="1886998"/>
                        <a:pt x="1375841" y="2267998"/>
                      </a:cubicBezTo>
                      <a:lnTo>
                        <a:pt x="1406988" y="2295239"/>
                      </a:lnTo>
                      <a:lnTo>
                        <a:pt x="1406988" y="2295239"/>
                      </a:lnTo>
                      <a:close/>
                      <a:moveTo>
                        <a:pt x="561454" y="1427893"/>
                      </a:moveTo>
                      <a:lnTo>
                        <a:pt x="566597" y="1423416"/>
                      </a:lnTo>
                      <a:lnTo>
                        <a:pt x="538784" y="1387793"/>
                      </a:lnTo>
                      <a:cubicBezTo>
                        <a:pt x="496970" y="1330643"/>
                        <a:pt x="440296" y="1255014"/>
                        <a:pt x="400196" y="1196626"/>
                      </a:cubicBezTo>
                      <a:lnTo>
                        <a:pt x="396386" y="1202912"/>
                      </a:lnTo>
                      <a:cubicBezTo>
                        <a:pt x="437629" y="1260348"/>
                        <a:pt x="491731" y="1337501"/>
                        <a:pt x="534689" y="1393698"/>
                      </a:cubicBezTo>
                      <a:lnTo>
                        <a:pt x="561454" y="1427893"/>
                      </a:lnTo>
                      <a:lnTo>
                        <a:pt x="561454" y="1427893"/>
                      </a:lnTo>
                      <a:close/>
                      <a:moveTo>
                        <a:pt x="392766" y="1197483"/>
                      </a:moveTo>
                      <a:lnTo>
                        <a:pt x="396576" y="1191197"/>
                      </a:lnTo>
                      <a:cubicBezTo>
                        <a:pt x="345998" y="1111282"/>
                        <a:pt x="279895" y="1003840"/>
                        <a:pt x="233603" y="921353"/>
                      </a:cubicBezTo>
                      <a:lnTo>
                        <a:pt x="233413" y="922877"/>
                      </a:lnTo>
                      <a:lnTo>
                        <a:pt x="228079" y="922782"/>
                      </a:lnTo>
                      <a:lnTo>
                        <a:pt x="229412" y="913448"/>
                      </a:lnTo>
                      <a:lnTo>
                        <a:pt x="224269" y="903542"/>
                      </a:lnTo>
                      <a:lnTo>
                        <a:pt x="219411" y="908209"/>
                      </a:lnTo>
                      <a:cubicBezTo>
                        <a:pt x="269227" y="996315"/>
                        <a:pt x="338188" y="1112330"/>
                        <a:pt x="392766" y="1197483"/>
                      </a:cubicBezTo>
                      <a:lnTo>
                        <a:pt x="392766" y="1197483"/>
                      </a:lnTo>
                      <a:close/>
                      <a:moveTo>
                        <a:pt x="216744" y="902970"/>
                      </a:moveTo>
                      <a:lnTo>
                        <a:pt x="221507" y="898303"/>
                      </a:lnTo>
                      <a:cubicBezTo>
                        <a:pt x="123590" y="691610"/>
                        <a:pt x="117779" y="679228"/>
                        <a:pt x="75869" y="549593"/>
                      </a:cubicBezTo>
                      <a:lnTo>
                        <a:pt x="56819" y="484061"/>
                      </a:lnTo>
                      <a:lnTo>
                        <a:pt x="55105" y="499872"/>
                      </a:lnTo>
                      <a:lnTo>
                        <a:pt x="71107" y="554069"/>
                      </a:lnTo>
                      <a:cubicBezTo>
                        <a:pt x="145878" y="761238"/>
                        <a:pt x="148831" y="769334"/>
                        <a:pt x="216744" y="902970"/>
                      </a:cubicBezTo>
                      <a:lnTo>
                        <a:pt x="216744" y="902970"/>
                      </a:lnTo>
                      <a:close/>
                      <a:moveTo>
                        <a:pt x="39008" y="437579"/>
                      </a:moveTo>
                      <a:lnTo>
                        <a:pt x="51581" y="487204"/>
                      </a:lnTo>
                      <a:lnTo>
                        <a:pt x="53390" y="471392"/>
                      </a:lnTo>
                      <a:lnTo>
                        <a:pt x="43865" y="433292"/>
                      </a:lnTo>
                      <a:cubicBezTo>
                        <a:pt x="2241" y="210884"/>
                        <a:pt x="1479" y="206597"/>
                        <a:pt x="6527" y="0"/>
                      </a:cubicBezTo>
                      <a:cubicBezTo>
                        <a:pt x="4813" y="2381"/>
                        <a:pt x="3003" y="4763"/>
                        <a:pt x="1289" y="7239"/>
                      </a:cubicBezTo>
                      <a:cubicBezTo>
                        <a:pt x="-1759" y="189262"/>
                        <a:pt x="-2807" y="250603"/>
                        <a:pt x="39008" y="437579"/>
                      </a:cubicBezTo>
                      <a:lnTo>
                        <a:pt x="39008" y="43757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32" name="Freeform: Shape 471"/>
                <p:cNvSpPr/>
                <p:nvPr/>
              </p:nvSpPr>
              <p:spPr>
                <a:xfrm>
                  <a:off x="6314408" y="1967294"/>
                  <a:ext cx="552450" cy="3076575"/>
                </a:xfrm>
                <a:custGeom>
                  <a:avLst/>
                  <a:gdLst>
                    <a:gd name="connsiteX0" fmla="*/ 33052 w 552450"/>
                    <a:gd name="connsiteY0" fmla="*/ 3010948 h 3076575"/>
                    <a:gd name="connsiteX1" fmla="*/ 199549 w 552450"/>
                    <a:gd name="connsiteY1" fmla="*/ 2519743 h 3076575"/>
                    <a:gd name="connsiteX2" fmla="*/ 191643 w 552450"/>
                    <a:gd name="connsiteY2" fmla="*/ 2520887 h 3076575"/>
                    <a:gd name="connsiteX3" fmla="*/ 26194 w 552450"/>
                    <a:gd name="connsiteY3" fmla="*/ 3009329 h 3076575"/>
                    <a:gd name="connsiteX4" fmla="*/ 1714 w 552450"/>
                    <a:gd name="connsiteY4" fmla="*/ 3075242 h 3076575"/>
                    <a:gd name="connsiteX5" fmla="*/ 0 w 552450"/>
                    <a:gd name="connsiteY5" fmla="*/ 3079814 h 3076575"/>
                    <a:gd name="connsiteX6" fmla="*/ 3429 w 552450"/>
                    <a:gd name="connsiteY6" fmla="*/ 3080576 h 3076575"/>
                    <a:gd name="connsiteX7" fmla="*/ 6763 w 552450"/>
                    <a:gd name="connsiteY7" fmla="*/ 3081338 h 3076575"/>
                    <a:gd name="connsiteX8" fmla="*/ 33052 w 552450"/>
                    <a:gd name="connsiteY8" fmla="*/ 3010948 h 3076575"/>
                    <a:gd name="connsiteX9" fmla="*/ 33052 w 552450"/>
                    <a:gd name="connsiteY9" fmla="*/ 3010948 h 3076575"/>
                    <a:gd name="connsiteX10" fmla="*/ 201835 w 552450"/>
                    <a:gd name="connsiteY10" fmla="*/ 2512219 h 3076575"/>
                    <a:gd name="connsiteX11" fmla="*/ 304038 w 552450"/>
                    <a:gd name="connsiteY11" fmla="*/ 2155889 h 3076575"/>
                    <a:gd name="connsiteX12" fmla="*/ 295942 w 552450"/>
                    <a:gd name="connsiteY12" fmla="*/ 2157984 h 3076575"/>
                    <a:gd name="connsiteX13" fmla="*/ 193929 w 552450"/>
                    <a:gd name="connsiteY13" fmla="*/ 2513362 h 3076575"/>
                    <a:gd name="connsiteX14" fmla="*/ 201835 w 552450"/>
                    <a:gd name="connsiteY14" fmla="*/ 2512219 h 3076575"/>
                    <a:gd name="connsiteX15" fmla="*/ 201835 w 552450"/>
                    <a:gd name="connsiteY15" fmla="*/ 2512219 h 3076575"/>
                    <a:gd name="connsiteX16" fmla="*/ 306229 w 552450"/>
                    <a:gd name="connsiteY16" fmla="*/ 2147602 h 3076575"/>
                    <a:gd name="connsiteX17" fmla="*/ 422720 w 552450"/>
                    <a:gd name="connsiteY17" fmla="*/ 1661732 h 3076575"/>
                    <a:gd name="connsiteX18" fmla="*/ 416528 w 552450"/>
                    <a:gd name="connsiteY18" fmla="*/ 1656874 h 3076575"/>
                    <a:gd name="connsiteX19" fmla="*/ 298228 w 552450"/>
                    <a:gd name="connsiteY19" fmla="*/ 2149793 h 3076575"/>
                    <a:gd name="connsiteX20" fmla="*/ 306229 w 552450"/>
                    <a:gd name="connsiteY20" fmla="*/ 2147602 h 3076575"/>
                    <a:gd name="connsiteX21" fmla="*/ 306229 w 552450"/>
                    <a:gd name="connsiteY21" fmla="*/ 2147602 h 3076575"/>
                    <a:gd name="connsiteX22" fmla="*/ 424339 w 552450"/>
                    <a:gd name="connsiteY22" fmla="*/ 1653731 h 3076575"/>
                    <a:gd name="connsiteX23" fmla="*/ 505396 w 552450"/>
                    <a:gd name="connsiteY23" fmla="*/ 1188815 h 3076575"/>
                    <a:gd name="connsiteX24" fmla="*/ 500158 w 552450"/>
                    <a:gd name="connsiteY24" fmla="*/ 1177385 h 3076575"/>
                    <a:gd name="connsiteX25" fmla="*/ 418147 w 552450"/>
                    <a:gd name="connsiteY25" fmla="*/ 1648873 h 3076575"/>
                    <a:gd name="connsiteX26" fmla="*/ 424339 w 552450"/>
                    <a:gd name="connsiteY26" fmla="*/ 1653731 h 3076575"/>
                    <a:gd name="connsiteX27" fmla="*/ 424339 w 552450"/>
                    <a:gd name="connsiteY27" fmla="*/ 1653731 h 3076575"/>
                    <a:gd name="connsiteX28" fmla="*/ 552641 w 552450"/>
                    <a:gd name="connsiteY28" fmla="*/ 448342 h 3076575"/>
                    <a:gd name="connsiteX29" fmla="*/ 551497 w 552450"/>
                    <a:gd name="connsiteY29" fmla="*/ 405765 h 3076575"/>
                    <a:gd name="connsiteX30" fmla="*/ 545783 w 552450"/>
                    <a:gd name="connsiteY30" fmla="*/ 403669 h 3076575"/>
                    <a:gd name="connsiteX31" fmla="*/ 546926 w 552450"/>
                    <a:gd name="connsiteY31" fmla="*/ 447103 h 3076575"/>
                    <a:gd name="connsiteX32" fmla="*/ 501872 w 552450"/>
                    <a:gd name="connsiteY32" fmla="*/ 1165193 h 3076575"/>
                    <a:gd name="connsiteX33" fmla="*/ 507111 w 552450"/>
                    <a:gd name="connsiteY33" fmla="*/ 1176623 h 3076575"/>
                    <a:gd name="connsiteX34" fmla="*/ 552641 w 552450"/>
                    <a:gd name="connsiteY34" fmla="*/ 448342 h 3076575"/>
                    <a:gd name="connsiteX35" fmla="*/ 552641 w 552450"/>
                    <a:gd name="connsiteY35" fmla="*/ 448342 h 3076575"/>
                    <a:gd name="connsiteX36" fmla="*/ 524351 w 552450"/>
                    <a:gd name="connsiteY36" fmla="*/ 80391 h 3076575"/>
                    <a:gd name="connsiteX37" fmla="*/ 512159 w 552450"/>
                    <a:gd name="connsiteY37" fmla="*/ 1048 h 3076575"/>
                    <a:gd name="connsiteX38" fmla="*/ 507206 w 552450"/>
                    <a:gd name="connsiteY38" fmla="*/ 0 h 3076575"/>
                    <a:gd name="connsiteX39" fmla="*/ 519208 w 552450"/>
                    <a:gd name="connsiteY39" fmla="*/ 79343 h 3076575"/>
                    <a:gd name="connsiteX40" fmla="*/ 542925 w 552450"/>
                    <a:gd name="connsiteY40" fmla="*/ 335566 h 3076575"/>
                    <a:gd name="connsiteX41" fmla="*/ 545592 w 552450"/>
                    <a:gd name="connsiteY41" fmla="*/ 397002 h 3076575"/>
                    <a:gd name="connsiteX42" fmla="*/ 551307 w 552450"/>
                    <a:gd name="connsiteY42" fmla="*/ 399098 h 3076575"/>
                    <a:gd name="connsiteX43" fmla="*/ 548545 w 552450"/>
                    <a:gd name="connsiteY43" fmla="*/ 336709 h 3076575"/>
                    <a:gd name="connsiteX44" fmla="*/ 524351 w 552450"/>
                    <a:gd name="connsiteY44" fmla="*/ 80391 h 3076575"/>
                    <a:gd name="connsiteX45" fmla="*/ 524351 w 552450"/>
                    <a:gd name="connsiteY45" fmla="*/ 80391 h 3076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552450" h="3076575">
                      <a:moveTo>
                        <a:pt x="33052" y="3010948"/>
                      </a:moveTo>
                      <a:cubicBezTo>
                        <a:pt x="116872" y="2776347"/>
                        <a:pt x="134303" y="2727579"/>
                        <a:pt x="199549" y="2519743"/>
                      </a:cubicBezTo>
                      <a:lnTo>
                        <a:pt x="191643" y="2520887"/>
                      </a:lnTo>
                      <a:cubicBezTo>
                        <a:pt x="104299" y="2792349"/>
                        <a:pt x="99060" y="2808637"/>
                        <a:pt x="26194" y="3009329"/>
                      </a:cubicBezTo>
                      <a:lnTo>
                        <a:pt x="1714" y="3075242"/>
                      </a:lnTo>
                      <a:lnTo>
                        <a:pt x="0" y="3079814"/>
                      </a:lnTo>
                      <a:lnTo>
                        <a:pt x="3429" y="3080576"/>
                      </a:lnTo>
                      <a:lnTo>
                        <a:pt x="6763" y="3081338"/>
                      </a:lnTo>
                      <a:lnTo>
                        <a:pt x="33052" y="3010948"/>
                      </a:lnTo>
                      <a:lnTo>
                        <a:pt x="33052" y="3010948"/>
                      </a:lnTo>
                      <a:close/>
                      <a:moveTo>
                        <a:pt x="201835" y="2512219"/>
                      </a:moveTo>
                      <a:cubicBezTo>
                        <a:pt x="233172" y="2405539"/>
                        <a:pt x="274511" y="2263140"/>
                        <a:pt x="304038" y="2155889"/>
                      </a:cubicBezTo>
                      <a:lnTo>
                        <a:pt x="295942" y="2157984"/>
                      </a:lnTo>
                      <a:cubicBezTo>
                        <a:pt x="266033" y="2264759"/>
                        <a:pt x="225743" y="2407063"/>
                        <a:pt x="193929" y="2513362"/>
                      </a:cubicBezTo>
                      <a:lnTo>
                        <a:pt x="201835" y="2512219"/>
                      </a:lnTo>
                      <a:lnTo>
                        <a:pt x="201835" y="2512219"/>
                      </a:lnTo>
                      <a:close/>
                      <a:moveTo>
                        <a:pt x="306229" y="2147602"/>
                      </a:moveTo>
                      <a:cubicBezTo>
                        <a:pt x="377380" y="1869091"/>
                        <a:pt x="384810" y="1839944"/>
                        <a:pt x="422720" y="1661732"/>
                      </a:cubicBezTo>
                      <a:lnTo>
                        <a:pt x="416528" y="1656874"/>
                      </a:lnTo>
                      <a:cubicBezTo>
                        <a:pt x="352044" y="1945196"/>
                        <a:pt x="349472" y="1956435"/>
                        <a:pt x="298228" y="2149793"/>
                      </a:cubicBezTo>
                      <a:lnTo>
                        <a:pt x="306229" y="2147602"/>
                      </a:lnTo>
                      <a:lnTo>
                        <a:pt x="306229" y="2147602"/>
                      </a:lnTo>
                      <a:close/>
                      <a:moveTo>
                        <a:pt x="424339" y="1653731"/>
                      </a:moveTo>
                      <a:cubicBezTo>
                        <a:pt x="479108" y="1370266"/>
                        <a:pt x="482346" y="1353312"/>
                        <a:pt x="505396" y="1188815"/>
                      </a:cubicBezTo>
                      <a:lnTo>
                        <a:pt x="500158" y="1177385"/>
                      </a:lnTo>
                      <a:cubicBezTo>
                        <a:pt x="456724" y="1458468"/>
                        <a:pt x="455105" y="1469517"/>
                        <a:pt x="418147" y="1648873"/>
                      </a:cubicBezTo>
                      <a:lnTo>
                        <a:pt x="424339" y="1653731"/>
                      </a:lnTo>
                      <a:lnTo>
                        <a:pt x="424339" y="1653731"/>
                      </a:lnTo>
                      <a:close/>
                      <a:moveTo>
                        <a:pt x="552641" y="448342"/>
                      </a:moveTo>
                      <a:lnTo>
                        <a:pt x="551497" y="405765"/>
                      </a:lnTo>
                      <a:lnTo>
                        <a:pt x="545783" y="403669"/>
                      </a:lnTo>
                      <a:lnTo>
                        <a:pt x="546926" y="447103"/>
                      </a:lnTo>
                      <a:cubicBezTo>
                        <a:pt x="545687" y="687991"/>
                        <a:pt x="544925" y="820769"/>
                        <a:pt x="501872" y="1165193"/>
                      </a:cubicBezTo>
                      <a:lnTo>
                        <a:pt x="507111" y="1176623"/>
                      </a:lnTo>
                      <a:cubicBezTo>
                        <a:pt x="537591" y="913733"/>
                        <a:pt x="557784" y="739997"/>
                        <a:pt x="552641" y="448342"/>
                      </a:cubicBezTo>
                      <a:lnTo>
                        <a:pt x="552641" y="448342"/>
                      </a:lnTo>
                      <a:close/>
                      <a:moveTo>
                        <a:pt x="524351" y="80391"/>
                      </a:moveTo>
                      <a:lnTo>
                        <a:pt x="512159" y="1048"/>
                      </a:lnTo>
                      <a:lnTo>
                        <a:pt x="507206" y="0"/>
                      </a:lnTo>
                      <a:lnTo>
                        <a:pt x="519208" y="79343"/>
                      </a:lnTo>
                      <a:cubicBezTo>
                        <a:pt x="527209" y="156115"/>
                        <a:pt x="538067" y="258508"/>
                        <a:pt x="542925" y="335566"/>
                      </a:cubicBezTo>
                      <a:lnTo>
                        <a:pt x="545592" y="397002"/>
                      </a:lnTo>
                      <a:lnTo>
                        <a:pt x="551307" y="399098"/>
                      </a:lnTo>
                      <a:lnTo>
                        <a:pt x="548545" y="336709"/>
                      </a:lnTo>
                      <a:cubicBezTo>
                        <a:pt x="542068" y="259747"/>
                        <a:pt x="535019" y="156877"/>
                        <a:pt x="524351" y="80391"/>
                      </a:cubicBezTo>
                      <a:lnTo>
                        <a:pt x="524351" y="8039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33" name="Freeform: Shape 472"/>
                <p:cNvSpPr/>
                <p:nvPr/>
              </p:nvSpPr>
              <p:spPr>
                <a:xfrm>
                  <a:off x="6129814" y="2036254"/>
                  <a:ext cx="2619375" cy="1038225"/>
                </a:xfrm>
                <a:custGeom>
                  <a:avLst/>
                  <a:gdLst>
                    <a:gd name="connsiteX0" fmla="*/ 2622233 w 2619375"/>
                    <a:gd name="connsiteY0" fmla="*/ 1038511 h 1038225"/>
                    <a:gd name="connsiteX1" fmla="*/ 2620899 w 2619375"/>
                    <a:gd name="connsiteY1" fmla="*/ 1030986 h 1038225"/>
                    <a:gd name="connsiteX2" fmla="*/ 2613660 w 2619375"/>
                    <a:gd name="connsiteY2" fmla="*/ 1012603 h 1038225"/>
                    <a:gd name="connsiteX3" fmla="*/ 2615089 w 2619375"/>
                    <a:gd name="connsiteY3" fmla="*/ 1020318 h 1038225"/>
                    <a:gd name="connsiteX4" fmla="*/ 2622233 w 2619375"/>
                    <a:gd name="connsiteY4" fmla="*/ 1038511 h 1038225"/>
                    <a:gd name="connsiteX5" fmla="*/ 2622233 w 2619375"/>
                    <a:gd name="connsiteY5" fmla="*/ 1038511 h 1038225"/>
                    <a:gd name="connsiteX6" fmla="*/ 2614517 w 2619375"/>
                    <a:gd name="connsiteY6" fmla="*/ 1019366 h 1038225"/>
                    <a:gd name="connsiteX7" fmla="*/ 2613089 w 2619375"/>
                    <a:gd name="connsiteY7" fmla="*/ 1011650 h 1038225"/>
                    <a:gd name="connsiteX8" fmla="*/ 2586990 w 2619375"/>
                    <a:gd name="connsiteY8" fmla="*/ 983742 h 1038225"/>
                    <a:gd name="connsiteX9" fmla="*/ 2587467 w 2619375"/>
                    <a:gd name="connsiteY9" fmla="*/ 990409 h 1038225"/>
                    <a:gd name="connsiteX10" fmla="*/ 2614517 w 2619375"/>
                    <a:gd name="connsiteY10" fmla="*/ 1019366 h 1038225"/>
                    <a:gd name="connsiteX11" fmla="*/ 2614517 w 2619375"/>
                    <a:gd name="connsiteY11" fmla="*/ 1019366 h 1038225"/>
                    <a:gd name="connsiteX12" fmla="*/ 2586038 w 2619375"/>
                    <a:gd name="connsiteY12" fmla="*/ 989362 h 1038225"/>
                    <a:gd name="connsiteX13" fmla="*/ 2585561 w 2619375"/>
                    <a:gd name="connsiteY13" fmla="*/ 982694 h 1038225"/>
                    <a:gd name="connsiteX14" fmla="*/ 2316385 w 2619375"/>
                    <a:gd name="connsiteY14" fmla="*/ 856964 h 1038225"/>
                    <a:gd name="connsiteX15" fmla="*/ 2296668 w 2619375"/>
                    <a:gd name="connsiteY15" fmla="*/ 849821 h 1038225"/>
                    <a:gd name="connsiteX16" fmla="*/ 2293430 w 2619375"/>
                    <a:gd name="connsiteY16" fmla="*/ 848678 h 1038225"/>
                    <a:gd name="connsiteX17" fmla="*/ 2273522 w 2619375"/>
                    <a:gd name="connsiteY17" fmla="*/ 841629 h 1038225"/>
                    <a:gd name="connsiteX18" fmla="*/ 1626489 w 2619375"/>
                    <a:gd name="connsiteY18" fmla="*/ 632174 h 1038225"/>
                    <a:gd name="connsiteX19" fmla="*/ 1596009 w 2619375"/>
                    <a:gd name="connsiteY19" fmla="*/ 622459 h 1038225"/>
                    <a:gd name="connsiteX20" fmla="*/ 1596867 w 2619375"/>
                    <a:gd name="connsiteY20" fmla="*/ 629412 h 1038225"/>
                    <a:gd name="connsiteX21" fmla="*/ 1626013 w 2619375"/>
                    <a:gd name="connsiteY21" fmla="*/ 638747 h 1038225"/>
                    <a:gd name="connsiteX22" fmla="*/ 2274665 w 2619375"/>
                    <a:gd name="connsiteY22" fmla="*/ 848868 h 1038225"/>
                    <a:gd name="connsiteX23" fmla="*/ 2295049 w 2619375"/>
                    <a:gd name="connsiteY23" fmla="*/ 856107 h 1038225"/>
                    <a:gd name="connsiteX24" fmla="*/ 2298288 w 2619375"/>
                    <a:gd name="connsiteY24" fmla="*/ 857250 h 1038225"/>
                    <a:gd name="connsiteX25" fmla="*/ 2317623 w 2619375"/>
                    <a:gd name="connsiteY25" fmla="*/ 864203 h 1038225"/>
                    <a:gd name="connsiteX26" fmla="*/ 2586038 w 2619375"/>
                    <a:gd name="connsiteY26" fmla="*/ 989362 h 1038225"/>
                    <a:gd name="connsiteX27" fmla="*/ 2586038 w 2619375"/>
                    <a:gd name="connsiteY27" fmla="*/ 989362 h 1038225"/>
                    <a:gd name="connsiteX28" fmla="*/ 1591913 w 2619375"/>
                    <a:gd name="connsiteY28" fmla="*/ 627888 h 1038225"/>
                    <a:gd name="connsiteX29" fmla="*/ 1591056 w 2619375"/>
                    <a:gd name="connsiteY29" fmla="*/ 620935 h 1038225"/>
                    <a:gd name="connsiteX30" fmla="*/ 1559814 w 2619375"/>
                    <a:gd name="connsiteY30" fmla="*/ 610934 h 1038225"/>
                    <a:gd name="connsiteX31" fmla="*/ 1395222 w 2619375"/>
                    <a:gd name="connsiteY31" fmla="*/ 557784 h 1038225"/>
                    <a:gd name="connsiteX32" fmla="*/ 1397794 w 2619375"/>
                    <a:gd name="connsiteY32" fmla="*/ 565213 h 1038225"/>
                    <a:gd name="connsiteX33" fmla="*/ 1561529 w 2619375"/>
                    <a:gd name="connsiteY33" fmla="*/ 618172 h 1038225"/>
                    <a:gd name="connsiteX34" fmla="*/ 1591913 w 2619375"/>
                    <a:gd name="connsiteY34" fmla="*/ 627888 h 1038225"/>
                    <a:gd name="connsiteX35" fmla="*/ 1591913 w 2619375"/>
                    <a:gd name="connsiteY35" fmla="*/ 627888 h 1038225"/>
                    <a:gd name="connsiteX36" fmla="*/ 1392174 w 2619375"/>
                    <a:gd name="connsiteY36" fmla="*/ 563404 h 1038225"/>
                    <a:gd name="connsiteX37" fmla="*/ 1389602 w 2619375"/>
                    <a:gd name="connsiteY37" fmla="*/ 555974 h 1038225"/>
                    <a:gd name="connsiteX38" fmla="*/ 780669 w 2619375"/>
                    <a:gd name="connsiteY38" fmla="*/ 346900 h 1038225"/>
                    <a:gd name="connsiteX39" fmla="*/ 735806 w 2619375"/>
                    <a:gd name="connsiteY39" fmla="*/ 330232 h 1038225"/>
                    <a:gd name="connsiteX40" fmla="*/ 730092 w 2619375"/>
                    <a:gd name="connsiteY40" fmla="*/ 328136 h 1038225"/>
                    <a:gd name="connsiteX41" fmla="*/ 684086 w 2619375"/>
                    <a:gd name="connsiteY41" fmla="*/ 310610 h 1038225"/>
                    <a:gd name="connsiteX42" fmla="*/ 538258 w 2619375"/>
                    <a:gd name="connsiteY42" fmla="*/ 252698 h 1038225"/>
                    <a:gd name="connsiteX43" fmla="*/ 535496 w 2619375"/>
                    <a:gd name="connsiteY43" fmla="*/ 258128 h 1038225"/>
                    <a:gd name="connsiteX44" fmla="*/ 684467 w 2619375"/>
                    <a:gd name="connsiteY44" fmla="*/ 317278 h 1038225"/>
                    <a:gd name="connsiteX45" fmla="*/ 730377 w 2619375"/>
                    <a:gd name="connsiteY45" fmla="*/ 334709 h 1038225"/>
                    <a:gd name="connsiteX46" fmla="*/ 736092 w 2619375"/>
                    <a:gd name="connsiteY46" fmla="*/ 336804 h 1038225"/>
                    <a:gd name="connsiteX47" fmla="*/ 779240 w 2619375"/>
                    <a:gd name="connsiteY47" fmla="*/ 352806 h 1038225"/>
                    <a:gd name="connsiteX48" fmla="*/ 1392174 w 2619375"/>
                    <a:gd name="connsiteY48" fmla="*/ 563404 h 1038225"/>
                    <a:gd name="connsiteX49" fmla="*/ 1392174 w 2619375"/>
                    <a:gd name="connsiteY49" fmla="*/ 563404 h 1038225"/>
                    <a:gd name="connsiteX50" fmla="*/ 529781 w 2619375"/>
                    <a:gd name="connsiteY50" fmla="*/ 255746 h 1038225"/>
                    <a:gd name="connsiteX51" fmla="*/ 532543 w 2619375"/>
                    <a:gd name="connsiteY51" fmla="*/ 250317 h 1038225"/>
                    <a:gd name="connsiteX52" fmla="*/ 246412 w 2619375"/>
                    <a:gd name="connsiteY52" fmla="*/ 124301 h 1038225"/>
                    <a:gd name="connsiteX53" fmla="*/ 249936 w 2619375"/>
                    <a:gd name="connsiteY53" fmla="*/ 132588 h 1038225"/>
                    <a:gd name="connsiteX54" fmla="*/ 529781 w 2619375"/>
                    <a:gd name="connsiteY54" fmla="*/ 255746 h 1038225"/>
                    <a:gd name="connsiteX55" fmla="*/ 529781 w 2619375"/>
                    <a:gd name="connsiteY55" fmla="*/ 255746 h 1038225"/>
                    <a:gd name="connsiteX56" fmla="*/ 214979 w 2619375"/>
                    <a:gd name="connsiteY56" fmla="*/ 115919 h 1038225"/>
                    <a:gd name="connsiteX57" fmla="*/ 243078 w 2619375"/>
                    <a:gd name="connsiteY57" fmla="*/ 129350 h 1038225"/>
                    <a:gd name="connsiteX58" fmla="*/ 239554 w 2619375"/>
                    <a:gd name="connsiteY58" fmla="*/ 121063 h 1038225"/>
                    <a:gd name="connsiteX59" fmla="*/ 215932 w 2619375"/>
                    <a:gd name="connsiteY59" fmla="*/ 109823 h 1038225"/>
                    <a:gd name="connsiteX60" fmla="*/ 214979 w 2619375"/>
                    <a:gd name="connsiteY60" fmla="*/ 115919 h 1038225"/>
                    <a:gd name="connsiteX61" fmla="*/ 214979 w 2619375"/>
                    <a:gd name="connsiteY61" fmla="*/ 115919 h 1038225"/>
                    <a:gd name="connsiteX62" fmla="*/ 210121 w 2619375"/>
                    <a:gd name="connsiteY62" fmla="*/ 113633 h 1038225"/>
                    <a:gd name="connsiteX63" fmla="*/ 211169 w 2619375"/>
                    <a:gd name="connsiteY63" fmla="*/ 107442 h 1038225"/>
                    <a:gd name="connsiteX64" fmla="*/ 40291 w 2619375"/>
                    <a:gd name="connsiteY64" fmla="*/ 21146 h 1038225"/>
                    <a:gd name="connsiteX65" fmla="*/ 953 w 2619375"/>
                    <a:gd name="connsiteY65" fmla="*/ 0 h 1038225"/>
                    <a:gd name="connsiteX66" fmla="*/ 0 w 2619375"/>
                    <a:gd name="connsiteY66" fmla="*/ 2858 h 1038225"/>
                    <a:gd name="connsiteX67" fmla="*/ 1810 w 2619375"/>
                    <a:gd name="connsiteY67" fmla="*/ 5048 h 1038225"/>
                    <a:gd name="connsiteX68" fmla="*/ 571 w 2619375"/>
                    <a:gd name="connsiteY68" fmla="*/ 6572 h 1038225"/>
                    <a:gd name="connsiteX69" fmla="*/ 38576 w 2619375"/>
                    <a:gd name="connsiteY69" fmla="*/ 26956 h 1038225"/>
                    <a:gd name="connsiteX70" fmla="*/ 210121 w 2619375"/>
                    <a:gd name="connsiteY70" fmla="*/ 113633 h 1038225"/>
                    <a:gd name="connsiteX71" fmla="*/ 210121 w 2619375"/>
                    <a:gd name="connsiteY71" fmla="*/ 113633 h 1038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619375" h="1038225">
                      <a:moveTo>
                        <a:pt x="2622233" y="1038511"/>
                      </a:moveTo>
                      <a:lnTo>
                        <a:pt x="2620899" y="1030986"/>
                      </a:lnTo>
                      <a:lnTo>
                        <a:pt x="2613660" y="1012603"/>
                      </a:lnTo>
                      <a:lnTo>
                        <a:pt x="2615089" y="1020318"/>
                      </a:lnTo>
                      <a:lnTo>
                        <a:pt x="2622233" y="1038511"/>
                      </a:lnTo>
                      <a:lnTo>
                        <a:pt x="2622233" y="1038511"/>
                      </a:lnTo>
                      <a:close/>
                      <a:moveTo>
                        <a:pt x="2614517" y="1019366"/>
                      </a:moveTo>
                      <a:lnTo>
                        <a:pt x="2613089" y="1011650"/>
                      </a:lnTo>
                      <a:cubicBezTo>
                        <a:pt x="2605278" y="1003268"/>
                        <a:pt x="2595849" y="991076"/>
                        <a:pt x="2586990" y="983742"/>
                      </a:cubicBezTo>
                      <a:lnTo>
                        <a:pt x="2587467" y="990409"/>
                      </a:lnTo>
                      <a:cubicBezTo>
                        <a:pt x="2595658" y="999077"/>
                        <a:pt x="2608136" y="1009364"/>
                        <a:pt x="2614517" y="1019366"/>
                      </a:cubicBezTo>
                      <a:lnTo>
                        <a:pt x="2614517" y="1019366"/>
                      </a:lnTo>
                      <a:close/>
                      <a:moveTo>
                        <a:pt x="2586038" y="989362"/>
                      </a:moveTo>
                      <a:lnTo>
                        <a:pt x="2585561" y="982694"/>
                      </a:lnTo>
                      <a:cubicBezTo>
                        <a:pt x="2532316" y="947166"/>
                        <a:pt x="2493836" y="921544"/>
                        <a:pt x="2316385" y="856964"/>
                      </a:cubicBezTo>
                      <a:lnTo>
                        <a:pt x="2296668" y="849821"/>
                      </a:lnTo>
                      <a:lnTo>
                        <a:pt x="2293430" y="848678"/>
                      </a:lnTo>
                      <a:lnTo>
                        <a:pt x="2273522" y="841629"/>
                      </a:lnTo>
                      <a:quadBezTo>
                        <a:pt x="2129219" y="792385"/>
                        <a:pt x="1626489" y="632174"/>
                      </a:quadBezTo>
                      <a:lnTo>
                        <a:pt x="1596009" y="622459"/>
                      </a:lnTo>
                      <a:lnTo>
                        <a:pt x="1596867" y="629412"/>
                      </a:lnTo>
                      <a:lnTo>
                        <a:pt x="1626013" y="638747"/>
                      </a:lnTo>
                      <a:cubicBezTo>
                        <a:pt x="2111788" y="793051"/>
                        <a:pt x="2151507" y="805625"/>
                        <a:pt x="2274665" y="848868"/>
                      </a:cubicBezTo>
                      <a:lnTo>
                        <a:pt x="2295049" y="856107"/>
                      </a:lnTo>
                      <a:lnTo>
                        <a:pt x="2298288" y="857250"/>
                      </a:lnTo>
                      <a:lnTo>
                        <a:pt x="2317623" y="864203"/>
                      </a:lnTo>
                      <a:cubicBezTo>
                        <a:pt x="2430304" y="906780"/>
                        <a:pt x="2527554" y="943642"/>
                        <a:pt x="2586038" y="989362"/>
                      </a:cubicBezTo>
                      <a:lnTo>
                        <a:pt x="2586038" y="989362"/>
                      </a:lnTo>
                      <a:close/>
                      <a:moveTo>
                        <a:pt x="1591913" y="627888"/>
                      </a:moveTo>
                      <a:lnTo>
                        <a:pt x="1591056" y="620935"/>
                      </a:lnTo>
                      <a:lnTo>
                        <a:pt x="1559814" y="610934"/>
                      </a:lnTo>
                      <a:cubicBezTo>
                        <a:pt x="1510475" y="595027"/>
                        <a:pt x="1444562" y="573881"/>
                        <a:pt x="1395222" y="557784"/>
                      </a:cubicBezTo>
                      <a:lnTo>
                        <a:pt x="1397794" y="565213"/>
                      </a:lnTo>
                      <a:cubicBezTo>
                        <a:pt x="1446943" y="581120"/>
                        <a:pt x="1512380" y="602361"/>
                        <a:pt x="1561529" y="618172"/>
                      </a:cubicBezTo>
                      <a:lnTo>
                        <a:pt x="1591913" y="627888"/>
                      </a:lnTo>
                      <a:lnTo>
                        <a:pt x="1591913" y="627888"/>
                      </a:lnTo>
                      <a:close/>
                      <a:moveTo>
                        <a:pt x="1392174" y="563404"/>
                      </a:moveTo>
                      <a:lnTo>
                        <a:pt x="1389602" y="555974"/>
                      </a:lnTo>
                      <a:cubicBezTo>
                        <a:pt x="1116426" y="465772"/>
                        <a:pt x="1020985" y="433483"/>
                        <a:pt x="780669" y="346900"/>
                      </a:cubicBezTo>
                      <a:lnTo>
                        <a:pt x="735806" y="330232"/>
                      </a:lnTo>
                      <a:lnTo>
                        <a:pt x="730092" y="328136"/>
                      </a:lnTo>
                      <a:lnTo>
                        <a:pt x="684086" y="310610"/>
                      </a:lnTo>
                      <a:lnTo>
                        <a:pt x="538258" y="252698"/>
                      </a:lnTo>
                      <a:lnTo>
                        <a:pt x="535496" y="258128"/>
                      </a:lnTo>
                      <a:lnTo>
                        <a:pt x="684467" y="317278"/>
                      </a:lnTo>
                      <a:lnTo>
                        <a:pt x="730377" y="334709"/>
                      </a:lnTo>
                      <a:lnTo>
                        <a:pt x="736092" y="336804"/>
                      </a:lnTo>
                      <a:lnTo>
                        <a:pt x="779240" y="352806"/>
                      </a:lnTo>
                      <a:cubicBezTo>
                        <a:pt x="989552" y="428244"/>
                        <a:pt x="1085660" y="462629"/>
                        <a:pt x="1392174" y="563404"/>
                      </a:cubicBezTo>
                      <a:lnTo>
                        <a:pt x="1392174" y="563404"/>
                      </a:lnTo>
                      <a:close/>
                      <a:moveTo>
                        <a:pt x="529781" y="255746"/>
                      </a:moveTo>
                      <a:lnTo>
                        <a:pt x="532543" y="250317"/>
                      </a:lnTo>
                      <a:cubicBezTo>
                        <a:pt x="446246" y="213455"/>
                        <a:pt x="331661" y="163259"/>
                        <a:pt x="246412" y="124301"/>
                      </a:cubicBezTo>
                      <a:lnTo>
                        <a:pt x="249936" y="132588"/>
                      </a:lnTo>
                      <a:cubicBezTo>
                        <a:pt x="333470" y="170497"/>
                        <a:pt x="445389" y="220028"/>
                        <a:pt x="529781" y="255746"/>
                      </a:cubicBezTo>
                      <a:lnTo>
                        <a:pt x="529781" y="255746"/>
                      </a:lnTo>
                      <a:close/>
                      <a:moveTo>
                        <a:pt x="214979" y="115919"/>
                      </a:moveTo>
                      <a:lnTo>
                        <a:pt x="243078" y="129350"/>
                      </a:lnTo>
                      <a:lnTo>
                        <a:pt x="239554" y="121063"/>
                      </a:lnTo>
                      <a:lnTo>
                        <a:pt x="215932" y="109823"/>
                      </a:lnTo>
                      <a:lnTo>
                        <a:pt x="214979" y="115919"/>
                      </a:lnTo>
                      <a:lnTo>
                        <a:pt x="214979" y="115919"/>
                      </a:lnTo>
                      <a:close/>
                      <a:moveTo>
                        <a:pt x="210121" y="113633"/>
                      </a:moveTo>
                      <a:lnTo>
                        <a:pt x="211169" y="107442"/>
                      </a:lnTo>
                      <a:cubicBezTo>
                        <a:pt x="159829" y="81725"/>
                        <a:pt x="91154" y="47911"/>
                        <a:pt x="40291" y="21146"/>
                      </a:cubicBezTo>
                      <a:lnTo>
                        <a:pt x="953" y="0"/>
                      </a:lnTo>
                      <a:lnTo>
                        <a:pt x="0" y="2858"/>
                      </a:lnTo>
                      <a:lnTo>
                        <a:pt x="1810" y="5048"/>
                      </a:lnTo>
                      <a:lnTo>
                        <a:pt x="571" y="6572"/>
                      </a:lnTo>
                      <a:lnTo>
                        <a:pt x="38576" y="26956"/>
                      </a:lnTo>
                      <a:cubicBezTo>
                        <a:pt x="89916" y="53150"/>
                        <a:pt x="158210" y="88392"/>
                        <a:pt x="210121" y="113633"/>
                      </a:cubicBezTo>
                      <a:lnTo>
                        <a:pt x="210121" y="11363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34" name="Freeform: Shape 473"/>
                <p:cNvSpPr/>
                <p:nvPr/>
              </p:nvSpPr>
              <p:spPr>
                <a:xfrm>
                  <a:off x="7027259" y="2591657"/>
                  <a:ext cx="1685925" cy="2724150"/>
                </a:xfrm>
                <a:custGeom>
                  <a:avLst/>
                  <a:gdLst>
                    <a:gd name="connsiteX0" fmla="*/ 624745 w 1685925"/>
                    <a:gd name="connsiteY0" fmla="*/ 2320386 h 2724150"/>
                    <a:gd name="connsiteX1" fmla="*/ 626555 w 1685925"/>
                    <a:gd name="connsiteY1" fmla="*/ 2312861 h 2724150"/>
                    <a:gd name="connsiteX2" fmla="*/ 590836 w 1685925"/>
                    <a:gd name="connsiteY2" fmla="*/ 2340007 h 2724150"/>
                    <a:gd name="connsiteX3" fmla="*/ 83058 w 1685925"/>
                    <a:gd name="connsiteY3" fmla="*/ 2673287 h 2724150"/>
                    <a:gd name="connsiteX4" fmla="*/ 7906 w 1685925"/>
                    <a:gd name="connsiteY4" fmla="*/ 2715863 h 2724150"/>
                    <a:gd name="connsiteX5" fmla="*/ 2762 w 1685925"/>
                    <a:gd name="connsiteY5" fmla="*/ 2723769 h 2724150"/>
                    <a:gd name="connsiteX6" fmla="*/ 0 w 1685925"/>
                    <a:gd name="connsiteY6" fmla="*/ 2723103 h 2724150"/>
                    <a:gd name="connsiteX7" fmla="*/ 1048 w 1685925"/>
                    <a:gd name="connsiteY7" fmla="*/ 2725388 h 2724150"/>
                    <a:gd name="connsiteX8" fmla="*/ 85154 w 1685925"/>
                    <a:gd name="connsiteY8" fmla="*/ 2677859 h 2724150"/>
                    <a:gd name="connsiteX9" fmla="*/ 592550 w 1685925"/>
                    <a:gd name="connsiteY9" fmla="*/ 2344865 h 2724150"/>
                    <a:gd name="connsiteX10" fmla="*/ 624745 w 1685925"/>
                    <a:gd name="connsiteY10" fmla="*/ 2320386 h 2724150"/>
                    <a:gd name="connsiteX11" fmla="*/ 624745 w 1685925"/>
                    <a:gd name="connsiteY11" fmla="*/ 2320386 h 2724150"/>
                    <a:gd name="connsiteX12" fmla="*/ 1431989 w 1685925"/>
                    <a:gd name="connsiteY12" fmla="*/ 1441228 h 2724150"/>
                    <a:gd name="connsiteX13" fmla="*/ 1598676 w 1685925"/>
                    <a:gd name="connsiteY13" fmla="*/ 1080802 h 2724150"/>
                    <a:gd name="connsiteX14" fmla="*/ 1592866 w 1685925"/>
                    <a:gd name="connsiteY14" fmla="*/ 1087469 h 2724150"/>
                    <a:gd name="connsiteX15" fmla="*/ 1433703 w 1685925"/>
                    <a:gd name="connsiteY15" fmla="*/ 1430179 h 2724150"/>
                    <a:gd name="connsiteX16" fmla="*/ 1429226 w 1685925"/>
                    <a:gd name="connsiteY16" fmla="*/ 1437894 h 2724150"/>
                    <a:gd name="connsiteX17" fmla="*/ 664940 w 1685925"/>
                    <a:gd name="connsiteY17" fmla="*/ 2282952 h 2724150"/>
                    <a:gd name="connsiteX18" fmla="*/ 633127 w 1685925"/>
                    <a:gd name="connsiteY18" fmla="*/ 2307717 h 2724150"/>
                    <a:gd name="connsiteX19" fmla="*/ 631317 w 1685925"/>
                    <a:gd name="connsiteY19" fmla="*/ 2315337 h 2724150"/>
                    <a:gd name="connsiteX20" fmla="*/ 666560 w 1685925"/>
                    <a:gd name="connsiteY20" fmla="*/ 2287905 h 2724150"/>
                    <a:gd name="connsiteX21" fmla="*/ 1427512 w 1685925"/>
                    <a:gd name="connsiteY21" fmla="*/ 1448848 h 2724150"/>
                    <a:gd name="connsiteX22" fmla="*/ 1431989 w 1685925"/>
                    <a:gd name="connsiteY22" fmla="*/ 1441228 h 2724150"/>
                    <a:gd name="connsiteX23" fmla="*/ 1431989 w 1685925"/>
                    <a:gd name="connsiteY23" fmla="*/ 1441228 h 2724150"/>
                    <a:gd name="connsiteX24" fmla="*/ 1661636 w 1685925"/>
                    <a:gd name="connsiteY24" fmla="*/ 228029 h 2724150"/>
                    <a:gd name="connsiteX25" fmla="*/ 1659160 w 1685925"/>
                    <a:gd name="connsiteY25" fmla="*/ 219170 h 2724150"/>
                    <a:gd name="connsiteX26" fmla="*/ 1688211 w 1685925"/>
                    <a:gd name="connsiteY26" fmla="*/ 427292 h 2724150"/>
                    <a:gd name="connsiteX27" fmla="*/ 1688687 w 1685925"/>
                    <a:gd name="connsiteY27" fmla="*/ 433959 h 2724150"/>
                    <a:gd name="connsiteX28" fmla="*/ 1597533 w 1685925"/>
                    <a:gd name="connsiteY28" fmla="*/ 1074420 h 2724150"/>
                    <a:gd name="connsiteX29" fmla="*/ 1603248 w 1685925"/>
                    <a:gd name="connsiteY29" fmla="*/ 1067753 h 2724150"/>
                    <a:gd name="connsiteX30" fmla="*/ 1690116 w 1685925"/>
                    <a:gd name="connsiteY30" fmla="*/ 435102 h 2724150"/>
                    <a:gd name="connsiteX31" fmla="*/ 1689640 w 1685925"/>
                    <a:gd name="connsiteY31" fmla="*/ 428435 h 2724150"/>
                    <a:gd name="connsiteX32" fmla="*/ 1661636 w 1685925"/>
                    <a:gd name="connsiteY32" fmla="*/ 228029 h 2724150"/>
                    <a:gd name="connsiteX33" fmla="*/ 1661636 w 1685925"/>
                    <a:gd name="connsiteY33" fmla="*/ 228029 h 2724150"/>
                    <a:gd name="connsiteX34" fmla="*/ 1600105 w 1685925"/>
                    <a:gd name="connsiteY34" fmla="*/ 10573 h 2724150"/>
                    <a:gd name="connsiteX35" fmla="*/ 1596295 w 1685925"/>
                    <a:gd name="connsiteY35" fmla="*/ 0 h 2724150"/>
                    <a:gd name="connsiteX36" fmla="*/ 1657731 w 1685925"/>
                    <a:gd name="connsiteY36" fmla="*/ 212693 h 2724150"/>
                    <a:gd name="connsiteX37" fmla="*/ 1660303 w 1685925"/>
                    <a:gd name="connsiteY37" fmla="*/ 221552 h 2724150"/>
                    <a:gd name="connsiteX38" fmla="*/ 1600105 w 1685925"/>
                    <a:gd name="connsiteY38" fmla="*/ 10573 h 2724150"/>
                    <a:gd name="connsiteX39" fmla="*/ 1600105 w 1685925"/>
                    <a:gd name="connsiteY39" fmla="*/ 10573 h 2724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685925" h="2724150">
                      <a:moveTo>
                        <a:pt x="624745" y="2320386"/>
                      </a:moveTo>
                      <a:lnTo>
                        <a:pt x="626555" y="2312861"/>
                      </a:lnTo>
                      <a:lnTo>
                        <a:pt x="590836" y="2340007"/>
                      </a:lnTo>
                      <a:cubicBezTo>
                        <a:pt x="341757" y="2518124"/>
                        <a:pt x="336995" y="2521553"/>
                        <a:pt x="83058" y="2673287"/>
                      </a:cubicBezTo>
                      <a:lnTo>
                        <a:pt x="7906" y="2715863"/>
                      </a:lnTo>
                      <a:lnTo>
                        <a:pt x="2762" y="2723769"/>
                      </a:lnTo>
                      <a:lnTo>
                        <a:pt x="0" y="2723103"/>
                      </a:lnTo>
                      <a:lnTo>
                        <a:pt x="1048" y="2725388"/>
                      </a:lnTo>
                      <a:lnTo>
                        <a:pt x="85154" y="2677859"/>
                      </a:lnTo>
                      <a:cubicBezTo>
                        <a:pt x="352044" y="2517077"/>
                        <a:pt x="362426" y="2510790"/>
                        <a:pt x="592550" y="2344865"/>
                      </a:cubicBezTo>
                      <a:lnTo>
                        <a:pt x="624745" y="2320386"/>
                      </a:lnTo>
                      <a:lnTo>
                        <a:pt x="624745" y="2320386"/>
                      </a:lnTo>
                      <a:close/>
                      <a:moveTo>
                        <a:pt x="1431989" y="1441228"/>
                      </a:moveTo>
                      <a:cubicBezTo>
                        <a:pt x="1540098" y="1235773"/>
                        <a:pt x="1548956" y="1219010"/>
                        <a:pt x="1598676" y="1080802"/>
                      </a:cubicBezTo>
                      <a:lnTo>
                        <a:pt x="1592866" y="1087469"/>
                      </a:lnTo>
                      <a:cubicBezTo>
                        <a:pt x="1506855" y="1298829"/>
                        <a:pt x="1503521" y="1307116"/>
                        <a:pt x="1433703" y="1430179"/>
                      </a:cubicBezTo>
                      <a:lnTo>
                        <a:pt x="1429226" y="1437894"/>
                      </a:lnTo>
                      <a:cubicBezTo>
                        <a:pt x="1224820" y="1759744"/>
                        <a:pt x="1073468" y="1948244"/>
                        <a:pt x="664940" y="2282952"/>
                      </a:cubicBezTo>
                      <a:lnTo>
                        <a:pt x="633127" y="2307717"/>
                      </a:lnTo>
                      <a:lnTo>
                        <a:pt x="631317" y="2315337"/>
                      </a:lnTo>
                      <a:lnTo>
                        <a:pt x="666560" y="2287905"/>
                      </a:lnTo>
                      <a:cubicBezTo>
                        <a:pt x="1011650" y="2002155"/>
                        <a:pt x="1193578" y="1822418"/>
                        <a:pt x="1427512" y="1448848"/>
                      </a:cubicBezTo>
                      <a:lnTo>
                        <a:pt x="1431989" y="1441228"/>
                      </a:lnTo>
                      <a:lnTo>
                        <a:pt x="1431989" y="1441228"/>
                      </a:lnTo>
                      <a:close/>
                      <a:moveTo>
                        <a:pt x="1661636" y="228029"/>
                      </a:moveTo>
                      <a:lnTo>
                        <a:pt x="1659160" y="219170"/>
                      </a:lnTo>
                      <a:cubicBezTo>
                        <a:pt x="1668875" y="281464"/>
                        <a:pt x="1682782" y="364522"/>
                        <a:pt x="1688211" y="427292"/>
                      </a:cubicBezTo>
                      <a:lnTo>
                        <a:pt x="1688687" y="433959"/>
                      </a:lnTo>
                      <a:cubicBezTo>
                        <a:pt x="1692307" y="718376"/>
                        <a:pt x="1682115" y="790194"/>
                        <a:pt x="1597533" y="1074420"/>
                      </a:cubicBezTo>
                      <a:lnTo>
                        <a:pt x="1603248" y="1067753"/>
                      </a:lnTo>
                      <a:cubicBezTo>
                        <a:pt x="1680877" y="798100"/>
                        <a:pt x="1695640" y="720376"/>
                        <a:pt x="1690116" y="435102"/>
                      </a:cubicBezTo>
                      <a:lnTo>
                        <a:pt x="1689640" y="428435"/>
                      </a:lnTo>
                      <a:cubicBezTo>
                        <a:pt x="1682020" y="368237"/>
                        <a:pt x="1675638" y="287084"/>
                        <a:pt x="1661636" y="228029"/>
                      </a:cubicBezTo>
                      <a:lnTo>
                        <a:pt x="1661636" y="228029"/>
                      </a:lnTo>
                      <a:close/>
                      <a:moveTo>
                        <a:pt x="1600105" y="10573"/>
                      </a:moveTo>
                      <a:lnTo>
                        <a:pt x="1596295" y="0"/>
                      </a:lnTo>
                      <a:cubicBezTo>
                        <a:pt x="1615916" y="63437"/>
                        <a:pt x="1642586" y="148019"/>
                        <a:pt x="1657731" y="212693"/>
                      </a:cubicBezTo>
                      <a:lnTo>
                        <a:pt x="1660303" y="221552"/>
                      </a:lnTo>
                      <a:cubicBezTo>
                        <a:pt x="1643348" y="157925"/>
                        <a:pt x="1621917" y="72676"/>
                        <a:pt x="1600105" y="10573"/>
                      </a:cubicBezTo>
                      <a:lnTo>
                        <a:pt x="1600105" y="1057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35" name="Freeform: Shape 474"/>
                <p:cNvSpPr/>
                <p:nvPr/>
              </p:nvSpPr>
              <p:spPr>
                <a:xfrm>
                  <a:off x="7245001" y="1498759"/>
                  <a:ext cx="923925" cy="295275"/>
                </a:xfrm>
                <a:custGeom>
                  <a:avLst/>
                  <a:gdLst>
                    <a:gd name="connsiteX0" fmla="*/ 931259 w 923925"/>
                    <a:gd name="connsiteY0" fmla="*/ 295656 h 295275"/>
                    <a:gd name="connsiteX1" fmla="*/ 926878 w 923925"/>
                    <a:gd name="connsiteY1" fmla="*/ 290227 h 295275"/>
                    <a:gd name="connsiteX2" fmla="*/ 879443 w 923925"/>
                    <a:gd name="connsiteY2" fmla="*/ 258509 h 295275"/>
                    <a:gd name="connsiteX3" fmla="*/ 861060 w 923925"/>
                    <a:gd name="connsiteY3" fmla="*/ 250317 h 295275"/>
                    <a:gd name="connsiteX4" fmla="*/ 865918 w 923925"/>
                    <a:gd name="connsiteY4" fmla="*/ 255842 h 295275"/>
                    <a:gd name="connsiteX5" fmla="*/ 883825 w 923925"/>
                    <a:gd name="connsiteY5" fmla="*/ 263843 h 295275"/>
                    <a:gd name="connsiteX6" fmla="*/ 931259 w 923925"/>
                    <a:gd name="connsiteY6" fmla="*/ 295656 h 295275"/>
                    <a:gd name="connsiteX7" fmla="*/ 931259 w 923925"/>
                    <a:gd name="connsiteY7" fmla="*/ 295656 h 295275"/>
                    <a:gd name="connsiteX8" fmla="*/ 864394 w 923925"/>
                    <a:gd name="connsiteY8" fmla="*/ 255270 h 295275"/>
                    <a:gd name="connsiteX9" fmla="*/ 859441 w 923925"/>
                    <a:gd name="connsiteY9" fmla="*/ 249746 h 295275"/>
                    <a:gd name="connsiteX10" fmla="*/ 838867 w 923925"/>
                    <a:gd name="connsiteY10" fmla="*/ 241554 h 295275"/>
                    <a:gd name="connsiteX11" fmla="*/ 543211 w 923925"/>
                    <a:gd name="connsiteY11" fmla="*/ 151352 h 295275"/>
                    <a:gd name="connsiteX12" fmla="*/ 547973 w 923925"/>
                    <a:gd name="connsiteY12" fmla="*/ 156591 h 295275"/>
                    <a:gd name="connsiteX13" fmla="*/ 843344 w 923925"/>
                    <a:gd name="connsiteY13" fmla="*/ 246888 h 295275"/>
                    <a:gd name="connsiteX14" fmla="*/ 864394 w 923925"/>
                    <a:gd name="connsiteY14" fmla="*/ 255270 h 295275"/>
                    <a:gd name="connsiteX15" fmla="*/ 864394 w 923925"/>
                    <a:gd name="connsiteY15" fmla="*/ 255270 h 295275"/>
                    <a:gd name="connsiteX16" fmla="*/ 544830 w 923925"/>
                    <a:gd name="connsiteY16" fmla="*/ 155639 h 295275"/>
                    <a:gd name="connsiteX17" fmla="*/ 540067 w 923925"/>
                    <a:gd name="connsiteY17" fmla="*/ 150400 h 295275"/>
                    <a:gd name="connsiteX18" fmla="*/ 36862 w 923925"/>
                    <a:gd name="connsiteY18" fmla="*/ 10763 h 295275"/>
                    <a:gd name="connsiteX19" fmla="*/ 0 w 923925"/>
                    <a:gd name="connsiteY19" fmla="*/ 0 h 295275"/>
                    <a:gd name="connsiteX20" fmla="*/ 1905 w 923925"/>
                    <a:gd name="connsiteY20" fmla="*/ 2381 h 295275"/>
                    <a:gd name="connsiteX21" fmla="*/ 3715 w 923925"/>
                    <a:gd name="connsiteY21" fmla="*/ 2762 h 295275"/>
                    <a:gd name="connsiteX22" fmla="*/ 5905 w 923925"/>
                    <a:gd name="connsiteY22" fmla="*/ 5334 h 295275"/>
                    <a:gd name="connsiteX23" fmla="*/ 40767 w 923925"/>
                    <a:gd name="connsiteY23" fmla="*/ 15526 h 295275"/>
                    <a:gd name="connsiteX24" fmla="*/ 544830 w 923925"/>
                    <a:gd name="connsiteY24" fmla="*/ 155639 h 295275"/>
                    <a:gd name="connsiteX25" fmla="*/ 544830 w 923925"/>
                    <a:gd name="connsiteY25" fmla="*/ 155639 h 295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923925" h="295275">
                      <a:moveTo>
                        <a:pt x="931259" y="295656"/>
                      </a:moveTo>
                      <a:lnTo>
                        <a:pt x="926878" y="290227"/>
                      </a:lnTo>
                      <a:cubicBezTo>
                        <a:pt x="913733" y="279273"/>
                        <a:pt x="894493" y="266605"/>
                        <a:pt x="879443" y="258509"/>
                      </a:cubicBezTo>
                      <a:lnTo>
                        <a:pt x="861060" y="250317"/>
                      </a:lnTo>
                      <a:lnTo>
                        <a:pt x="865918" y="255842"/>
                      </a:lnTo>
                      <a:lnTo>
                        <a:pt x="883825" y="263843"/>
                      </a:lnTo>
                      <a:cubicBezTo>
                        <a:pt x="898779" y="272320"/>
                        <a:pt x="918496" y="284226"/>
                        <a:pt x="931259" y="295656"/>
                      </a:cubicBezTo>
                      <a:lnTo>
                        <a:pt x="931259" y="295656"/>
                      </a:lnTo>
                      <a:close/>
                      <a:moveTo>
                        <a:pt x="864394" y="255270"/>
                      </a:moveTo>
                      <a:lnTo>
                        <a:pt x="859441" y="249746"/>
                      </a:lnTo>
                      <a:lnTo>
                        <a:pt x="838867" y="241554"/>
                      </a:lnTo>
                      <a:cubicBezTo>
                        <a:pt x="766572" y="216027"/>
                        <a:pt x="726853" y="201930"/>
                        <a:pt x="543211" y="151352"/>
                      </a:cubicBezTo>
                      <a:lnTo>
                        <a:pt x="547973" y="156591"/>
                      </a:lnTo>
                      <a:cubicBezTo>
                        <a:pt x="728663" y="207169"/>
                        <a:pt x="753428" y="215075"/>
                        <a:pt x="843344" y="246888"/>
                      </a:cubicBezTo>
                      <a:lnTo>
                        <a:pt x="864394" y="255270"/>
                      </a:lnTo>
                      <a:lnTo>
                        <a:pt x="864394" y="255270"/>
                      </a:lnTo>
                      <a:close/>
                      <a:moveTo>
                        <a:pt x="544830" y="155639"/>
                      </a:moveTo>
                      <a:lnTo>
                        <a:pt x="540067" y="150400"/>
                      </a:lnTo>
                      <a:quadBezTo>
                        <a:pt x="183356" y="52864"/>
                        <a:pt x="36862" y="10763"/>
                      </a:quadBezTo>
                      <a:lnTo>
                        <a:pt x="0" y="0"/>
                      </a:lnTo>
                      <a:lnTo>
                        <a:pt x="1905" y="2381"/>
                      </a:lnTo>
                      <a:lnTo>
                        <a:pt x="3715" y="2762"/>
                      </a:lnTo>
                      <a:lnTo>
                        <a:pt x="5905" y="5334"/>
                      </a:lnTo>
                      <a:lnTo>
                        <a:pt x="40767" y="15526"/>
                      </a:lnTo>
                      <a:quadBezTo>
                        <a:pt x="188404" y="57817"/>
                        <a:pt x="544830" y="155639"/>
                      </a:quadBezTo>
                      <a:lnTo>
                        <a:pt x="544830" y="1556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36" name="Freeform: Shape 475"/>
                <p:cNvSpPr/>
                <p:nvPr/>
              </p:nvSpPr>
              <p:spPr>
                <a:xfrm>
                  <a:off x="6948488" y="1047179"/>
                  <a:ext cx="1047750" cy="542925"/>
                </a:xfrm>
                <a:custGeom>
                  <a:avLst/>
                  <a:gdLst>
                    <a:gd name="connsiteX0" fmla="*/ 1054322 w 1047750"/>
                    <a:gd name="connsiteY0" fmla="*/ 549307 h 542925"/>
                    <a:gd name="connsiteX1" fmla="*/ 1049084 w 1047750"/>
                    <a:gd name="connsiteY1" fmla="*/ 543878 h 542925"/>
                    <a:gd name="connsiteX2" fmla="*/ 731044 w 1047750"/>
                    <a:gd name="connsiteY2" fmla="*/ 306229 h 542925"/>
                    <a:gd name="connsiteX3" fmla="*/ 700088 w 1047750"/>
                    <a:gd name="connsiteY3" fmla="*/ 288798 h 542925"/>
                    <a:gd name="connsiteX4" fmla="*/ 707898 w 1047750"/>
                    <a:gd name="connsiteY4" fmla="*/ 294418 h 542925"/>
                    <a:gd name="connsiteX5" fmla="*/ 735139 w 1047750"/>
                    <a:gd name="connsiteY5" fmla="*/ 309848 h 542925"/>
                    <a:gd name="connsiteX6" fmla="*/ 1054322 w 1047750"/>
                    <a:gd name="connsiteY6" fmla="*/ 549307 h 542925"/>
                    <a:gd name="connsiteX7" fmla="*/ 1054322 w 1047750"/>
                    <a:gd name="connsiteY7" fmla="*/ 549307 h 542925"/>
                    <a:gd name="connsiteX8" fmla="*/ 702373 w 1047750"/>
                    <a:gd name="connsiteY8" fmla="*/ 291370 h 542925"/>
                    <a:gd name="connsiteX9" fmla="*/ 694563 w 1047750"/>
                    <a:gd name="connsiteY9" fmla="*/ 285750 h 542925"/>
                    <a:gd name="connsiteX10" fmla="*/ 676085 w 1047750"/>
                    <a:gd name="connsiteY10" fmla="*/ 275749 h 542925"/>
                    <a:gd name="connsiteX11" fmla="*/ 50959 w 1047750"/>
                    <a:gd name="connsiteY11" fmla="*/ 16383 h 542925"/>
                    <a:gd name="connsiteX12" fmla="*/ 0 w 1047750"/>
                    <a:gd name="connsiteY12" fmla="*/ 0 h 542925"/>
                    <a:gd name="connsiteX13" fmla="*/ 2096 w 1047750"/>
                    <a:gd name="connsiteY13" fmla="*/ 1143 h 542925"/>
                    <a:gd name="connsiteX14" fmla="*/ 3238 w 1047750"/>
                    <a:gd name="connsiteY14" fmla="*/ 1238 h 542925"/>
                    <a:gd name="connsiteX15" fmla="*/ 9239 w 1047750"/>
                    <a:gd name="connsiteY15" fmla="*/ 3905 h 542925"/>
                    <a:gd name="connsiteX16" fmla="*/ 55150 w 1047750"/>
                    <a:gd name="connsiteY16" fmla="*/ 18764 h 542925"/>
                    <a:gd name="connsiteX17" fmla="*/ 680085 w 1047750"/>
                    <a:gd name="connsiteY17" fmla="*/ 279178 h 542925"/>
                    <a:gd name="connsiteX18" fmla="*/ 702373 w 1047750"/>
                    <a:gd name="connsiteY18" fmla="*/ 291370 h 542925"/>
                    <a:gd name="connsiteX19" fmla="*/ 702373 w 1047750"/>
                    <a:gd name="connsiteY19" fmla="*/ 291370 h 54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047750" h="542925">
                      <a:moveTo>
                        <a:pt x="1054322" y="549307"/>
                      </a:moveTo>
                      <a:lnTo>
                        <a:pt x="1049084" y="543878"/>
                      </a:lnTo>
                      <a:cubicBezTo>
                        <a:pt x="946785" y="449390"/>
                        <a:pt x="895445" y="401860"/>
                        <a:pt x="731044" y="306229"/>
                      </a:cubicBezTo>
                      <a:lnTo>
                        <a:pt x="700088" y="288798"/>
                      </a:lnTo>
                      <a:lnTo>
                        <a:pt x="707898" y="294418"/>
                      </a:lnTo>
                      <a:lnTo>
                        <a:pt x="735139" y="309848"/>
                      </a:lnTo>
                      <a:cubicBezTo>
                        <a:pt x="879062" y="399288"/>
                        <a:pt x="951357" y="444246"/>
                        <a:pt x="1054322" y="549307"/>
                      </a:cubicBezTo>
                      <a:lnTo>
                        <a:pt x="1054322" y="549307"/>
                      </a:lnTo>
                      <a:close/>
                      <a:moveTo>
                        <a:pt x="702373" y="291370"/>
                      </a:moveTo>
                      <a:lnTo>
                        <a:pt x="694563" y="285750"/>
                      </a:lnTo>
                      <a:lnTo>
                        <a:pt x="676085" y="275749"/>
                      </a:lnTo>
                      <a:cubicBezTo>
                        <a:pt x="488632" y="181261"/>
                        <a:pt x="358235" y="118205"/>
                        <a:pt x="50959" y="16383"/>
                      </a:cubicBezTo>
                      <a:lnTo>
                        <a:pt x="0" y="0"/>
                      </a:lnTo>
                      <a:lnTo>
                        <a:pt x="2096" y="1143"/>
                      </a:lnTo>
                      <a:lnTo>
                        <a:pt x="3238" y="1238"/>
                      </a:lnTo>
                      <a:lnTo>
                        <a:pt x="9239" y="3905"/>
                      </a:lnTo>
                      <a:lnTo>
                        <a:pt x="55150" y="18764"/>
                      </a:lnTo>
                      <a:cubicBezTo>
                        <a:pt x="288798" y="99632"/>
                        <a:pt x="458534" y="161449"/>
                        <a:pt x="680085" y="279178"/>
                      </a:cubicBezTo>
                      <a:lnTo>
                        <a:pt x="702373" y="291370"/>
                      </a:lnTo>
                      <a:lnTo>
                        <a:pt x="702373" y="29137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37" name="Freeform: Shape 477"/>
                <p:cNvSpPr/>
                <p:nvPr/>
              </p:nvSpPr>
              <p:spPr>
                <a:xfrm>
                  <a:off x="7024306" y="1500854"/>
                  <a:ext cx="714375" cy="3810000"/>
                </a:xfrm>
                <a:custGeom>
                  <a:avLst/>
                  <a:gdLst>
                    <a:gd name="connsiteX0" fmla="*/ 492824 w 714375"/>
                    <a:gd name="connsiteY0" fmla="*/ 2813780 h 3810000"/>
                    <a:gd name="connsiteX1" fmla="*/ 509207 w 714375"/>
                    <a:gd name="connsiteY1" fmla="*/ 2764727 h 3810000"/>
                    <a:gd name="connsiteX2" fmla="*/ 502063 w 714375"/>
                    <a:gd name="connsiteY2" fmla="*/ 2766917 h 3810000"/>
                    <a:gd name="connsiteX3" fmla="*/ 487299 w 714375"/>
                    <a:gd name="connsiteY3" fmla="*/ 2810828 h 3810000"/>
                    <a:gd name="connsiteX4" fmla="*/ 47816 w 714375"/>
                    <a:gd name="connsiteY4" fmla="*/ 3737134 h 3810000"/>
                    <a:gd name="connsiteX5" fmla="*/ 0 w 714375"/>
                    <a:gd name="connsiteY5" fmla="*/ 3813143 h 3810000"/>
                    <a:gd name="connsiteX6" fmla="*/ 2762 w 714375"/>
                    <a:gd name="connsiteY6" fmla="*/ 3813810 h 3810000"/>
                    <a:gd name="connsiteX7" fmla="*/ 5525 w 714375"/>
                    <a:gd name="connsiteY7" fmla="*/ 3814477 h 3810000"/>
                    <a:gd name="connsiteX8" fmla="*/ 10668 w 714375"/>
                    <a:gd name="connsiteY8" fmla="*/ 3806571 h 3810000"/>
                    <a:gd name="connsiteX9" fmla="*/ 53435 w 714375"/>
                    <a:gd name="connsiteY9" fmla="*/ 3738563 h 3810000"/>
                    <a:gd name="connsiteX10" fmla="*/ 492824 w 714375"/>
                    <a:gd name="connsiteY10" fmla="*/ 2813780 h 3810000"/>
                    <a:gd name="connsiteX11" fmla="*/ 492824 w 714375"/>
                    <a:gd name="connsiteY11" fmla="*/ 2813780 h 3810000"/>
                    <a:gd name="connsiteX12" fmla="*/ 694849 w 714375"/>
                    <a:gd name="connsiteY12" fmla="*/ 1962055 h 3810000"/>
                    <a:gd name="connsiteX13" fmla="*/ 691991 w 714375"/>
                    <a:gd name="connsiteY13" fmla="*/ 1939385 h 3810000"/>
                    <a:gd name="connsiteX14" fmla="*/ 518732 w 714375"/>
                    <a:gd name="connsiteY14" fmla="*/ 2715578 h 3810000"/>
                    <a:gd name="connsiteX15" fmla="*/ 504825 w 714375"/>
                    <a:gd name="connsiteY15" fmla="*/ 2758726 h 3810000"/>
                    <a:gd name="connsiteX16" fmla="*/ 511874 w 714375"/>
                    <a:gd name="connsiteY16" fmla="*/ 2756535 h 3810000"/>
                    <a:gd name="connsiteX17" fmla="*/ 524923 w 714375"/>
                    <a:gd name="connsiteY17" fmla="*/ 2715959 h 3810000"/>
                    <a:gd name="connsiteX18" fmla="*/ 694849 w 714375"/>
                    <a:gd name="connsiteY18" fmla="*/ 1962055 h 3810000"/>
                    <a:gd name="connsiteX19" fmla="*/ 694849 w 714375"/>
                    <a:gd name="connsiteY19" fmla="*/ 1962055 h 3810000"/>
                    <a:gd name="connsiteX20" fmla="*/ 226504 w 714375"/>
                    <a:gd name="connsiteY20" fmla="*/ 3334 h 3810000"/>
                    <a:gd name="connsiteX21" fmla="*/ 224314 w 714375"/>
                    <a:gd name="connsiteY21" fmla="*/ 762 h 3810000"/>
                    <a:gd name="connsiteX22" fmla="*/ 222504 w 714375"/>
                    <a:gd name="connsiteY22" fmla="*/ 381 h 3810000"/>
                    <a:gd name="connsiteX23" fmla="*/ 220694 w 714375"/>
                    <a:gd name="connsiteY23" fmla="*/ 0 h 3810000"/>
                    <a:gd name="connsiteX24" fmla="*/ 257270 w 714375"/>
                    <a:gd name="connsiteY24" fmla="*/ 45434 h 3810000"/>
                    <a:gd name="connsiteX25" fmla="*/ 689705 w 714375"/>
                    <a:gd name="connsiteY25" fmla="*/ 1105662 h 3810000"/>
                    <a:gd name="connsiteX26" fmla="*/ 696468 w 714375"/>
                    <a:gd name="connsiteY26" fmla="*/ 1156526 h 3810000"/>
                    <a:gd name="connsiteX27" fmla="*/ 697325 w 714375"/>
                    <a:gd name="connsiteY27" fmla="*/ 1163479 h 3810000"/>
                    <a:gd name="connsiteX28" fmla="*/ 701040 w 714375"/>
                    <a:gd name="connsiteY28" fmla="*/ 1195483 h 3810000"/>
                    <a:gd name="connsiteX29" fmla="*/ 694563 w 714375"/>
                    <a:gd name="connsiteY29" fmla="*/ 1917573 h 3810000"/>
                    <a:gd name="connsiteX30" fmla="*/ 697611 w 714375"/>
                    <a:gd name="connsiteY30" fmla="*/ 1940147 h 3810000"/>
                    <a:gd name="connsiteX31" fmla="*/ 706088 w 714375"/>
                    <a:gd name="connsiteY31" fmla="*/ 1196721 h 3810000"/>
                    <a:gd name="connsiteX32" fmla="*/ 702374 w 714375"/>
                    <a:gd name="connsiteY32" fmla="*/ 1165003 h 3810000"/>
                    <a:gd name="connsiteX33" fmla="*/ 701516 w 714375"/>
                    <a:gd name="connsiteY33" fmla="*/ 1158050 h 3810000"/>
                    <a:gd name="connsiteX34" fmla="*/ 694659 w 714375"/>
                    <a:gd name="connsiteY34" fmla="*/ 1106900 h 3810000"/>
                    <a:gd name="connsiteX35" fmla="*/ 261080 w 714375"/>
                    <a:gd name="connsiteY35" fmla="*/ 46292 h 3810000"/>
                    <a:gd name="connsiteX36" fmla="*/ 226504 w 714375"/>
                    <a:gd name="connsiteY36" fmla="*/ 3334 h 3810000"/>
                    <a:gd name="connsiteX37" fmla="*/ 226504 w 714375"/>
                    <a:gd name="connsiteY37" fmla="*/ 3334 h 38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714375" h="3810000">
                      <a:moveTo>
                        <a:pt x="492824" y="2813780"/>
                      </a:moveTo>
                      <a:lnTo>
                        <a:pt x="509207" y="2764727"/>
                      </a:lnTo>
                      <a:lnTo>
                        <a:pt x="502063" y="2766917"/>
                      </a:lnTo>
                      <a:lnTo>
                        <a:pt x="487299" y="2810828"/>
                      </a:lnTo>
                      <a:cubicBezTo>
                        <a:pt x="347472" y="3187637"/>
                        <a:pt x="264319" y="3374422"/>
                        <a:pt x="47816" y="3737134"/>
                      </a:cubicBezTo>
                      <a:lnTo>
                        <a:pt x="0" y="3813143"/>
                      </a:lnTo>
                      <a:lnTo>
                        <a:pt x="2762" y="3813810"/>
                      </a:lnTo>
                      <a:lnTo>
                        <a:pt x="5525" y="3814477"/>
                      </a:lnTo>
                      <a:lnTo>
                        <a:pt x="10668" y="3806571"/>
                      </a:lnTo>
                      <a:lnTo>
                        <a:pt x="53435" y="3738563"/>
                      </a:lnTo>
                      <a:cubicBezTo>
                        <a:pt x="194786" y="3498437"/>
                        <a:pt x="340805" y="3250121"/>
                        <a:pt x="492824" y="2813780"/>
                      </a:cubicBezTo>
                      <a:lnTo>
                        <a:pt x="492824" y="2813780"/>
                      </a:lnTo>
                      <a:close/>
                      <a:moveTo>
                        <a:pt x="694849" y="1962055"/>
                      </a:moveTo>
                      <a:lnTo>
                        <a:pt x="691991" y="1939385"/>
                      </a:lnTo>
                      <a:cubicBezTo>
                        <a:pt x="647034" y="2233517"/>
                        <a:pt x="628460" y="2355247"/>
                        <a:pt x="518732" y="2715578"/>
                      </a:cubicBezTo>
                      <a:lnTo>
                        <a:pt x="504825" y="2758726"/>
                      </a:lnTo>
                      <a:lnTo>
                        <a:pt x="511874" y="2756535"/>
                      </a:lnTo>
                      <a:lnTo>
                        <a:pt x="524923" y="2715959"/>
                      </a:lnTo>
                      <a:cubicBezTo>
                        <a:pt x="681609" y="2177701"/>
                        <a:pt x="694563" y="2002822"/>
                        <a:pt x="694849" y="1962055"/>
                      </a:cubicBezTo>
                      <a:lnTo>
                        <a:pt x="694849" y="1962055"/>
                      </a:lnTo>
                      <a:close/>
                      <a:moveTo>
                        <a:pt x="226504" y="3334"/>
                      </a:moveTo>
                      <a:lnTo>
                        <a:pt x="224314" y="762"/>
                      </a:lnTo>
                      <a:lnTo>
                        <a:pt x="222504" y="381"/>
                      </a:lnTo>
                      <a:lnTo>
                        <a:pt x="220694" y="0"/>
                      </a:lnTo>
                      <a:lnTo>
                        <a:pt x="257270" y="45434"/>
                      </a:lnTo>
                      <a:cubicBezTo>
                        <a:pt x="513683" y="408718"/>
                        <a:pt x="602552" y="626650"/>
                        <a:pt x="689705" y="1105662"/>
                      </a:cubicBezTo>
                      <a:lnTo>
                        <a:pt x="696468" y="1156526"/>
                      </a:lnTo>
                      <a:lnTo>
                        <a:pt x="697325" y="1163479"/>
                      </a:lnTo>
                      <a:lnTo>
                        <a:pt x="701040" y="1195483"/>
                      </a:lnTo>
                      <a:cubicBezTo>
                        <a:pt x="718757" y="1437894"/>
                        <a:pt x="729425" y="1584293"/>
                        <a:pt x="694563" y="1917573"/>
                      </a:cubicBezTo>
                      <a:lnTo>
                        <a:pt x="697611" y="1940147"/>
                      </a:lnTo>
                      <a:cubicBezTo>
                        <a:pt x="723138" y="1661827"/>
                        <a:pt x="735997" y="1522190"/>
                        <a:pt x="706088" y="1196721"/>
                      </a:cubicBezTo>
                      <a:lnTo>
                        <a:pt x="702374" y="1165003"/>
                      </a:lnTo>
                      <a:lnTo>
                        <a:pt x="701516" y="1158050"/>
                      </a:lnTo>
                      <a:lnTo>
                        <a:pt x="694659" y="1106900"/>
                      </a:lnTo>
                      <a:cubicBezTo>
                        <a:pt x="607028" y="627698"/>
                        <a:pt x="517874" y="409670"/>
                        <a:pt x="261080" y="46292"/>
                      </a:cubicBezTo>
                      <a:lnTo>
                        <a:pt x="226504" y="3334"/>
                      </a:lnTo>
                      <a:lnTo>
                        <a:pt x="226504" y="333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38" name="Freeform: Shape 478"/>
                <p:cNvSpPr/>
                <p:nvPr/>
              </p:nvSpPr>
              <p:spPr>
                <a:xfrm>
                  <a:off x="3645122" y="3244787"/>
                  <a:ext cx="5133975" cy="1352550"/>
                </a:xfrm>
                <a:custGeom>
                  <a:avLst/>
                  <a:gdLst>
                    <a:gd name="connsiteX0" fmla="*/ 762 w 5133975"/>
                    <a:gd name="connsiteY0" fmla="*/ 1233297 h 1352550"/>
                    <a:gd name="connsiteX1" fmla="*/ 1048 w 5133975"/>
                    <a:gd name="connsiteY1" fmla="*/ 1233392 h 1352550"/>
                    <a:gd name="connsiteX2" fmla="*/ 95 w 5133975"/>
                    <a:gd name="connsiteY2" fmla="*/ 1229868 h 1352550"/>
                    <a:gd name="connsiteX3" fmla="*/ 0 w 5133975"/>
                    <a:gd name="connsiteY3" fmla="*/ 1229678 h 1352550"/>
                    <a:gd name="connsiteX4" fmla="*/ 762 w 5133975"/>
                    <a:gd name="connsiteY4" fmla="*/ 1233297 h 1352550"/>
                    <a:gd name="connsiteX5" fmla="*/ 762 w 5133975"/>
                    <a:gd name="connsiteY5" fmla="*/ 1233297 h 1352550"/>
                    <a:gd name="connsiteX6" fmla="*/ 214884 w 5133975"/>
                    <a:gd name="connsiteY6" fmla="*/ 1275683 h 1352550"/>
                    <a:gd name="connsiteX7" fmla="*/ 216313 w 5133975"/>
                    <a:gd name="connsiteY7" fmla="*/ 1269206 h 1352550"/>
                    <a:gd name="connsiteX8" fmla="*/ 54292 w 5133975"/>
                    <a:gd name="connsiteY8" fmla="*/ 1238631 h 1352550"/>
                    <a:gd name="connsiteX9" fmla="*/ 41053 w 5133975"/>
                    <a:gd name="connsiteY9" fmla="*/ 1235773 h 1352550"/>
                    <a:gd name="connsiteX10" fmla="*/ 1333 w 5133975"/>
                    <a:gd name="connsiteY10" fmla="*/ 1233297 h 1352550"/>
                    <a:gd name="connsiteX11" fmla="*/ 55721 w 5133975"/>
                    <a:gd name="connsiteY11" fmla="*/ 1245489 h 1352550"/>
                    <a:gd name="connsiteX12" fmla="*/ 214884 w 5133975"/>
                    <a:gd name="connsiteY12" fmla="*/ 1275683 h 1352550"/>
                    <a:gd name="connsiteX13" fmla="*/ 214884 w 5133975"/>
                    <a:gd name="connsiteY13" fmla="*/ 1275683 h 1352550"/>
                    <a:gd name="connsiteX14" fmla="*/ 824674 w 5133975"/>
                    <a:gd name="connsiteY14" fmla="*/ 1340644 h 1352550"/>
                    <a:gd name="connsiteX15" fmla="*/ 858203 w 5133975"/>
                    <a:gd name="connsiteY15" fmla="*/ 1342549 h 1352550"/>
                    <a:gd name="connsiteX16" fmla="*/ 854678 w 5133975"/>
                    <a:gd name="connsiteY16" fmla="*/ 1335500 h 1352550"/>
                    <a:gd name="connsiteX17" fmla="*/ 825151 w 5133975"/>
                    <a:gd name="connsiteY17" fmla="*/ 1333786 h 1352550"/>
                    <a:gd name="connsiteX18" fmla="*/ 221933 w 5133975"/>
                    <a:gd name="connsiteY18" fmla="*/ 1270159 h 1352550"/>
                    <a:gd name="connsiteX19" fmla="*/ 220504 w 5133975"/>
                    <a:gd name="connsiteY19" fmla="*/ 1276636 h 1352550"/>
                    <a:gd name="connsiteX20" fmla="*/ 824674 w 5133975"/>
                    <a:gd name="connsiteY20" fmla="*/ 1340644 h 1352550"/>
                    <a:gd name="connsiteX21" fmla="*/ 824674 w 5133975"/>
                    <a:gd name="connsiteY21" fmla="*/ 1340644 h 1352550"/>
                    <a:gd name="connsiteX22" fmla="*/ 1915477 w 5133975"/>
                    <a:gd name="connsiteY22" fmla="*/ 1339310 h 1352550"/>
                    <a:gd name="connsiteX23" fmla="*/ 1918145 w 5133975"/>
                    <a:gd name="connsiteY23" fmla="*/ 1332071 h 1352550"/>
                    <a:gd name="connsiteX24" fmla="*/ 902018 w 5133975"/>
                    <a:gd name="connsiteY24" fmla="*/ 1337881 h 1352550"/>
                    <a:gd name="connsiteX25" fmla="*/ 861251 w 5133975"/>
                    <a:gd name="connsiteY25" fmla="*/ 1335786 h 1352550"/>
                    <a:gd name="connsiteX26" fmla="*/ 864775 w 5133975"/>
                    <a:gd name="connsiteY26" fmla="*/ 1342835 h 1352550"/>
                    <a:gd name="connsiteX27" fmla="*/ 904589 w 5133975"/>
                    <a:gd name="connsiteY27" fmla="*/ 1344835 h 1352550"/>
                    <a:gd name="connsiteX28" fmla="*/ 1915477 w 5133975"/>
                    <a:gd name="connsiteY28" fmla="*/ 1339310 h 1352550"/>
                    <a:gd name="connsiteX29" fmla="*/ 1915477 w 5133975"/>
                    <a:gd name="connsiteY29" fmla="*/ 1339310 h 1352550"/>
                    <a:gd name="connsiteX30" fmla="*/ 4104799 w 5133975"/>
                    <a:gd name="connsiteY30" fmla="*/ 949452 h 1352550"/>
                    <a:gd name="connsiteX31" fmla="*/ 4105085 w 5133975"/>
                    <a:gd name="connsiteY31" fmla="*/ 942022 h 1352550"/>
                    <a:gd name="connsiteX32" fmla="*/ 3932301 w 5133975"/>
                    <a:gd name="connsiteY32" fmla="*/ 1000030 h 1352550"/>
                    <a:gd name="connsiteX33" fmla="*/ 3891153 w 5133975"/>
                    <a:gd name="connsiteY33" fmla="*/ 1012793 h 1352550"/>
                    <a:gd name="connsiteX34" fmla="*/ 3884105 w 5133975"/>
                    <a:gd name="connsiteY34" fmla="*/ 1014984 h 1352550"/>
                    <a:gd name="connsiteX35" fmla="*/ 3850100 w 5133975"/>
                    <a:gd name="connsiteY35" fmla="*/ 1025176 h 1352550"/>
                    <a:gd name="connsiteX36" fmla="*/ 2871216 w 5133975"/>
                    <a:gd name="connsiteY36" fmla="*/ 1234821 h 1352550"/>
                    <a:gd name="connsiteX37" fmla="*/ 2863310 w 5133975"/>
                    <a:gd name="connsiteY37" fmla="*/ 1236059 h 1352550"/>
                    <a:gd name="connsiteX38" fmla="*/ 2068640 w 5133975"/>
                    <a:gd name="connsiteY38" fmla="*/ 1322832 h 1352550"/>
                    <a:gd name="connsiteX39" fmla="*/ 2029397 w 5133975"/>
                    <a:gd name="connsiteY39" fmla="*/ 1325499 h 1352550"/>
                    <a:gd name="connsiteX40" fmla="*/ 2018824 w 5133975"/>
                    <a:gd name="connsiteY40" fmla="*/ 1326166 h 1352550"/>
                    <a:gd name="connsiteX41" fmla="*/ 1933670 w 5133975"/>
                    <a:gd name="connsiteY41" fmla="*/ 1331405 h 1352550"/>
                    <a:gd name="connsiteX42" fmla="*/ 1926146 w 5133975"/>
                    <a:gd name="connsiteY42" fmla="*/ 1331786 h 1352550"/>
                    <a:gd name="connsiteX43" fmla="*/ 1923479 w 5133975"/>
                    <a:gd name="connsiteY43" fmla="*/ 1339024 h 1352550"/>
                    <a:gd name="connsiteX44" fmla="*/ 1934242 w 5133975"/>
                    <a:gd name="connsiteY44" fmla="*/ 1338453 h 1352550"/>
                    <a:gd name="connsiteX45" fmla="*/ 2026920 w 5133975"/>
                    <a:gd name="connsiteY45" fmla="*/ 1332738 h 1352550"/>
                    <a:gd name="connsiteX46" fmla="*/ 2037493 w 5133975"/>
                    <a:gd name="connsiteY46" fmla="*/ 1332071 h 1352550"/>
                    <a:gd name="connsiteX47" fmla="*/ 2069402 w 5133975"/>
                    <a:gd name="connsiteY47" fmla="*/ 1329881 h 1352550"/>
                    <a:gd name="connsiteX48" fmla="*/ 2861024 w 5133975"/>
                    <a:gd name="connsiteY48" fmla="*/ 1243679 h 1352550"/>
                    <a:gd name="connsiteX49" fmla="*/ 2868930 w 5133975"/>
                    <a:gd name="connsiteY49" fmla="*/ 1242536 h 1352550"/>
                    <a:gd name="connsiteX50" fmla="*/ 3849815 w 5133975"/>
                    <a:gd name="connsiteY50" fmla="*/ 1032700 h 1352550"/>
                    <a:gd name="connsiteX51" fmla="*/ 3881342 w 5133975"/>
                    <a:gd name="connsiteY51" fmla="*/ 1023271 h 1352550"/>
                    <a:gd name="connsiteX52" fmla="*/ 3888486 w 5133975"/>
                    <a:gd name="connsiteY52" fmla="*/ 1021080 h 1352550"/>
                    <a:gd name="connsiteX53" fmla="*/ 3933635 w 5133975"/>
                    <a:gd name="connsiteY53" fmla="*/ 1007173 h 1352550"/>
                    <a:gd name="connsiteX54" fmla="*/ 4104799 w 5133975"/>
                    <a:gd name="connsiteY54" fmla="*/ 949452 h 1352550"/>
                    <a:gd name="connsiteX55" fmla="*/ 4104799 w 5133975"/>
                    <a:gd name="connsiteY55" fmla="*/ 949452 h 1352550"/>
                    <a:gd name="connsiteX56" fmla="*/ 5131785 w 5133975"/>
                    <a:gd name="connsiteY56" fmla="*/ 8096 h 1352550"/>
                    <a:gd name="connsiteX57" fmla="*/ 5130927 w 5133975"/>
                    <a:gd name="connsiteY57" fmla="*/ 0 h 1352550"/>
                    <a:gd name="connsiteX58" fmla="*/ 5131594 w 5133975"/>
                    <a:gd name="connsiteY58" fmla="*/ 6096 h 1352550"/>
                    <a:gd name="connsiteX59" fmla="*/ 5133785 w 5133975"/>
                    <a:gd name="connsiteY59" fmla="*/ 48673 h 1352550"/>
                    <a:gd name="connsiteX60" fmla="*/ 5133785 w 5133975"/>
                    <a:gd name="connsiteY60" fmla="*/ 51625 h 1352550"/>
                    <a:gd name="connsiteX61" fmla="*/ 5132546 w 5133975"/>
                    <a:gd name="connsiteY61" fmla="*/ 84487 h 1352550"/>
                    <a:gd name="connsiteX62" fmla="*/ 4985290 w 5133975"/>
                    <a:gd name="connsiteY62" fmla="*/ 414528 h 1352550"/>
                    <a:gd name="connsiteX63" fmla="*/ 4979575 w 5133975"/>
                    <a:gd name="connsiteY63" fmla="*/ 421196 h 1352550"/>
                    <a:gd name="connsiteX64" fmla="*/ 4869180 w 5133975"/>
                    <a:gd name="connsiteY64" fmla="*/ 531590 h 1352550"/>
                    <a:gd name="connsiteX65" fmla="*/ 4842034 w 5133975"/>
                    <a:gd name="connsiteY65" fmla="*/ 554546 h 1352550"/>
                    <a:gd name="connsiteX66" fmla="*/ 4838605 w 5133975"/>
                    <a:gd name="connsiteY66" fmla="*/ 557403 h 1352550"/>
                    <a:gd name="connsiteX67" fmla="*/ 4808696 w 5133975"/>
                    <a:gd name="connsiteY67" fmla="*/ 581120 h 1352550"/>
                    <a:gd name="connsiteX68" fmla="*/ 4110800 w 5133975"/>
                    <a:gd name="connsiteY68" fmla="*/ 939737 h 1352550"/>
                    <a:gd name="connsiteX69" fmla="*/ 4110514 w 5133975"/>
                    <a:gd name="connsiteY69" fmla="*/ 947166 h 1352550"/>
                    <a:gd name="connsiteX70" fmla="*/ 4809363 w 5133975"/>
                    <a:gd name="connsiteY70" fmla="*/ 588073 h 1352550"/>
                    <a:gd name="connsiteX71" fmla="*/ 4837938 w 5133975"/>
                    <a:gd name="connsiteY71" fmla="*/ 565404 h 1352550"/>
                    <a:gd name="connsiteX72" fmla="*/ 4841367 w 5133975"/>
                    <a:gd name="connsiteY72" fmla="*/ 562547 h 1352550"/>
                    <a:gd name="connsiteX73" fmla="*/ 4869847 w 5133975"/>
                    <a:gd name="connsiteY73" fmla="*/ 538544 h 1352550"/>
                    <a:gd name="connsiteX74" fmla="*/ 4975003 w 5133975"/>
                    <a:gd name="connsiteY74" fmla="*/ 434149 h 1352550"/>
                    <a:gd name="connsiteX75" fmla="*/ 4980813 w 5133975"/>
                    <a:gd name="connsiteY75" fmla="*/ 427482 h 1352550"/>
                    <a:gd name="connsiteX76" fmla="*/ 5133308 w 5133975"/>
                    <a:gd name="connsiteY76" fmla="*/ 91154 h 1352550"/>
                    <a:gd name="connsiteX77" fmla="*/ 5134547 w 5133975"/>
                    <a:gd name="connsiteY77" fmla="*/ 59055 h 1352550"/>
                    <a:gd name="connsiteX78" fmla="*/ 5134547 w 5133975"/>
                    <a:gd name="connsiteY78" fmla="*/ 56102 h 1352550"/>
                    <a:gd name="connsiteX79" fmla="*/ 5132356 w 5133975"/>
                    <a:gd name="connsiteY79" fmla="*/ 12763 h 1352550"/>
                    <a:gd name="connsiteX80" fmla="*/ 5131785 w 5133975"/>
                    <a:gd name="connsiteY80" fmla="*/ 8096 h 1352550"/>
                    <a:gd name="connsiteX81" fmla="*/ 5131785 w 5133975"/>
                    <a:gd name="connsiteY81" fmla="*/ 8096 h 135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5133975" h="1352550">
                      <a:moveTo>
                        <a:pt x="762" y="1233297"/>
                      </a:moveTo>
                      <a:lnTo>
                        <a:pt x="1048" y="1233392"/>
                      </a:lnTo>
                      <a:lnTo>
                        <a:pt x="95" y="1229868"/>
                      </a:lnTo>
                      <a:lnTo>
                        <a:pt x="0" y="1229678"/>
                      </a:lnTo>
                      <a:lnTo>
                        <a:pt x="762" y="1233297"/>
                      </a:lnTo>
                      <a:lnTo>
                        <a:pt x="762" y="1233297"/>
                      </a:lnTo>
                      <a:close/>
                      <a:moveTo>
                        <a:pt x="214884" y="1275683"/>
                      </a:moveTo>
                      <a:lnTo>
                        <a:pt x="216313" y="1269206"/>
                      </a:lnTo>
                      <a:cubicBezTo>
                        <a:pt x="167640" y="1260253"/>
                        <a:pt x="102680" y="1248823"/>
                        <a:pt x="54292" y="1238631"/>
                      </a:cubicBezTo>
                      <a:lnTo>
                        <a:pt x="41053" y="1235773"/>
                      </a:lnTo>
                      <a:lnTo>
                        <a:pt x="1333" y="1233297"/>
                      </a:lnTo>
                      <a:lnTo>
                        <a:pt x="55721" y="1245489"/>
                      </a:lnTo>
                      <a:cubicBezTo>
                        <a:pt x="103441" y="1254823"/>
                        <a:pt x="166973" y="1267587"/>
                        <a:pt x="214884" y="1275683"/>
                      </a:cubicBezTo>
                      <a:lnTo>
                        <a:pt x="214884" y="1275683"/>
                      </a:lnTo>
                      <a:close/>
                      <a:moveTo>
                        <a:pt x="824674" y="1340644"/>
                      </a:moveTo>
                      <a:lnTo>
                        <a:pt x="858203" y="1342549"/>
                      </a:lnTo>
                      <a:lnTo>
                        <a:pt x="854678" y="1335500"/>
                      </a:lnTo>
                      <a:lnTo>
                        <a:pt x="825151" y="1333786"/>
                      </a:lnTo>
                      <a:cubicBezTo>
                        <a:pt x="563975" y="1315403"/>
                        <a:pt x="469487" y="1307782"/>
                        <a:pt x="221933" y="1270159"/>
                      </a:cubicBezTo>
                      <a:lnTo>
                        <a:pt x="220504" y="1276636"/>
                      </a:lnTo>
                      <a:cubicBezTo>
                        <a:pt x="407003" y="1304163"/>
                        <a:pt x="530257" y="1322261"/>
                        <a:pt x="824674" y="1340644"/>
                      </a:cubicBezTo>
                      <a:lnTo>
                        <a:pt x="824674" y="1340644"/>
                      </a:lnTo>
                      <a:close/>
                      <a:moveTo>
                        <a:pt x="1915477" y="1339310"/>
                      </a:moveTo>
                      <a:lnTo>
                        <a:pt x="1918145" y="1332071"/>
                      </a:lnTo>
                      <a:cubicBezTo>
                        <a:pt x="1699641" y="1342073"/>
                        <a:pt x="1333881" y="1358837"/>
                        <a:pt x="902018" y="1337881"/>
                      </a:cubicBezTo>
                      <a:lnTo>
                        <a:pt x="861251" y="1335786"/>
                      </a:lnTo>
                      <a:lnTo>
                        <a:pt x="864775" y="1342835"/>
                      </a:lnTo>
                      <a:lnTo>
                        <a:pt x="904589" y="1344835"/>
                      </a:lnTo>
                      <a:cubicBezTo>
                        <a:pt x="1107091" y="1352550"/>
                        <a:pt x="1445990" y="1365314"/>
                        <a:pt x="1915477" y="1339310"/>
                      </a:cubicBezTo>
                      <a:lnTo>
                        <a:pt x="1915477" y="1339310"/>
                      </a:lnTo>
                      <a:close/>
                      <a:moveTo>
                        <a:pt x="4104799" y="949452"/>
                      </a:moveTo>
                      <a:lnTo>
                        <a:pt x="4105085" y="942022"/>
                      </a:lnTo>
                      <a:lnTo>
                        <a:pt x="3932301" y="1000030"/>
                      </a:lnTo>
                      <a:lnTo>
                        <a:pt x="3891153" y="1012793"/>
                      </a:lnTo>
                      <a:lnTo>
                        <a:pt x="3884105" y="1014984"/>
                      </a:lnTo>
                      <a:lnTo>
                        <a:pt x="3850100" y="1025176"/>
                      </a:lnTo>
                      <a:cubicBezTo>
                        <a:pt x="3504819" y="1120045"/>
                        <a:pt x="3305080" y="1165955"/>
                        <a:pt x="2871216" y="1234821"/>
                      </a:cubicBezTo>
                      <a:lnTo>
                        <a:pt x="2863310" y="1236059"/>
                      </a:lnTo>
                      <a:cubicBezTo>
                        <a:pt x="2575560" y="1275874"/>
                        <a:pt x="2444115" y="1294066"/>
                        <a:pt x="2068640" y="1322832"/>
                      </a:cubicBezTo>
                      <a:lnTo>
                        <a:pt x="2029397" y="1325499"/>
                      </a:lnTo>
                      <a:lnTo>
                        <a:pt x="2018824" y="1326166"/>
                      </a:lnTo>
                      <a:lnTo>
                        <a:pt x="1933670" y="1331405"/>
                      </a:lnTo>
                      <a:lnTo>
                        <a:pt x="1926146" y="1331786"/>
                      </a:lnTo>
                      <a:lnTo>
                        <a:pt x="1923479" y="1339024"/>
                      </a:lnTo>
                      <a:lnTo>
                        <a:pt x="1934242" y="1338453"/>
                      </a:lnTo>
                      <a:lnTo>
                        <a:pt x="2026920" y="1332738"/>
                      </a:lnTo>
                      <a:lnTo>
                        <a:pt x="2037493" y="1332071"/>
                      </a:lnTo>
                      <a:lnTo>
                        <a:pt x="2069402" y="1329881"/>
                      </a:lnTo>
                      <a:cubicBezTo>
                        <a:pt x="2387251" y="1304354"/>
                        <a:pt x="2514791" y="1292923"/>
                        <a:pt x="2861024" y="1243679"/>
                      </a:cubicBezTo>
                      <a:lnTo>
                        <a:pt x="2868930" y="1242536"/>
                      </a:lnTo>
                      <a:cubicBezTo>
                        <a:pt x="3256312" y="1179386"/>
                        <a:pt x="3489865" y="1134142"/>
                        <a:pt x="3849815" y="1032700"/>
                      </a:cubicBezTo>
                      <a:lnTo>
                        <a:pt x="3881342" y="1023271"/>
                      </a:lnTo>
                      <a:lnTo>
                        <a:pt x="3888486" y="1021080"/>
                      </a:lnTo>
                      <a:lnTo>
                        <a:pt x="3933635" y="1007173"/>
                      </a:lnTo>
                      <a:lnTo>
                        <a:pt x="4104799" y="949452"/>
                      </a:lnTo>
                      <a:lnTo>
                        <a:pt x="4104799" y="949452"/>
                      </a:lnTo>
                      <a:close/>
                      <a:moveTo>
                        <a:pt x="5131785" y="8096"/>
                      </a:moveTo>
                      <a:lnTo>
                        <a:pt x="5130927" y="0"/>
                      </a:lnTo>
                      <a:lnTo>
                        <a:pt x="5131594" y="6096"/>
                      </a:lnTo>
                      <a:lnTo>
                        <a:pt x="5133785" y="48673"/>
                      </a:lnTo>
                      <a:lnTo>
                        <a:pt x="5133785" y="51625"/>
                      </a:lnTo>
                      <a:lnTo>
                        <a:pt x="5132546" y="84487"/>
                      </a:lnTo>
                      <a:cubicBezTo>
                        <a:pt x="5109401" y="221266"/>
                        <a:pt x="5098637" y="263271"/>
                        <a:pt x="4985290" y="414528"/>
                      </a:cubicBezTo>
                      <a:lnTo>
                        <a:pt x="4979575" y="421196"/>
                      </a:lnTo>
                      <a:cubicBezTo>
                        <a:pt x="4947095" y="455009"/>
                        <a:pt x="4903946" y="500253"/>
                        <a:pt x="4869180" y="531590"/>
                      </a:cubicBezTo>
                      <a:lnTo>
                        <a:pt x="4842034" y="554546"/>
                      </a:lnTo>
                      <a:lnTo>
                        <a:pt x="4838605" y="557403"/>
                      </a:lnTo>
                      <a:lnTo>
                        <a:pt x="4808696" y="581120"/>
                      </a:lnTo>
                      <a:cubicBezTo>
                        <a:pt x="4694015" y="662369"/>
                        <a:pt x="4501991" y="798290"/>
                        <a:pt x="4110800" y="939737"/>
                      </a:cubicBezTo>
                      <a:lnTo>
                        <a:pt x="4110514" y="947166"/>
                      </a:lnTo>
                      <a:cubicBezTo>
                        <a:pt x="4284536" y="880015"/>
                        <a:pt x="4575715" y="767715"/>
                        <a:pt x="4809363" y="588073"/>
                      </a:cubicBezTo>
                      <a:lnTo>
                        <a:pt x="4837938" y="565404"/>
                      </a:lnTo>
                      <a:lnTo>
                        <a:pt x="4841367" y="562547"/>
                      </a:lnTo>
                      <a:lnTo>
                        <a:pt x="4869847" y="538544"/>
                      </a:lnTo>
                      <a:cubicBezTo>
                        <a:pt x="4901851" y="507682"/>
                        <a:pt x="4945285" y="467201"/>
                        <a:pt x="4975003" y="434149"/>
                      </a:cubicBezTo>
                      <a:lnTo>
                        <a:pt x="4980813" y="427482"/>
                      </a:lnTo>
                      <a:cubicBezTo>
                        <a:pt x="5085303" y="287941"/>
                        <a:pt x="5107972" y="246983"/>
                        <a:pt x="5133308" y="91154"/>
                      </a:cubicBezTo>
                      <a:lnTo>
                        <a:pt x="5134547" y="59055"/>
                      </a:lnTo>
                      <a:lnTo>
                        <a:pt x="5134547" y="56102"/>
                      </a:lnTo>
                      <a:lnTo>
                        <a:pt x="5132356" y="12763"/>
                      </a:lnTo>
                      <a:lnTo>
                        <a:pt x="5131785" y="8096"/>
                      </a:lnTo>
                      <a:lnTo>
                        <a:pt x="5131785" y="809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39" name="Freeform: Shape 479"/>
                <p:cNvSpPr/>
                <p:nvPr/>
              </p:nvSpPr>
              <p:spPr>
                <a:xfrm>
                  <a:off x="3643313" y="2037017"/>
                  <a:ext cx="2486025" cy="2428875"/>
                </a:xfrm>
                <a:custGeom>
                  <a:avLst/>
                  <a:gdLst>
                    <a:gd name="connsiteX0" fmla="*/ 372142 w 2486025"/>
                    <a:gd name="connsiteY0" fmla="*/ 1984248 h 2428875"/>
                    <a:gd name="connsiteX1" fmla="*/ 379190 w 2486025"/>
                    <a:gd name="connsiteY1" fmla="*/ 1966532 h 2428875"/>
                    <a:gd name="connsiteX2" fmla="*/ 31147 w 2486025"/>
                    <a:gd name="connsiteY2" fmla="*/ 2385917 h 2428875"/>
                    <a:gd name="connsiteX3" fmla="*/ 0 w 2486025"/>
                    <a:gd name="connsiteY3" fmla="*/ 2434400 h 2428875"/>
                    <a:gd name="connsiteX4" fmla="*/ 1810 w 2486025"/>
                    <a:gd name="connsiteY4" fmla="*/ 2437352 h 2428875"/>
                    <a:gd name="connsiteX5" fmla="*/ 1905 w 2486025"/>
                    <a:gd name="connsiteY5" fmla="*/ 2437543 h 2428875"/>
                    <a:gd name="connsiteX6" fmla="*/ 953 w 2486025"/>
                    <a:gd name="connsiteY6" fmla="*/ 2434019 h 2428875"/>
                    <a:gd name="connsiteX7" fmla="*/ 7620 w 2486025"/>
                    <a:gd name="connsiteY7" fmla="*/ 2434495 h 2428875"/>
                    <a:gd name="connsiteX8" fmla="*/ 34862 w 2486025"/>
                    <a:gd name="connsiteY8" fmla="*/ 2392204 h 2428875"/>
                    <a:gd name="connsiteX9" fmla="*/ 321278 w 2486025"/>
                    <a:gd name="connsiteY9" fmla="*/ 2038541 h 2428875"/>
                    <a:gd name="connsiteX10" fmla="*/ 372142 w 2486025"/>
                    <a:gd name="connsiteY10" fmla="*/ 1984248 h 2428875"/>
                    <a:gd name="connsiteX11" fmla="*/ 372142 w 2486025"/>
                    <a:gd name="connsiteY11" fmla="*/ 1984248 h 2428875"/>
                    <a:gd name="connsiteX12" fmla="*/ 542449 w 2486025"/>
                    <a:gd name="connsiteY12" fmla="*/ 1814322 h 2428875"/>
                    <a:gd name="connsiteX13" fmla="*/ 560832 w 2486025"/>
                    <a:gd name="connsiteY13" fmla="*/ 1796796 h 2428875"/>
                    <a:gd name="connsiteX14" fmla="*/ 558546 w 2486025"/>
                    <a:gd name="connsiteY14" fmla="*/ 1789176 h 2428875"/>
                    <a:gd name="connsiteX15" fmla="*/ 536448 w 2486025"/>
                    <a:gd name="connsiteY15" fmla="*/ 1810131 h 2428875"/>
                    <a:gd name="connsiteX16" fmla="*/ 390430 w 2486025"/>
                    <a:gd name="connsiteY16" fmla="*/ 1954816 h 2428875"/>
                    <a:gd name="connsiteX17" fmla="*/ 383286 w 2486025"/>
                    <a:gd name="connsiteY17" fmla="*/ 1972437 h 2428875"/>
                    <a:gd name="connsiteX18" fmla="*/ 542449 w 2486025"/>
                    <a:gd name="connsiteY18" fmla="*/ 1814322 h 2428875"/>
                    <a:gd name="connsiteX19" fmla="*/ 542449 w 2486025"/>
                    <a:gd name="connsiteY19" fmla="*/ 1814322 h 2428875"/>
                    <a:gd name="connsiteX20" fmla="*/ 1925193 w 2486025"/>
                    <a:gd name="connsiteY20" fmla="*/ 603123 h 2428875"/>
                    <a:gd name="connsiteX21" fmla="*/ 1970723 w 2486025"/>
                    <a:gd name="connsiteY21" fmla="*/ 560356 h 2428875"/>
                    <a:gd name="connsiteX22" fmla="*/ 1966722 w 2486025"/>
                    <a:gd name="connsiteY22" fmla="*/ 555688 h 2428875"/>
                    <a:gd name="connsiteX23" fmla="*/ 1921669 w 2486025"/>
                    <a:gd name="connsiteY23" fmla="*/ 597980 h 2428875"/>
                    <a:gd name="connsiteX24" fmla="*/ 967835 w 2486025"/>
                    <a:gd name="connsiteY24" fmla="*/ 1424464 h 2428875"/>
                    <a:gd name="connsiteX25" fmla="*/ 932117 w 2486025"/>
                    <a:gd name="connsiteY25" fmla="*/ 1455134 h 2428875"/>
                    <a:gd name="connsiteX26" fmla="*/ 926973 w 2486025"/>
                    <a:gd name="connsiteY26" fmla="*/ 1459611 h 2428875"/>
                    <a:gd name="connsiteX27" fmla="*/ 899732 w 2486025"/>
                    <a:gd name="connsiteY27" fmla="*/ 1483138 h 2428875"/>
                    <a:gd name="connsiteX28" fmla="*/ 592550 w 2486025"/>
                    <a:gd name="connsiteY28" fmla="*/ 1757553 h 2428875"/>
                    <a:gd name="connsiteX29" fmla="*/ 563404 w 2486025"/>
                    <a:gd name="connsiteY29" fmla="*/ 1784890 h 2428875"/>
                    <a:gd name="connsiteX30" fmla="*/ 565690 w 2486025"/>
                    <a:gd name="connsiteY30" fmla="*/ 1792510 h 2428875"/>
                    <a:gd name="connsiteX31" fmla="*/ 593693 w 2486025"/>
                    <a:gd name="connsiteY31" fmla="*/ 1766221 h 2428875"/>
                    <a:gd name="connsiteX32" fmla="*/ 903732 w 2486025"/>
                    <a:gd name="connsiteY32" fmla="*/ 1488948 h 2428875"/>
                    <a:gd name="connsiteX33" fmla="*/ 931259 w 2486025"/>
                    <a:gd name="connsiteY33" fmla="*/ 1465135 h 2428875"/>
                    <a:gd name="connsiteX34" fmla="*/ 936403 w 2486025"/>
                    <a:gd name="connsiteY34" fmla="*/ 1460659 h 2428875"/>
                    <a:gd name="connsiteX35" fmla="*/ 970883 w 2486025"/>
                    <a:gd name="connsiteY35" fmla="*/ 1431036 h 2428875"/>
                    <a:gd name="connsiteX36" fmla="*/ 1925193 w 2486025"/>
                    <a:gd name="connsiteY36" fmla="*/ 603123 h 2428875"/>
                    <a:gd name="connsiteX37" fmla="*/ 1925193 w 2486025"/>
                    <a:gd name="connsiteY37" fmla="*/ 603123 h 2428875"/>
                    <a:gd name="connsiteX38" fmla="*/ 2486978 w 2486025"/>
                    <a:gd name="connsiteY38" fmla="*/ 5810 h 2428875"/>
                    <a:gd name="connsiteX39" fmla="*/ 2488216 w 2486025"/>
                    <a:gd name="connsiteY39" fmla="*/ 4286 h 2428875"/>
                    <a:gd name="connsiteX40" fmla="*/ 2486406 w 2486025"/>
                    <a:gd name="connsiteY40" fmla="*/ 2096 h 2428875"/>
                    <a:gd name="connsiteX41" fmla="*/ 2484596 w 2486025"/>
                    <a:gd name="connsiteY41" fmla="*/ 0 h 2428875"/>
                    <a:gd name="connsiteX42" fmla="*/ 2455259 w 2486025"/>
                    <a:gd name="connsiteY42" fmla="*/ 37147 h 2428875"/>
                    <a:gd name="connsiteX43" fmla="*/ 2004155 w 2486025"/>
                    <a:gd name="connsiteY43" fmla="*/ 519970 h 2428875"/>
                    <a:gd name="connsiteX44" fmla="*/ 1971485 w 2486025"/>
                    <a:gd name="connsiteY44" fmla="*/ 551021 h 2428875"/>
                    <a:gd name="connsiteX45" fmla="*/ 1975485 w 2486025"/>
                    <a:gd name="connsiteY45" fmla="*/ 555688 h 2428875"/>
                    <a:gd name="connsiteX46" fmla="*/ 2007680 w 2486025"/>
                    <a:gd name="connsiteY46" fmla="*/ 525018 h 2428875"/>
                    <a:gd name="connsiteX47" fmla="*/ 2458784 w 2486025"/>
                    <a:gd name="connsiteY47" fmla="*/ 41434 h 2428875"/>
                    <a:gd name="connsiteX48" fmla="*/ 2486978 w 2486025"/>
                    <a:gd name="connsiteY48" fmla="*/ 5810 h 2428875"/>
                    <a:gd name="connsiteX49" fmla="*/ 2486978 w 2486025"/>
                    <a:gd name="connsiteY49" fmla="*/ 5810 h 2428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2486025" h="2428875">
                      <a:moveTo>
                        <a:pt x="372142" y="1984248"/>
                      </a:moveTo>
                      <a:lnTo>
                        <a:pt x="379190" y="1966532"/>
                      </a:lnTo>
                      <a:cubicBezTo>
                        <a:pt x="217265" y="2141982"/>
                        <a:pt x="150209" y="2214658"/>
                        <a:pt x="31147" y="2385917"/>
                      </a:cubicBezTo>
                      <a:lnTo>
                        <a:pt x="0" y="2434400"/>
                      </a:lnTo>
                      <a:lnTo>
                        <a:pt x="1810" y="2437352"/>
                      </a:lnTo>
                      <a:lnTo>
                        <a:pt x="1905" y="2437543"/>
                      </a:lnTo>
                      <a:lnTo>
                        <a:pt x="953" y="2434019"/>
                      </a:lnTo>
                      <a:lnTo>
                        <a:pt x="7620" y="2434495"/>
                      </a:lnTo>
                      <a:lnTo>
                        <a:pt x="34862" y="2392204"/>
                      </a:lnTo>
                      <a:cubicBezTo>
                        <a:pt x="124206" y="2268188"/>
                        <a:pt x="183166" y="2186274"/>
                        <a:pt x="321278" y="2038541"/>
                      </a:cubicBezTo>
                      <a:cubicBezTo>
                        <a:pt x="336614" y="2022348"/>
                        <a:pt x="360236" y="2003108"/>
                        <a:pt x="372142" y="1984248"/>
                      </a:cubicBezTo>
                      <a:lnTo>
                        <a:pt x="372142" y="1984248"/>
                      </a:lnTo>
                      <a:close/>
                      <a:moveTo>
                        <a:pt x="542449" y="1814322"/>
                      </a:moveTo>
                      <a:lnTo>
                        <a:pt x="560832" y="1796796"/>
                      </a:lnTo>
                      <a:lnTo>
                        <a:pt x="558546" y="1789176"/>
                      </a:lnTo>
                      <a:lnTo>
                        <a:pt x="536448" y="1810131"/>
                      </a:lnTo>
                      <a:cubicBezTo>
                        <a:pt x="492538" y="1853470"/>
                        <a:pt x="433483" y="1910620"/>
                        <a:pt x="390430" y="1954816"/>
                      </a:cubicBezTo>
                      <a:lnTo>
                        <a:pt x="383286" y="1972437"/>
                      </a:lnTo>
                      <a:cubicBezTo>
                        <a:pt x="430911" y="1924907"/>
                        <a:pt x="493776" y="1860804"/>
                        <a:pt x="542449" y="1814322"/>
                      </a:cubicBezTo>
                      <a:lnTo>
                        <a:pt x="542449" y="1814322"/>
                      </a:lnTo>
                      <a:close/>
                      <a:moveTo>
                        <a:pt x="1925193" y="603123"/>
                      </a:moveTo>
                      <a:lnTo>
                        <a:pt x="1970723" y="560356"/>
                      </a:lnTo>
                      <a:lnTo>
                        <a:pt x="1966722" y="555688"/>
                      </a:lnTo>
                      <a:lnTo>
                        <a:pt x="1921669" y="597980"/>
                      </a:lnTo>
                      <a:quadBezTo>
                        <a:pt x="1743456" y="760667"/>
                        <a:pt x="967835" y="1424464"/>
                      </a:quadBezTo>
                      <a:lnTo>
                        <a:pt x="932117" y="1455134"/>
                      </a:lnTo>
                      <a:lnTo>
                        <a:pt x="926973" y="1459611"/>
                      </a:lnTo>
                      <a:lnTo>
                        <a:pt x="899732" y="1483138"/>
                      </a:lnTo>
                      <a:cubicBezTo>
                        <a:pt x="709232" y="1650016"/>
                        <a:pt x="689324" y="1667447"/>
                        <a:pt x="592550" y="1757553"/>
                      </a:cubicBezTo>
                      <a:lnTo>
                        <a:pt x="563404" y="1784890"/>
                      </a:lnTo>
                      <a:lnTo>
                        <a:pt x="565690" y="1792510"/>
                      </a:lnTo>
                      <a:lnTo>
                        <a:pt x="593693" y="1766221"/>
                      </a:lnTo>
                      <a:quadBezTo>
                        <a:pt x="778955" y="1597057"/>
                        <a:pt x="903732" y="1488948"/>
                      </a:quadBezTo>
                      <a:lnTo>
                        <a:pt x="931259" y="1465135"/>
                      </a:lnTo>
                      <a:lnTo>
                        <a:pt x="936403" y="1460659"/>
                      </a:lnTo>
                      <a:lnTo>
                        <a:pt x="970883" y="1431036"/>
                      </a:lnTo>
                      <a:quadBezTo>
                        <a:pt x="1745361" y="771049"/>
                        <a:pt x="1925193" y="603123"/>
                      </a:quadBezTo>
                      <a:lnTo>
                        <a:pt x="1925193" y="603123"/>
                      </a:lnTo>
                      <a:close/>
                      <a:moveTo>
                        <a:pt x="2486978" y="5810"/>
                      </a:moveTo>
                      <a:lnTo>
                        <a:pt x="2488216" y="4286"/>
                      </a:lnTo>
                      <a:lnTo>
                        <a:pt x="2486406" y="2096"/>
                      </a:lnTo>
                      <a:lnTo>
                        <a:pt x="2484596" y="0"/>
                      </a:lnTo>
                      <a:lnTo>
                        <a:pt x="2455259" y="37147"/>
                      </a:lnTo>
                      <a:cubicBezTo>
                        <a:pt x="2305431" y="215075"/>
                        <a:pt x="2249329" y="281750"/>
                        <a:pt x="2004155" y="519970"/>
                      </a:cubicBezTo>
                      <a:lnTo>
                        <a:pt x="1971485" y="551021"/>
                      </a:lnTo>
                      <a:lnTo>
                        <a:pt x="1975485" y="555688"/>
                      </a:lnTo>
                      <a:lnTo>
                        <a:pt x="2007680" y="525018"/>
                      </a:lnTo>
                      <a:cubicBezTo>
                        <a:pt x="2201609" y="334328"/>
                        <a:pt x="2281904" y="255460"/>
                        <a:pt x="2458784" y="41434"/>
                      </a:cubicBezTo>
                      <a:lnTo>
                        <a:pt x="2486978" y="5810"/>
                      </a:lnTo>
                      <a:lnTo>
                        <a:pt x="2486978" y="581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40" name="Freeform: Shape 481"/>
                <p:cNvSpPr/>
                <p:nvPr/>
              </p:nvSpPr>
              <p:spPr>
                <a:xfrm>
                  <a:off x="7124224" y="4395692"/>
                  <a:ext cx="1543050" cy="1571625"/>
                </a:xfrm>
                <a:custGeom>
                  <a:avLst/>
                  <a:gdLst>
                    <a:gd name="connsiteX0" fmla="*/ 1540193 w 1543050"/>
                    <a:gd name="connsiteY0" fmla="*/ 11335 h 1571625"/>
                    <a:gd name="connsiteX1" fmla="*/ 1543717 w 1543050"/>
                    <a:gd name="connsiteY1" fmla="*/ 0 h 1571625"/>
                    <a:gd name="connsiteX2" fmla="*/ 1425131 w 1543050"/>
                    <a:gd name="connsiteY2" fmla="*/ 291275 h 1571625"/>
                    <a:gd name="connsiteX3" fmla="*/ 1407414 w 1543050"/>
                    <a:gd name="connsiteY3" fmla="*/ 325279 h 1571625"/>
                    <a:gd name="connsiteX4" fmla="*/ 1401985 w 1543050"/>
                    <a:gd name="connsiteY4" fmla="*/ 335375 h 1571625"/>
                    <a:gd name="connsiteX5" fmla="*/ 1389221 w 1543050"/>
                    <a:gd name="connsiteY5" fmla="*/ 358521 h 1571625"/>
                    <a:gd name="connsiteX6" fmla="*/ 71628 w 1543050"/>
                    <a:gd name="connsiteY6" fmla="*/ 1537431 h 1571625"/>
                    <a:gd name="connsiteX7" fmla="*/ 5620 w 1543050"/>
                    <a:gd name="connsiteY7" fmla="*/ 1571149 h 1571625"/>
                    <a:gd name="connsiteX8" fmla="*/ 2381 w 1543050"/>
                    <a:gd name="connsiteY8" fmla="*/ 1574578 h 1571625"/>
                    <a:gd name="connsiteX9" fmla="*/ 286 w 1543050"/>
                    <a:gd name="connsiteY9" fmla="*/ 1574959 h 1571625"/>
                    <a:gd name="connsiteX10" fmla="*/ 0 w 1543050"/>
                    <a:gd name="connsiteY10" fmla="*/ 1576388 h 1571625"/>
                    <a:gd name="connsiteX11" fmla="*/ 70961 w 1543050"/>
                    <a:gd name="connsiteY11" fmla="*/ 1540193 h 1571625"/>
                    <a:gd name="connsiteX12" fmla="*/ 1387697 w 1543050"/>
                    <a:gd name="connsiteY12" fmla="*/ 362998 h 1571625"/>
                    <a:gd name="connsiteX13" fmla="*/ 1405128 w 1543050"/>
                    <a:gd name="connsiteY13" fmla="*/ 331089 h 1571625"/>
                    <a:gd name="connsiteX14" fmla="*/ 1410462 w 1543050"/>
                    <a:gd name="connsiteY14" fmla="*/ 320993 h 1571625"/>
                    <a:gd name="connsiteX15" fmla="*/ 1423606 w 1543050"/>
                    <a:gd name="connsiteY15" fmla="*/ 295656 h 1571625"/>
                    <a:gd name="connsiteX16" fmla="*/ 1540193 w 1543050"/>
                    <a:gd name="connsiteY16" fmla="*/ 11335 h 1571625"/>
                    <a:gd name="connsiteX17" fmla="*/ 1540193 w 1543050"/>
                    <a:gd name="connsiteY17" fmla="*/ 11335 h 1571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43050" h="1571625">
                      <a:moveTo>
                        <a:pt x="1540193" y="11335"/>
                      </a:moveTo>
                      <a:lnTo>
                        <a:pt x="1543717" y="0"/>
                      </a:lnTo>
                      <a:cubicBezTo>
                        <a:pt x="1511618" y="88678"/>
                        <a:pt x="1464754" y="205645"/>
                        <a:pt x="1425131" y="291275"/>
                      </a:cubicBezTo>
                      <a:lnTo>
                        <a:pt x="1407414" y="325279"/>
                      </a:lnTo>
                      <a:lnTo>
                        <a:pt x="1401985" y="335375"/>
                      </a:lnTo>
                      <a:lnTo>
                        <a:pt x="1389221" y="358521"/>
                      </a:lnTo>
                      <a:cubicBezTo>
                        <a:pt x="1133475" y="774859"/>
                        <a:pt x="811530" y="1134713"/>
                        <a:pt x="71628" y="1537431"/>
                      </a:cubicBezTo>
                      <a:lnTo>
                        <a:pt x="5620" y="1571149"/>
                      </a:lnTo>
                      <a:lnTo>
                        <a:pt x="2381" y="1574578"/>
                      </a:lnTo>
                      <a:cubicBezTo>
                        <a:pt x="1714" y="1574673"/>
                        <a:pt x="952" y="1574864"/>
                        <a:pt x="286" y="1574959"/>
                      </a:cubicBezTo>
                      <a:lnTo>
                        <a:pt x="0" y="1576388"/>
                      </a:lnTo>
                      <a:lnTo>
                        <a:pt x="70961" y="1540193"/>
                      </a:lnTo>
                      <a:cubicBezTo>
                        <a:pt x="718375" y="1186339"/>
                        <a:pt x="1087564" y="856202"/>
                        <a:pt x="1387697" y="362998"/>
                      </a:cubicBezTo>
                      <a:lnTo>
                        <a:pt x="1405128" y="331089"/>
                      </a:lnTo>
                      <a:lnTo>
                        <a:pt x="1410462" y="320993"/>
                      </a:lnTo>
                      <a:lnTo>
                        <a:pt x="1423606" y="295656"/>
                      </a:lnTo>
                      <a:cubicBezTo>
                        <a:pt x="1461802" y="211741"/>
                        <a:pt x="1511046" y="98870"/>
                        <a:pt x="1540193" y="11335"/>
                      </a:cubicBezTo>
                      <a:lnTo>
                        <a:pt x="1540193" y="1133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41" name="Freeform: Shape 482"/>
                <p:cNvSpPr/>
                <p:nvPr/>
              </p:nvSpPr>
              <p:spPr>
                <a:xfrm>
                  <a:off x="6768084" y="1308830"/>
                  <a:ext cx="990600" cy="4657725"/>
                </a:xfrm>
                <a:custGeom>
                  <a:avLst/>
                  <a:gdLst>
                    <a:gd name="connsiteX0" fmla="*/ 57055 w 990600"/>
                    <a:gd name="connsiteY0" fmla="*/ 58960 h 4657725"/>
                    <a:gd name="connsiteX1" fmla="*/ 757047 w 990600"/>
                    <a:gd name="connsiteY1" fmla="*/ 1285304 h 4657725"/>
                    <a:gd name="connsiteX2" fmla="*/ 759619 w 990600"/>
                    <a:gd name="connsiteY2" fmla="*/ 1292733 h 4657725"/>
                    <a:gd name="connsiteX3" fmla="*/ 950881 w 990600"/>
                    <a:gd name="connsiteY3" fmla="*/ 2109502 h 4657725"/>
                    <a:gd name="connsiteX4" fmla="*/ 953929 w 990600"/>
                    <a:gd name="connsiteY4" fmla="*/ 2132076 h 4657725"/>
                    <a:gd name="connsiteX5" fmla="*/ 988028 w 990600"/>
                    <a:gd name="connsiteY5" fmla="*/ 2875979 h 4657725"/>
                    <a:gd name="connsiteX6" fmla="*/ 987743 w 990600"/>
                    <a:gd name="connsiteY6" fmla="*/ 2883408 h 4657725"/>
                    <a:gd name="connsiteX7" fmla="*/ 901160 w 990600"/>
                    <a:gd name="connsiteY7" fmla="*/ 3552921 h 4657725"/>
                    <a:gd name="connsiteX8" fmla="*/ 892397 w 990600"/>
                    <a:gd name="connsiteY8" fmla="*/ 3590639 h 4657725"/>
                    <a:gd name="connsiteX9" fmla="*/ 890588 w 990600"/>
                    <a:gd name="connsiteY9" fmla="*/ 3598259 h 4657725"/>
                    <a:gd name="connsiteX10" fmla="*/ 880396 w 990600"/>
                    <a:gd name="connsiteY10" fmla="*/ 3639598 h 4657725"/>
                    <a:gd name="connsiteX11" fmla="*/ 404146 w 990600"/>
                    <a:gd name="connsiteY11" fmla="*/ 4611053 h 4657725"/>
                    <a:gd name="connsiteX12" fmla="*/ 361950 w 990600"/>
                    <a:gd name="connsiteY12" fmla="*/ 4658011 h 4657725"/>
                    <a:gd name="connsiteX13" fmla="*/ 358712 w 990600"/>
                    <a:gd name="connsiteY13" fmla="*/ 4661440 h 4657725"/>
                    <a:gd name="connsiteX14" fmla="*/ 356616 w 990600"/>
                    <a:gd name="connsiteY14" fmla="*/ 4661821 h 4657725"/>
                    <a:gd name="connsiteX15" fmla="*/ 354616 w 990600"/>
                    <a:gd name="connsiteY15" fmla="*/ 4662202 h 4657725"/>
                    <a:gd name="connsiteX16" fmla="*/ 400050 w 990600"/>
                    <a:gd name="connsiteY16" fmla="*/ 4611720 h 4657725"/>
                    <a:gd name="connsiteX17" fmla="*/ 874967 w 990600"/>
                    <a:gd name="connsiteY17" fmla="*/ 3640455 h 4657725"/>
                    <a:gd name="connsiteX18" fmla="*/ 884206 w 990600"/>
                    <a:gd name="connsiteY18" fmla="*/ 3603212 h 4657725"/>
                    <a:gd name="connsiteX19" fmla="*/ 886015 w 990600"/>
                    <a:gd name="connsiteY19" fmla="*/ 3595688 h 4657725"/>
                    <a:gd name="connsiteX20" fmla="*/ 895731 w 990600"/>
                    <a:gd name="connsiteY20" fmla="*/ 3553873 h 4657725"/>
                    <a:gd name="connsiteX21" fmla="*/ 982123 w 990600"/>
                    <a:gd name="connsiteY21" fmla="*/ 2885504 h 4657725"/>
                    <a:gd name="connsiteX22" fmla="*/ 982409 w 990600"/>
                    <a:gd name="connsiteY22" fmla="*/ 2878074 h 4657725"/>
                    <a:gd name="connsiteX23" fmla="*/ 951357 w 990600"/>
                    <a:gd name="connsiteY23" fmla="*/ 2154269 h 4657725"/>
                    <a:gd name="connsiteX24" fmla="*/ 948500 w 990600"/>
                    <a:gd name="connsiteY24" fmla="*/ 2131600 h 4657725"/>
                    <a:gd name="connsiteX25" fmla="*/ 754285 w 990600"/>
                    <a:gd name="connsiteY25" fmla="*/ 1290923 h 4657725"/>
                    <a:gd name="connsiteX26" fmla="*/ 751713 w 990600"/>
                    <a:gd name="connsiteY26" fmla="*/ 1283494 h 4657725"/>
                    <a:gd name="connsiteX27" fmla="*/ 54959 w 990600"/>
                    <a:gd name="connsiteY27" fmla="*/ 59436 h 4657725"/>
                    <a:gd name="connsiteX28" fmla="*/ 4667 w 990600"/>
                    <a:gd name="connsiteY28" fmla="*/ 6191 h 4657725"/>
                    <a:gd name="connsiteX29" fmla="*/ 2286 w 990600"/>
                    <a:gd name="connsiteY29" fmla="*/ 1333 h 4657725"/>
                    <a:gd name="connsiteX30" fmla="*/ 0 w 990600"/>
                    <a:gd name="connsiteY30" fmla="*/ 95 h 4657725"/>
                    <a:gd name="connsiteX31" fmla="*/ 1143 w 990600"/>
                    <a:gd name="connsiteY31" fmla="*/ 0 h 4657725"/>
                    <a:gd name="connsiteX32" fmla="*/ 57055 w 990600"/>
                    <a:gd name="connsiteY32" fmla="*/ 58960 h 4657725"/>
                    <a:gd name="connsiteX33" fmla="*/ 57055 w 990600"/>
                    <a:gd name="connsiteY33" fmla="*/ 58960 h 4657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990600" h="4657725">
                      <a:moveTo>
                        <a:pt x="57055" y="58960"/>
                      </a:moveTo>
                      <a:cubicBezTo>
                        <a:pt x="208217" y="235363"/>
                        <a:pt x="522922" y="602361"/>
                        <a:pt x="757047" y="1285304"/>
                      </a:cubicBezTo>
                      <a:lnTo>
                        <a:pt x="759619" y="1292733"/>
                      </a:lnTo>
                      <a:cubicBezTo>
                        <a:pt x="864394" y="1630109"/>
                        <a:pt x="892397" y="1737551"/>
                        <a:pt x="950881" y="2109502"/>
                      </a:cubicBezTo>
                      <a:lnTo>
                        <a:pt x="953929" y="2132076"/>
                      </a:lnTo>
                      <a:cubicBezTo>
                        <a:pt x="980694" y="2385536"/>
                        <a:pt x="998411" y="2552986"/>
                        <a:pt x="988028" y="2875979"/>
                      </a:cubicBezTo>
                      <a:lnTo>
                        <a:pt x="987743" y="2883408"/>
                      </a:lnTo>
                      <a:cubicBezTo>
                        <a:pt x="973264" y="3091910"/>
                        <a:pt x="959548" y="3288792"/>
                        <a:pt x="901160" y="3552921"/>
                      </a:cubicBezTo>
                      <a:lnTo>
                        <a:pt x="892397" y="3590639"/>
                      </a:lnTo>
                      <a:lnTo>
                        <a:pt x="890588" y="3598259"/>
                      </a:lnTo>
                      <a:lnTo>
                        <a:pt x="880396" y="3639598"/>
                      </a:lnTo>
                      <a:cubicBezTo>
                        <a:pt x="804863" y="3901821"/>
                        <a:pt x="701516" y="4260818"/>
                        <a:pt x="404146" y="4611053"/>
                      </a:cubicBezTo>
                      <a:lnTo>
                        <a:pt x="361950" y="4658011"/>
                      </a:lnTo>
                      <a:lnTo>
                        <a:pt x="358712" y="4661440"/>
                      </a:lnTo>
                      <a:cubicBezTo>
                        <a:pt x="358045" y="4661535"/>
                        <a:pt x="357283" y="4661726"/>
                        <a:pt x="356616" y="4661821"/>
                      </a:cubicBezTo>
                      <a:cubicBezTo>
                        <a:pt x="355949" y="4661916"/>
                        <a:pt x="355282" y="4662107"/>
                        <a:pt x="354616" y="4662202"/>
                      </a:cubicBezTo>
                      <a:lnTo>
                        <a:pt x="400050" y="4611720"/>
                      </a:lnTo>
                      <a:cubicBezTo>
                        <a:pt x="532162" y="4443794"/>
                        <a:pt x="731806" y="4189952"/>
                        <a:pt x="874967" y="3640455"/>
                      </a:cubicBezTo>
                      <a:lnTo>
                        <a:pt x="884206" y="3603212"/>
                      </a:lnTo>
                      <a:lnTo>
                        <a:pt x="886015" y="3595688"/>
                      </a:lnTo>
                      <a:lnTo>
                        <a:pt x="895731" y="3553873"/>
                      </a:lnTo>
                      <a:cubicBezTo>
                        <a:pt x="933164" y="3360515"/>
                        <a:pt x="968597" y="3177826"/>
                        <a:pt x="982123" y="2885504"/>
                      </a:cubicBezTo>
                      <a:lnTo>
                        <a:pt x="982409" y="2878074"/>
                      </a:lnTo>
                      <a:cubicBezTo>
                        <a:pt x="985742" y="2645950"/>
                        <a:pt x="988314" y="2462594"/>
                        <a:pt x="951357" y="2154269"/>
                      </a:cubicBezTo>
                      <a:lnTo>
                        <a:pt x="948500" y="2131600"/>
                      </a:lnTo>
                      <a:cubicBezTo>
                        <a:pt x="891635" y="1767078"/>
                        <a:pt x="870299" y="1663256"/>
                        <a:pt x="754285" y="1290923"/>
                      </a:cubicBezTo>
                      <a:lnTo>
                        <a:pt x="751713" y="1283494"/>
                      </a:lnTo>
                      <a:cubicBezTo>
                        <a:pt x="659225" y="1032701"/>
                        <a:pt x="466820" y="510731"/>
                        <a:pt x="54959" y="59436"/>
                      </a:cubicBezTo>
                      <a:lnTo>
                        <a:pt x="4667" y="6191"/>
                      </a:lnTo>
                      <a:lnTo>
                        <a:pt x="2286" y="1333"/>
                      </a:lnTo>
                      <a:lnTo>
                        <a:pt x="0" y="95"/>
                      </a:lnTo>
                      <a:lnTo>
                        <a:pt x="1143" y="0"/>
                      </a:lnTo>
                      <a:lnTo>
                        <a:pt x="57055" y="58960"/>
                      </a:lnTo>
                      <a:lnTo>
                        <a:pt x="57055" y="5896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42" name="Freeform: Shape 485"/>
                <p:cNvSpPr/>
                <p:nvPr/>
              </p:nvSpPr>
              <p:spPr>
                <a:xfrm>
                  <a:off x="4045645" y="1632871"/>
                  <a:ext cx="1162050" cy="4029075"/>
                </a:xfrm>
                <a:custGeom>
                  <a:avLst/>
                  <a:gdLst>
                    <a:gd name="connsiteX0" fmla="*/ 1165292 w 1162050"/>
                    <a:gd name="connsiteY0" fmla="*/ 4033647 h 4029075"/>
                    <a:gd name="connsiteX1" fmla="*/ 1167578 w 1162050"/>
                    <a:gd name="connsiteY1" fmla="*/ 4032790 h 4029075"/>
                    <a:gd name="connsiteX2" fmla="*/ 1164720 w 1162050"/>
                    <a:gd name="connsiteY2" fmla="*/ 4031742 h 4029075"/>
                    <a:gd name="connsiteX3" fmla="*/ 1165768 w 1162050"/>
                    <a:gd name="connsiteY3" fmla="*/ 4026884 h 4029075"/>
                    <a:gd name="connsiteX4" fmla="*/ 1130430 w 1162050"/>
                    <a:gd name="connsiteY4" fmla="*/ 3983164 h 4029075"/>
                    <a:gd name="connsiteX5" fmla="*/ 490160 w 1162050"/>
                    <a:gd name="connsiteY5" fmla="*/ 3005804 h 4029075"/>
                    <a:gd name="connsiteX6" fmla="*/ 464347 w 1162050"/>
                    <a:gd name="connsiteY6" fmla="*/ 2954846 h 4029075"/>
                    <a:gd name="connsiteX7" fmla="*/ 460823 w 1162050"/>
                    <a:gd name="connsiteY7" fmla="*/ 2947797 h 4029075"/>
                    <a:gd name="connsiteX8" fmla="*/ 445773 w 1162050"/>
                    <a:gd name="connsiteY8" fmla="*/ 2917412 h 4029075"/>
                    <a:gd name="connsiteX9" fmla="*/ 408721 w 1162050"/>
                    <a:gd name="connsiteY9" fmla="*/ 2840164 h 4029075"/>
                    <a:gd name="connsiteX10" fmla="*/ 402434 w 1162050"/>
                    <a:gd name="connsiteY10" fmla="*/ 2840546 h 4029075"/>
                    <a:gd name="connsiteX11" fmla="*/ 440439 w 1162050"/>
                    <a:gd name="connsiteY11" fmla="*/ 2919794 h 4029075"/>
                    <a:gd name="connsiteX12" fmla="*/ 454060 w 1162050"/>
                    <a:gd name="connsiteY12" fmla="*/ 2947416 h 4029075"/>
                    <a:gd name="connsiteX13" fmla="*/ 457584 w 1162050"/>
                    <a:gd name="connsiteY13" fmla="*/ 2954464 h 4029075"/>
                    <a:gd name="connsiteX14" fmla="*/ 484826 w 1162050"/>
                    <a:gd name="connsiteY14" fmla="*/ 3008090 h 4029075"/>
                    <a:gd name="connsiteX15" fmla="*/ 1125763 w 1162050"/>
                    <a:gd name="connsiteY15" fmla="*/ 3984974 h 4029075"/>
                    <a:gd name="connsiteX16" fmla="*/ 1165292 w 1162050"/>
                    <a:gd name="connsiteY16" fmla="*/ 4033647 h 4029075"/>
                    <a:gd name="connsiteX17" fmla="*/ 1165292 w 1162050"/>
                    <a:gd name="connsiteY17" fmla="*/ 4033647 h 4029075"/>
                    <a:gd name="connsiteX18" fmla="*/ 399101 w 1162050"/>
                    <a:gd name="connsiteY18" fmla="*/ 2833402 h 4029075"/>
                    <a:gd name="connsiteX19" fmla="*/ 405387 w 1162050"/>
                    <a:gd name="connsiteY19" fmla="*/ 2833021 h 4029075"/>
                    <a:gd name="connsiteX20" fmla="*/ 170024 w 1162050"/>
                    <a:gd name="connsiteY20" fmla="*/ 2218563 h 4029075"/>
                    <a:gd name="connsiteX21" fmla="*/ 163357 w 1162050"/>
                    <a:gd name="connsiteY21" fmla="*/ 2196465 h 4029075"/>
                    <a:gd name="connsiteX22" fmla="*/ 161071 w 1162050"/>
                    <a:gd name="connsiteY22" fmla="*/ 2188845 h 4029075"/>
                    <a:gd name="connsiteX23" fmla="*/ 141926 w 1162050"/>
                    <a:gd name="connsiteY23" fmla="*/ 2122742 h 4029075"/>
                    <a:gd name="connsiteX24" fmla="*/ 124781 w 1162050"/>
                    <a:gd name="connsiteY24" fmla="*/ 2060067 h 4029075"/>
                    <a:gd name="connsiteX25" fmla="*/ 122399 w 1162050"/>
                    <a:gd name="connsiteY25" fmla="*/ 2051113 h 4029075"/>
                    <a:gd name="connsiteX26" fmla="*/ 25625 w 1162050"/>
                    <a:gd name="connsiteY26" fmla="*/ 1548575 h 4029075"/>
                    <a:gd name="connsiteX27" fmla="*/ 20768 w 1162050"/>
                    <a:gd name="connsiteY27" fmla="*/ 1504474 h 4029075"/>
                    <a:gd name="connsiteX28" fmla="*/ 20006 w 1162050"/>
                    <a:gd name="connsiteY28" fmla="*/ 1496949 h 4029075"/>
                    <a:gd name="connsiteX29" fmla="*/ 16100 w 1162050"/>
                    <a:gd name="connsiteY29" fmla="*/ 1455706 h 4029075"/>
                    <a:gd name="connsiteX30" fmla="*/ 12195 w 1162050"/>
                    <a:gd name="connsiteY30" fmla="*/ 1003459 h 4029075"/>
                    <a:gd name="connsiteX31" fmla="*/ 18386 w 1162050"/>
                    <a:gd name="connsiteY31" fmla="*/ 935545 h 4029075"/>
                    <a:gd name="connsiteX32" fmla="*/ 20101 w 1162050"/>
                    <a:gd name="connsiteY32" fmla="*/ 919734 h 4029075"/>
                    <a:gd name="connsiteX33" fmla="*/ 28007 w 1162050"/>
                    <a:gd name="connsiteY33" fmla="*/ 856202 h 4029075"/>
                    <a:gd name="connsiteX34" fmla="*/ 296612 w 1162050"/>
                    <a:gd name="connsiteY34" fmla="*/ 83629 h 4029075"/>
                    <a:gd name="connsiteX35" fmla="*/ 350904 w 1162050"/>
                    <a:gd name="connsiteY35" fmla="*/ 0 h 4029075"/>
                    <a:gd name="connsiteX36" fmla="*/ 350428 w 1162050"/>
                    <a:gd name="connsiteY36" fmla="*/ 95 h 4029075"/>
                    <a:gd name="connsiteX37" fmla="*/ 340903 w 1162050"/>
                    <a:gd name="connsiteY37" fmla="*/ 9239 h 4029075"/>
                    <a:gd name="connsiteX38" fmla="*/ 292040 w 1162050"/>
                    <a:gd name="connsiteY38" fmla="*/ 84963 h 4029075"/>
                    <a:gd name="connsiteX39" fmla="*/ 22958 w 1162050"/>
                    <a:gd name="connsiteY39" fmla="*/ 858488 h 4029075"/>
                    <a:gd name="connsiteX40" fmla="*/ 16672 w 1162050"/>
                    <a:gd name="connsiteY40" fmla="*/ 907161 h 4029075"/>
                    <a:gd name="connsiteX41" fmla="*/ 14862 w 1162050"/>
                    <a:gd name="connsiteY41" fmla="*/ 922973 h 4029075"/>
                    <a:gd name="connsiteX42" fmla="*/ 7147 w 1162050"/>
                    <a:gd name="connsiteY42" fmla="*/ 1005173 h 4029075"/>
                    <a:gd name="connsiteX43" fmla="*/ 10862 w 1162050"/>
                    <a:gd name="connsiteY43" fmla="*/ 1457992 h 4029075"/>
                    <a:gd name="connsiteX44" fmla="*/ 15053 w 1162050"/>
                    <a:gd name="connsiteY44" fmla="*/ 1502093 h 4029075"/>
                    <a:gd name="connsiteX45" fmla="*/ 15815 w 1162050"/>
                    <a:gd name="connsiteY45" fmla="*/ 1509617 h 4029075"/>
                    <a:gd name="connsiteX46" fmla="*/ 20387 w 1162050"/>
                    <a:gd name="connsiteY46" fmla="*/ 1550956 h 4029075"/>
                    <a:gd name="connsiteX47" fmla="*/ 118494 w 1162050"/>
                    <a:gd name="connsiteY47" fmla="*/ 2059114 h 4029075"/>
                    <a:gd name="connsiteX48" fmla="*/ 120875 w 1162050"/>
                    <a:gd name="connsiteY48" fmla="*/ 2068068 h 4029075"/>
                    <a:gd name="connsiteX49" fmla="*/ 136592 w 1162050"/>
                    <a:gd name="connsiteY49" fmla="*/ 2125313 h 4029075"/>
                    <a:gd name="connsiteX50" fmla="*/ 156404 w 1162050"/>
                    <a:gd name="connsiteY50" fmla="*/ 2193512 h 4029075"/>
                    <a:gd name="connsiteX51" fmla="*/ 158690 w 1162050"/>
                    <a:gd name="connsiteY51" fmla="*/ 2201132 h 4029075"/>
                    <a:gd name="connsiteX52" fmla="*/ 164786 w 1162050"/>
                    <a:gd name="connsiteY52" fmla="*/ 2221135 h 4029075"/>
                    <a:gd name="connsiteX53" fmla="*/ 399101 w 1162050"/>
                    <a:gd name="connsiteY53" fmla="*/ 2833402 h 4029075"/>
                    <a:gd name="connsiteX54" fmla="*/ 399101 w 1162050"/>
                    <a:gd name="connsiteY54" fmla="*/ 2833402 h 402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1162050" h="4029075">
                      <a:moveTo>
                        <a:pt x="1165292" y="4033647"/>
                      </a:moveTo>
                      <a:lnTo>
                        <a:pt x="1167578" y="4032790"/>
                      </a:lnTo>
                      <a:lnTo>
                        <a:pt x="1164720" y="4031742"/>
                      </a:lnTo>
                      <a:lnTo>
                        <a:pt x="1165768" y="4026884"/>
                      </a:lnTo>
                      <a:lnTo>
                        <a:pt x="1130430" y="3983164"/>
                      </a:lnTo>
                      <a:cubicBezTo>
                        <a:pt x="839823" y="3609880"/>
                        <a:pt x="696281" y="3390614"/>
                        <a:pt x="490160" y="3005804"/>
                      </a:cubicBezTo>
                      <a:lnTo>
                        <a:pt x="464347" y="2954846"/>
                      </a:lnTo>
                      <a:lnTo>
                        <a:pt x="460823" y="2947797"/>
                      </a:lnTo>
                      <a:lnTo>
                        <a:pt x="445773" y="2917412"/>
                      </a:lnTo>
                      <a:lnTo>
                        <a:pt x="408721" y="2840164"/>
                      </a:lnTo>
                      <a:lnTo>
                        <a:pt x="402434" y="2840546"/>
                      </a:lnTo>
                      <a:lnTo>
                        <a:pt x="440439" y="2919794"/>
                      </a:lnTo>
                      <a:lnTo>
                        <a:pt x="454060" y="2947416"/>
                      </a:lnTo>
                      <a:lnTo>
                        <a:pt x="457584" y="2954464"/>
                      </a:lnTo>
                      <a:lnTo>
                        <a:pt x="484826" y="3008090"/>
                      </a:lnTo>
                      <a:cubicBezTo>
                        <a:pt x="630368" y="3276219"/>
                        <a:pt x="767814" y="3529394"/>
                        <a:pt x="1125763" y="3984974"/>
                      </a:cubicBezTo>
                      <a:lnTo>
                        <a:pt x="1165292" y="4033647"/>
                      </a:lnTo>
                      <a:lnTo>
                        <a:pt x="1165292" y="4033647"/>
                      </a:lnTo>
                      <a:close/>
                      <a:moveTo>
                        <a:pt x="399101" y="2833402"/>
                      </a:moveTo>
                      <a:lnTo>
                        <a:pt x="405387" y="2833021"/>
                      </a:lnTo>
                      <a:cubicBezTo>
                        <a:pt x="296898" y="2584895"/>
                        <a:pt x="271180" y="2525935"/>
                        <a:pt x="170024" y="2218563"/>
                      </a:cubicBezTo>
                      <a:lnTo>
                        <a:pt x="163357" y="2196465"/>
                      </a:lnTo>
                      <a:lnTo>
                        <a:pt x="161071" y="2188845"/>
                      </a:lnTo>
                      <a:lnTo>
                        <a:pt x="141926" y="2122742"/>
                      </a:lnTo>
                      <a:lnTo>
                        <a:pt x="124781" y="2060067"/>
                      </a:lnTo>
                      <a:lnTo>
                        <a:pt x="122399" y="2051113"/>
                      </a:lnTo>
                      <a:cubicBezTo>
                        <a:pt x="59534" y="1782032"/>
                        <a:pt x="51438" y="1747457"/>
                        <a:pt x="25625" y="1548575"/>
                      </a:cubicBezTo>
                      <a:lnTo>
                        <a:pt x="20768" y="1504474"/>
                      </a:lnTo>
                      <a:lnTo>
                        <a:pt x="20006" y="1496949"/>
                      </a:lnTo>
                      <a:lnTo>
                        <a:pt x="16100" y="1455706"/>
                      </a:lnTo>
                      <a:cubicBezTo>
                        <a:pt x="2099" y="1191482"/>
                        <a:pt x="860" y="1169861"/>
                        <a:pt x="12195" y="1003459"/>
                      </a:cubicBezTo>
                      <a:lnTo>
                        <a:pt x="18386" y="935545"/>
                      </a:lnTo>
                      <a:lnTo>
                        <a:pt x="20101" y="919734"/>
                      </a:lnTo>
                      <a:lnTo>
                        <a:pt x="28007" y="856202"/>
                      </a:lnTo>
                      <a:cubicBezTo>
                        <a:pt x="79632" y="573405"/>
                        <a:pt x="123542" y="380238"/>
                        <a:pt x="296612" y="83629"/>
                      </a:cubicBezTo>
                      <a:lnTo>
                        <a:pt x="350904" y="0"/>
                      </a:lnTo>
                      <a:lnTo>
                        <a:pt x="350428" y="95"/>
                      </a:lnTo>
                      <a:cubicBezTo>
                        <a:pt x="347285" y="3143"/>
                        <a:pt x="344142" y="6191"/>
                        <a:pt x="340903" y="9239"/>
                      </a:cubicBezTo>
                      <a:lnTo>
                        <a:pt x="292040" y="84963"/>
                      </a:lnTo>
                      <a:cubicBezTo>
                        <a:pt x="150784" y="344424"/>
                        <a:pt x="78203" y="505301"/>
                        <a:pt x="22958" y="858488"/>
                      </a:cubicBezTo>
                      <a:lnTo>
                        <a:pt x="16672" y="907161"/>
                      </a:lnTo>
                      <a:lnTo>
                        <a:pt x="14862" y="922973"/>
                      </a:lnTo>
                      <a:lnTo>
                        <a:pt x="7147" y="1005173"/>
                      </a:lnTo>
                      <a:cubicBezTo>
                        <a:pt x="-2664" y="1265682"/>
                        <a:pt x="-3235" y="1281208"/>
                        <a:pt x="10862" y="1457992"/>
                      </a:cubicBezTo>
                      <a:lnTo>
                        <a:pt x="15053" y="1502093"/>
                      </a:lnTo>
                      <a:lnTo>
                        <a:pt x="15815" y="1509617"/>
                      </a:lnTo>
                      <a:lnTo>
                        <a:pt x="20387" y="1550956"/>
                      </a:lnTo>
                      <a:cubicBezTo>
                        <a:pt x="60773" y="1819561"/>
                        <a:pt x="64964" y="1847660"/>
                        <a:pt x="118494" y="2059114"/>
                      </a:cubicBezTo>
                      <a:lnTo>
                        <a:pt x="120875" y="2068068"/>
                      </a:lnTo>
                      <a:lnTo>
                        <a:pt x="136592" y="2125313"/>
                      </a:lnTo>
                      <a:lnTo>
                        <a:pt x="156404" y="2193512"/>
                      </a:lnTo>
                      <a:lnTo>
                        <a:pt x="158690" y="2201132"/>
                      </a:lnTo>
                      <a:lnTo>
                        <a:pt x="164786" y="2221135"/>
                      </a:lnTo>
                      <a:cubicBezTo>
                        <a:pt x="247844" y="2471547"/>
                        <a:pt x="272990" y="2547176"/>
                        <a:pt x="399101" y="2833402"/>
                      </a:cubicBezTo>
                      <a:lnTo>
                        <a:pt x="399101" y="283340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43" name="Freeform: Shape 486"/>
                <p:cNvSpPr/>
                <p:nvPr/>
              </p:nvSpPr>
              <p:spPr>
                <a:xfrm>
                  <a:off x="5210461" y="1184148"/>
                  <a:ext cx="1171575" cy="4476750"/>
                </a:xfrm>
                <a:custGeom>
                  <a:avLst/>
                  <a:gdLst>
                    <a:gd name="connsiteX0" fmla="*/ 432911 w 1171575"/>
                    <a:gd name="connsiteY0" fmla="*/ 3196018 h 4476750"/>
                    <a:gd name="connsiteX1" fmla="*/ 450628 w 1171575"/>
                    <a:gd name="connsiteY1" fmla="*/ 3147727 h 4476750"/>
                    <a:gd name="connsiteX2" fmla="*/ 442341 w 1171575"/>
                    <a:gd name="connsiteY2" fmla="*/ 3149156 h 4476750"/>
                    <a:gd name="connsiteX3" fmla="*/ 426530 w 1171575"/>
                    <a:gd name="connsiteY3" fmla="*/ 3192399 h 4476750"/>
                    <a:gd name="connsiteX4" fmla="*/ 380333 w 1171575"/>
                    <a:gd name="connsiteY4" fmla="*/ 3318129 h 4476750"/>
                    <a:gd name="connsiteX5" fmla="*/ 377762 w 1171575"/>
                    <a:gd name="connsiteY5" fmla="*/ 3325273 h 4476750"/>
                    <a:gd name="connsiteX6" fmla="*/ 352901 w 1171575"/>
                    <a:gd name="connsiteY6" fmla="*/ 3392710 h 4476750"/>
                    <a:gd name="connsiteX7" fmla="*/ 350234 w 1171575"/>
                    <a:gd name="connsiteY7" fmla="*/ 3399949 h 4476750"/>
                    <a:gd name="connsiteX8" fmla="*/ 10478 w 1171575"/>
                    <a:gd name="connsiteY8" fmla="*/ 4433507 h 4476750"/>
                    <a:gd name="connsiteX9" fmla="*/ 1048 w 1171575"/>
                    <a:gd name="connsiteY9" fmla="*/ 4475607 h 4476750"/>
                    <a:gd name="connsiteX10" fmla="*/ 0 w 1171575"/>
                    <a:gd name="connsiteY10" fmla="*/ 4480465 h 4476750"/>
                    <a:gd name="connsiteX11" fmla="*/ 2858 w 1171575"/>
                    <a:gd name="connsiteY11" fmla="*/ 4481513 h 4476750"/>
                    <a:gd name="connsiteX12" fmla="*/ 5715 w 1171575"/>
                    <a:gd name="connsiteY12" fmla="*/ 4482560 h 4476750"/>
                    <a:gd name="connsiteX13" fmla="*/ 16288 w 1171575"/>
                    <a:gd name="connsiteY13" fmla="*/ 4435602 h 4476750"/>
                    <a:gd name="connsiteX14" fmla="*/ 358140 w 1171575"/>
                    <a:gd name="connsiteY14" fmla="*/ 3399473 h 4476750"/>
                    <a:gd name="connsiteX15" fmla="*/ 360807 w 1171575"/>
                    <a:gd name="connsiteY15" fmla="*/ 3392234 h 4476750"/>
                    <a:gd name="connsiteX16" fmla="*/ 383762 w 1171575"/>
                    <a:gd name="connsiteY16" fmla="*/ 3330035 h 4476750"/>
                    <a:gd name="connsiteX17" fmla="*/ 386334 w 1171575"/>
                    <a:gd name="connsiteY17" fmla="*/ 3322987 h 4476750"/>
                    <a:gd name="connsiteX18" fmla="*/ 432911 w 1171575"/>
                    <a:gd name="connsiteY18" fmla="*/ 3196018 h 4476750"/>
                    <a:gd name="connsiteX19" fmla="*/ 432911 w 1171575"/>
                    <a:gd name="connsiteY19" fmla="*/ 3196018 h 4476750"/>
                    <a:gd name="connsiteX20" fmla="*/ 892207 w 1171575"/>
                    <a:gd name="connsiteY20" fmla="*/ 1913096 h 4476750"/>
                    <a:gd name="connsiteX21" fmla="*/ 892207 w 1171575"/>
                    <a:gd name="connsiteY21" fmla="*/ 1913096 h 4476750"/>
                    <a:gd name="connsiteX22" fmla="*/ 886873 w 1171575"/>
                    <a:gd name="connsiteY22" fmla="*/ 1908143 h 4476750"/>
                    <a:gd name="connsiteX23" fmla="*/ 866013 w 1171575"/>
                    <a:gd name="connsiteY23" fmla="*/ 1972056 h 4476750"/>
                    <a:gd name="connsiteX24" fmla="*/ 460058 w 1171575"/>
                    <a:gd name="connsiteY24" fmla="*/ 3101150 h 4476750"/>
                    <a:gd name="connsiteX25" fmla="*/ 445484 w 1171575"/>
                    <a:gd name="connsiteY25" fmla="*/ 3140964 h 4476750"/>
                    <a:gd name="connsiteX26" fmla="*/ 453771 w 1171575"/>
                    <a:gd name="connsiteY26" fmla="*/ 3139535 h 4476750"/>
                    <a:gd name="connsiteX27" fmla="*/ 467106 w 1171575"/>
                    <a:gd name="connsiteY27" fmla="*/ 3103055 h 4476750"/>
                    <a:gd name="connsiteX28" fmla="*/ 872014 w 1171575"/>
                    <a:gd name="connsiteY28" fmla="*/ 1975295 h 4476750"/>
                    <a:gd name="connsiteX29" fmla="*/ 886682 w 1171575"/>
                    <a:gd name="connsiteY29" fmla="*/ 1930527 h 4476750"/>
                    <a:gd name="connsiteX30" fmla="*/ 886301 w 1171575"/>
                    <a:gd name="connsiteY30" fmla="*/ 1930908 h 4476750"/>
                    <a:gd name="connsiteX31" fmla="*/ 881348 w 1171575"/>
                    <a:gd name="connsiteY31" fmla="*/ 1926050 h 4476750"/>
                    <a:gd name="connsiteX32" fmla="*/ 892207 w 1171575"/>
                    <a:gd name="connsiteY32" fmla="*/ 1913096 h 4476750"/>
                    <a:gd name="connsiteX33" fmla="*/ 892207 w 1171575"/>
                    <a:gd name="connsiteY33" fmla="*/ 1913096 h 4476750"/>
                    <a:gd name="connsiteX34" fmla="*/ 1135380 w 1171575"/>
                    <a:gd name="connsiteY34" fmla="*/ 961930 h 4476750"/>
                    <a:gd name="connsiteX35" fmla="*/ 1140523 w 1171575"/>
                    <a:gd name="connsiteY35" fmla="*/ 929640 h 4476750"/>
                    <a:gd name="connsiteX36" fmla="*/ 1136714 w 1171575"/>
                    <a:gd name="connsiteY36" fmla="*/ 920591 h 4476750"/>
                    <a:gd name="connsiteX37" fmla="*/ 1130427 w 1171575"/>
                    <a:gd name="connsiteY37" fmla="*/ 959644 h 4476750"/>
                    <a:gd name="connsiteX38" fmla="*/ 1129379 w 1171575"/>
                    <a:gd name="connsiteY38" fmla="*/ 965835 h 4476750"/>
                    <a:gd name="connsiteX39" fmla="*/ 906780 w 1171575"/>
                    <a:gd name="connsiteY39" fmla="*/ 1845850 h 4476750"/>
                    <a:gd name="connsiteX40" fmla="*/ 889159 w 1171575"/>
                    <a:gd name="connsiteY40" fmla="*/ 1901000 h 4476750"/>
                    <a:gd name="connsiteX41" fmla="*/ 894493 w 1171575"/>
                    <a:gd name="connsiteY41" fmla="*/ 1905953 h 4476750"/>
                    <a:gd name="connsiteX42" fmla="*/ 913162 w 1171575"/>
                    <a:gd name="connsiteY42" fmla="*/ 1847374 h 4476750"/>
                    <a:gd name="connsiteX43" fmla="*/ 1134332 w 1171575"/>
                    <a:gd name="connsiteY43" fmla="*/ 968216 h 4476750"/>
                    <a:gd name="connsiteX44" fmla="*/ 1135380 w 1171575"/>
                    <a:gd name="connsiteY44" fmla="*/ 961930 h 4476750"/>
                    <a:gd name="connsiteX45" fmla="*/ 1135380 w 1171575"/>
                    <a:gd name="connsiteY45" fmla="*/ 961930 h 4476750"/>
                    <a:gd name="connsiteX46" fmla="*/ 1121950 w 1171575"/>
                    <a:gd name="connsiteY46" fmla="*/ 43339 h 4476750"/>
                    <a:gd name="connsiteX47" fmla="*/ 1107853 w 1171575"/>
                    <a:gd name="connsiteY47" fmla="*/ 572 h 4476750"/>
                    <a:gd name="connsiteX48" fmla="*/ 1106424 w 1171575"/>
                    <a:gd name="connsiteY48" fmla="*/ 0 h 4476750"/>
                    <a:gd name="connsiteX49" fmla="*/ 1108043 w 1171575"/>
                    <a:gd name="connsiteY49" fmla="*/ 1524 h 4476750"/>
                    <a:gd name="connsiteX50" fmla="*/ 1107948 w 1171575"/>
                    <a:gd name="connsiteY50" fmla="*/ 7525 h 4476750"/>
                    <a:gd name="connsiteX51" fmla="*/ 1119092 w 1171575"/>
                    <a:gd name="connsiteY51" fmla="*/ 42196 h 4476750"/>
                    <a:gd name="connsiteX52" fmla="*/ 1138047 w 1171575"/>
                    <a:gd name="connsiteY52" fmla="*/ 911352 h 4476750"/>
                    <a:gd name="connsiteX53" fmla="*/ 1141857 w 1171575"/>
                    <a:gd name="connsiteY53" fmla="*/ 920401 h 4476750"/>
                    <a:gd name="connsiteX54" fmla="*/ 1121950 w 1171575"/>
                    <a:gd name="connsiteY54" fmla="*/ 43339 h 4476750"/>
                    <a:gd name="connsiteX55" fmla="*/ 1121950 w 1171575"/>
                    <a:gd name="connsiteY55" fmla="*/ 43339 h 447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171575" h="4476750">
                      <a:moveTo>
                        <a:pt x="432911" y="3196018"/>
                      </a:moveTo>
                      <a:lnTo>
                        <a:pt x="450628" y="3147727"/>
                      </a:lnTo>
                      <a:lnTo>
                        <a:pt x="442341" y="3149156"/>
                      </a:lnTo>
                      <a:lnTo>
                        <a:pt x="426530" y="3192399"/>
                      </a:lnTo>
                      <a:lnTo>
                        <a:pt x="380333" y="3318129"/>
                      </a:lnTo>
                      <a:lnTo>
                        <a:pt x="377762" y="3325273"/>
                      </a:lnTo>
                      <a:lnTo>
                        <a:pt x="352901" y="3392710"/>
                      </a:lnTo>
                      <a:lnTo>
                        <a:pt x="350234" y="3399949"/>
                      </a:lnTo>
                      <a:cubicBezTo>
                        <a:pt x="212026" y="3776948"/>
                        <a:pt x="81439" y="4133088"/>
                        <a:pt x="10478" y="4433507"/>
                      </a:cubicBezTo>
                      <a:lnTo>
                        <a:pt x="1048" y="4475607"/>
                      </a:lnTo>
                      <a:lnTo>
                        <a:pt x="0" y="4480465"/>
                      </a:lnTo>
                      <a:lnTo>
                        <a:pt x="2858" y="4481513"/>
                      </a:lnTo>
                      <a:lnTo>
                        <a:pt x="5715" y="4482560"/>
                      </a:lnTo>
                      <a:lnTo>
                        <a:pt x="16288" y="4435602"/>
                      </a:lnTo>
                      <a:cubicBezTo>
                        <a:pt x="75629" y="4204716"/>
                        <a:pt x="108299" y="4077557"/>
                        <a:pt x="358140" y="3399473"/>
                      </a:cubicBezTo>
                      <a:lnTo>
                        <a:pt x="360807" y="3392234"/>
                      </a:lnTo>
                      <a:lnTo>
                        <a:pt x="383762" y="3330035"/>
                      </a:lnTo>
                      <a:lnTo>
                        <a:pt x="386334" y="3322987"/>
                      </a:lnTo>
                      <a:lnTo>
                        <a:pt x="432911" y="3196018"/>
                      </a:lnTo>
                      <a:lnTo>
                        <a:pt x="432911" y="3196018"/>
                      </a:lnTo>
                      <a:close/>
                      <a:moveTo>
                        <a:pt x="892207" y="1913096"/>
                      </a:moveTo>
                      <a:lnTo>
                        <a:pt x="892207" y="1913096"/>
                      </a:lnTo>
                      <a:lnTo>
                        <a:pt x="886873" y="1908143"/>
                      </a:lnTo>
                      <a:lnTo>
                        <a:pt x="866013" y="1972056"/>
                      </a:lnTo>
                      <a:quadBezTo>
                        <a:pt x="754856" y="2300668"/>
                        <a:pt x="460058" y="3101150"/>
                      </a:quadBezTo>
                      <a:lnTo>
                        <a:pt x="445484" y="3140964"/>
                      </a:lnTo>
                      <a:lnTo>
                        <a:pt x="453771" y="3139535"/>
                      </a:lnTo>
                      <a:lnTo>
                        <a:pt x="467106" y="3103055"/>
                      </a:lnTo>
                      <a:cubicBezTo>
                        <a:pt x="723138" y="2409539"/>
                        <a:pt x="769239" y="2284572"/>
                        <a:pt x="872014" y="1975295"/>
                      </a:cubicBezTo>
                      <a:lnTo>
                        <a:pt x="886682" y="1930527"/>
                      </a:lnTo>
                      <a:lnTo>
                        <a:pt x="886301" y="1930908"/>
                      </a:lnTo>
                      <a:lnTo>
                        <a:pt x="881348" y="1926050"/>
                      </a:lnTo>
                      <a:lnTo>
                        <a:pt x="892207" y="1913096"/>
                      </a:lnTo>
                      <a:lnTo>
                        <a:pt x="892207" y="1913096"/>
                      </a:lnTo>
                      <a:close/>
                      <a:moveTo>
                        <a:pt x="1135380" y="961930"/>
                      </a:moveTo>
                      <a:lnTo>
                        <a:pt x="1140523" y="929640"/>
                      </a:lnTo>
                      <a:lnTo>
                        <a:pt x="1136714" y="920591"/>
                      </a:lnTo>
                      <a:lnTo>
                        <a:pt x="1130427" y="959644"/>
                      </a:lnTo>
                      <a:lnTo>
                        <a:pt x="1129379" y="965835"/>
                      </a:lnTo>
                      <a:cubicBezTo>
                        <a:pt x="1072706" y="1264444"/>
                        <a:pt x="1036701" y="1427702"/>
                        <a:pt x="906780" y="1845850"/>
                      </a:cubicBezTo>
                      <a:lnTo>
                        <a:pt x="889159" y="1901000"/>
                      </a:lnTo>
                      <a:lnTo>
                        <a:pt x="894493" y="1905953"/>
                      </a:lnTo>
                      <a:lnTo>
                        <a:pt x="913162" y="1847374"/>
                      </a:lnTo>
                      <a:cubicBezTo>
                        <a:pt x="1022604" y="1487615"/>
                        <a:pt x="1077563" y="1285875"/>
                        <a:pt x="1134332" y="968216"/>
                      </a:cubicBezTo>
                      <a:lnTo>
                        <a:pt x="1135380" y="961930"/>
                      </a:lnTo>
                      <a:lnTo>
                        <a:pt x="1135380" y="961930"/>
                      </a:lnTo>
                      <a:close/>
                      <a:moveTo>
                        <a:pt x="1121950" y="43339"/>
                      </a:moveTo>
                      <a:lnTo>
                        <a:pt x="1107853" y="572"/>
                      </a:lnTo>
                      <a:lnTo>
                        <a:pt x="1106424" y="0"/>
                      </a:lnTo>
                      <a:lnTo>
                        <a:pt x="1108043" y="1524"/>
                      </a:lnTo>
                      <a:lnTo>
                        <a:pt x="1107948" y="7525"/>
                      </a:lnTo>
                      <a:lnTo>
                        <a:pt x="1119092" y="42196"/>
                      </a:lnTo>
                      <a:cubicBezTo>
                        <a:pt x="1173575" y="269081"/>
                        <a:pt x="1201960" y="440722"/>
                        <a:pt x="1138047" y="911352"/>
                      </a:cubicBezTo>
                      <a:lnTo>
                        <a:pt x="1141857" y="920401"/>
                      </a:lnTo>
                      <a:cubicBezTo>
                        <a:pt x="1174337" y="670274"/>
                        <a:pt x="1214533" y="358997"/>
                        <a:pt x="1121950" y="43339"/>
                      </a:cubicBezTo>
                      <a:lnTo>
                        <a:pt x="1121950" y="433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44" name="Freeform: Shape 487"/>
                <p:cNvSpPr/>
                <p:nvPr/>
              </p:nvSpPr>
              <p:spPr>
                <a:xfrm>
                  <a:off x="5117608" y="1151858"/>
                  <a:ext cx="2047875" cy="2800350"/>
                </a:xfrm>
                <a:custGeom>
                  <a:avLst/>
                  <a:gdLst>
                    <a:gd name="connsiteX0" fmla="*/ 2048336 w 2047875"/>
                    <a:gd name="connsiteY0" fmla="*/ 2800826 h 2800350"/>
                    <a:gd name="connsiteX1" fmla="*/ 2048431 w 2047875"/>
                    <a:gd name="connsiteY1" fmla="*/ 2800731 h 2800350"/>
                    <a:gd name="connsiteX2" fmla="*/ 2048336 w 2047875"/>
                    <a:gd name="connsiteY2" fmla="*/ 2800826 h 2800350"/>
                    <a:gd name="connsiteX3" fmla="*/ 2048336 w 2047875"/>
                    <a:gd name="connsiteY3" fmla="*/ 2800826 h 2800350"/>
                    <a:gd name="connsiteX4" fmla="*/ 2048336 w 2047875"/>
                    <a:gd name="connsiteY4" fmla="*/ 2800826 h 2800350"/>
                    <a:gd name="connsiteX5" fmla="*/ 2040525 w 2047875"/>
                    <a:gd name="connsiteY5" fmla="*/ 2799493 h 2800350"/>
                    <a:gd name="connsiteX6" fmla="*/ 2043668 w 2047875"/>
                    <a:gd name="connsiteY6" fmla="*/ 2798445 h 2800350"/>
                    <a:gd name="connsiteX7" fmla="*/ 2040335 w 2047875"/>
                    <a:gd name="connsiteY7" fmla="*/ 2789777 h 2800350"/>
                    <a:gd name="connsiteX8" fmla="*/ 1998139 w 2047875"/>
                    <a:gd name="connsiteY8" fmla="*/ 2757964 h 2800350"/>
                    <a:gd name="connsiteX9" fmla="*/ 1621235 w 2047875"/>
                    <a:gd name="connsiteY9" fmla="*/ 2469071 h 2800350"/>
                    <a:gd name="connsiteX10" fmla="*/ 1615043 w 2047875"/>
                    <a:gd name="connsiteY10" fmla="*/ 2464213 h 2800350"/>
                    <a:gd name="connsiteX11" fmla="*/ 1040305 w 2047875"/>
                    <a:gd name="connsiteY11" fmla="*/ 1985867 h 2800350"/>
                    <a:gd name="connsiteX12" fmla="*/ 994680 w 2047875"/>
                    <a:gd name="connsiteY12" fmla="*/ 1944624 h 2800350"/>
                    <a:gd name="connsiteX13" fmla="*/ 990203 w 2047875"/>
                    <a:gd name="connsiteY13" fmla="*/ 1949958 h 2800350"/>
                    <a:gd name="connsiteX14" fmla="*/ 1036019 w 2047875"/>
                    <a:gd name="connsiteY14" fmla="*/ 1991487 h 2800350"/>
                    <a:gd name="connsiteX15" fmla="*/ 1613329 w 2047875"/>
                    <a:gd name="connsiteY15" fmla="*/ 2472214 h 2800350"/>
                    <a:gd name="connsiteX16" fmla="*/ 1619520 w 2047875"/>
                    <a:gd name="connsiteY16" fmla="*/ 2477072 h 2800350"/>
                    <a:gd name="connsiteX17" fmla="*/ 1993853 w 2047875"/>
                    <a:gd name="connsiteY17" fmla="*/ 2764155 h 2800350"/>
                    <a:gd name="connsiteX18" fmla="*/ 2040525 w 2047875"/>
                    <a:gd name="connsiteY18" fmla="*/ 2799493 h 2800350"/>
                    <a:gd name="connsiteX19" fmla="*/ 2040525 w 2047875"/>
                    <a:gd name="connsiteY19" fmla="*/ 2799493 h 2800350"/>
                    <a:gd name="connsiteX20" fmla="*/ 985060 w 2047875"/>
                    <a:gd name="connsiteY20" fmla="*/ 1945386 h 2800350"/>
                    <a:gd name="connsiteX21" fmla="*/ 989537 w 2047875"/>
                    <a:gd name="connsiteY21" fmla="*/ 1940052 h 2800350"/>
                    <a:gd name="connsiteX22" fmla="*/ 987346 w 2047875"/>
                    <a:gd name="connsiteY22" fmla="*/ 1938052 h 2800350"/>
                    <a:gd name="connsiteX23" fmla="*/ 982012 w 2047875"/>
                    <a:gd name="connsiteY23" fmla="*/ 1933099 h 2800350"/>
                    <a:gd name="connsiteX24" fmla="*/ 944293 w 2047875"/>
                    <a:gd name="connsiteY24" fmla="*/ 1898333 h 2800350"/>
                    <a:gd name="connsiteX25" fmla="*/ 532337 w 2047875"/>
                    <a:gd name="connsiteY25" fmla="*/ 1477042 h 2800350"/>
                    <a:gd name="connsiteX26" fmla="*/ 501190 w 2047875"/>
                    <a:gd name="connsiteY26" fmla="*/ 1440847 h 2800350"/>
                    <a:gd name="connsiteX27" fmla="*/ 497189 w 2047875"/>
                    <a:gd name="connsiteY27" fmla="*/ 1436180 h 2800350"/>
                    <a:gd name="connsiteX28" fmla="*/ 465566 w 2047875"/>
                    <a:gd name="connsiteY28" fmla="*/ 1398365 h 2800350"/>
                    <a:gd name="connsiteX29" fmla="*/ 325454 w 2047875"/>
                    <a:gd name="connsiteY29" fmla="*/ 1216628 h 2800350"/>
                    <a:gd name="connsiteX30" fmla="*/ 320596 w 2047875"/>
                    <a:gd name="connsiteY30" fmla="*/ 1220819 h 2800350"/>
                    <a:gd name="connsiteX31" fmla="*/ 460613 w 2047875"/>
                    <a:gd name="connsiteY31" fmla="*/ 1402652 h 2800350"/>
                    <a:gd name="connsiteX32" fmla="*/ 492427 w 2047875"/>
                    <a:gd name="connsiteY32" fmla="*/ 1440752 h 2800350"/>
                    <a:gd name="connsiteX33" fmla="*/ 496427 w 2047875"/>
                    <a:gd name="connsiteY33" fmla="*/ 1445419 h 2800350"/>
                    <a:gd name="connsiteX34" fmla="*/ 528527 w 2047875"/>
                    <a:gd name="connsiteY34" fmla="*/ 1482852 h 2800350"/>
                    <a:gd name="connsiteX35" fmla="*/ 940007 w 2047875"/>
                    <a:gd name="connsiteY35" fmla="*/ 1903857 h 2800350"/>
                    <a:gd name="connsiteX36" fmla="*/ 979631 w 2047875"/>
                    <a:gd name="connsiteY36" fmla="*/ 1940433 h 2800350"/>
                    <a:gd name="connsiteX37" fmla="*/ 985060 w 2047875"/>
                    <a:gd name="connsiteY37" fmla="*/ 1945386 h 2800350"/>
                    <a:gd name="connsiteX38" fmla="*/ 985060 w 2047875"/>
                    <a:gd name="connsiteY38" fmla="*/ 1945386 h 2800350"/>
                    <a:gd name="connsiteX39" fmla="*/ 985060 w 2047875"/>
                    <a:gd name="connsiteY39" fmla="*/ 1945386 h 2800350"/>
                    <a:gd name="connsiteX40" fmla="*/ 317357 w 2047875"/>
                    <a:gd name="connsiteY40" fmla="*/ 1216247 h 2800350"/>
                    <a:gd name="connsiteX41" fmla="*/ 322215 w 2047875"/>
                    <a:gd name="connsiteY41" fmla="*/ 1212056 h 2800350"/>
                    <a:gd name="connsiteX42" fmla="*/ 134668 w 2047875"/>
                    <a:gd name="connsiteY42" fmla="*/ 901922 h 2800350"/>
                    <a:gd name="connsiteX43" fmla="*/ 132477 w 2047875"/>
                    <a:gd name="connsiteY43" fmla="*/ 897446 h 2800350"/>
                    <a:gd name="connsiteX44" fmla="*/ 116285 w 2047875"/>
                    <a:gd name="connsiteY44" fmla="*/ 43148 h 2800350"/>
                    <a:gd name="connsiteX45" fmla="*/ 149336 w 2047875"/>
                    <a:gd name="connsiteY45" fmla="*/ 0 h 2800350"/>
                    <a:gd name="connsiteX46" fmla="*/ 146765 w 2047875"/>
                    <a:gd name="connsiteY46" fmla="*/ 1143 h 2800350"/>
                    <a:gd name="connsiteX47" fmla="*/ 148098 w 2047875"/>
                    <a:gd name="connsiteY47" fmla="*/ 1143 h 2800350"/>
                    <a:gd name="connsiteX48" fmla="*/ 140859 w 2047875"/>
                    <a:gd name="connsiteY48" fmla="*/ 6191 h 2800350"/>
                    <a:gd name="connsiteX49" fmla="*/ 111046 w 2047875"/>
                    <a:gd name="connsiteY49" fmla="*/ 45625 h 2800350"/>
                    <a:gd name="connsiteX50" fmla="*/ 128477 w 2047875"/>
                    <a:gd name="connsiteY50" fmla="*/ 902970 h 2800350"/>
                    <a:gd name="connsiteX51" fmla="*/ 130667 w 2047875"/>
                    <a:gd name="connsiteY51" fmla="*/ 907447 h 2800350"/>
                    <a:gd name="connsiteX52" fmla="*/ 317357 w 2047875"/>
                    <a:gd name="connsiteY52" fmla="*/ 1216247 h 2800350"/>
                    <a:gd name="connsiteX53" fmla="*/ 317357 w 2047875"/>
                    <a:gd name="connsiteY53" fmla="*/ 1216247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2047875" h="2800350">
                      <a:moveTo>
                        <a:pt x="2048336" y="2800826"/>
                      </a:moveTo>
                      <a:lnTo>
                        <a:pt x="2048431" y="2800731"/>
                      </a:lnTo>
                      <a:lnTo>
                        <a:pt x="2048336" y="2800826"/>
                      </a:lnTo>
                      <a:lnTo>
                        <a:pt x="2048336" y="2800826"/>
                      </a:lnTo>
                      <a:lnTo>
                        <a:pt x="2048336" y="2800826"/>
                      </a:lnTo>
                      <a:close/>
                      <a:moveTo>
                        <a:pt x="2040525" y="2799493"/>
                      </a:moveTo>
                      <a:lnTo>
                        <a:pt x="2043668" y="2798445"/>
                      </a:lnTo>
                      <a:lnTo>
                        <a:pt x="2040335" y="2789777"/>
                      </a:lnTo>
                      <a:lnTo>
                        <a:pt x="1998139" y="2757964"/>
                      </a:lnTo>
                      <a:cubicBezTo>
                        <a:pt x="1794494" y="2603564"/>
                        <a:pt x="1752108" y="2571369"/>
                        <a:pt x="1621235" y="2469071"/>
                      </a:cubicBezTo>
                      <a:lnTo>
                        <a:pt x="1615043" y="2464213"/>
                      </a:lnTo>
                      <a:cubicBezTo>
                        <a:pt x="1373490" y="2272094"/>
                        <a:pt x="1266428" y="2186083"/>
                        <a:pt x="1040305" y="1985867"/>
                      </a:cubicBezTo>
                      <a:lnTo>
                        <a:pt x="994680" y="1944624"/>
                      </a:lnTo>
                      <a:lnTo>
                        <a:pt x="990203" y="1949958"/>
                      </a:lnTo>
                      <a:lnTo>
                        <a:pt x="1036019" y="1991487"/>
                      </a:lnTo>
                      <a:cubicBezTo>
                        <a:pt x="1226995" y="2158841"/>
                        <a:pt x="1322912" y="2242757"/>
                        <a:pt x="1613329" y="2472214"/>
                      </a:cubicBezTo>
                      <a:lnTo>
                        <a:pt x="1619520" y="2477072"/>
                      </a:lnTo>
                      <a:quadBezTo>
                        <a:pt x="1838405" y="2646712"/>
                        <a:pt x="1993853" y="2764155"/>
                      </a:quadBezTo>
                      <a:lnTo>
                        <a:pt x="2040525" y="2799493"/>
                      </a:lnTo>
                      <a:lnTo>
                        <a:pt x="2040525" y="2799493"/>
                      </a:lnTo>
                      <a:close/>
                      <a:moveTo>
                        <a:pt x="985060" y="1945386"/>
                      </a:moveTo>
                      <a:lnTo>
                        <a:pt x="989537" y="1940052"/>
                      </a:lnTo>
                      <a:lnTo>
                        <a:pt x="987346" y="1938052"/>
                      </a:lnTo>
                      <a:lnTo>
                        <a:pt x="982012" y="1933099"/>
                      </a:lnTo>
                      <a:lnTo>
                        <a:pt x="944293" y="1898333"/>
                      </a:lnTo>
                      <a:cubicBezTo>
                        <a:pt x="824183" y="1783556"/>
                        <a:pt x="674640" y="1640586"/>
                        <a:pt x="532337" y="1477042"/>
                      </a:cubicBezTo>
                      <a:lnTo>
                        <a:pt x="501190" y="1440847"/>
                      </a:lnTo>
                      <a:lnTo>
                        <a:pt x="497189" y="1436180"/>
                      </a:lnTo>
                      <a:lnTo>
                        <a:pt x="465566" y="1398365"/>
                      </a:lnTo>
                      <a:cubicBezTo>
                        <a:pt x="423085" y="1344168"/>
                        <a:pt x="366030" y="1272254"/>
                        <a:pt x="325454" y="1216628"/>
                      </a:cubicBezTo>
                      <a:lnTo>
                        <a:pt x="320596" y="1220819"/>
                      </a:lnTo>
                      <a:cubicBezTo>
                        <a:pt x="362125" y="1275683"/>
                        <a:pt x="417179" y="1349216"/>
                        <a:pt x="460613" y="1402652"/>
                      </a:cubicBezTo>
                      <a:lnTo>
                        <a:pt x="492427" y="1440752"/>
                      </a:lnTo>
                      <a:lnTo>
                        <a:pt x="496427" y="1445419"/>
                      </a:lnTo>
                      <a:lnTo>
                        <a:pt x="528527" y="1482852"/>
                      </a:lnTo>
                      <a:cubicBezTo>
                        <a:pt x="633587" y="1598676"/>
                        <a:pt x="752650" y="1729931"/>
                        <a:pt x="940007" y="1903857"/>
                      </a:cubicBezTo>
                      <a:lnTo>
                        <a:pt x="979631" y="1940433"/>
                      </a:lnTo>
                      <a:lnTo>
                        <a:pt x="985060" y="1945386"/>
                      </a:lnTo>
                      <a:lnTo>
                        <a:pt x="985060" y="1945386"/>
                      </a:lnTo>
                      <a:lnTo>
                        <a:pt x="985060" y="1945386"/>
                      </a:lnTo>
                      <a:close/>
                      <a:moveTo>
                        <a:pt x="317357" y="1216247"/>
                      </a:moveTo>
                      <a:lnTo>
                        <a:pt x="322215" y="1212056"/>
                      </a:lnTo>
                      <a:cubicBezTo>
                        <a:pt x="207344" y="1039749"/>
                        <a:pt x="195342" y="1021747"/>
                        <a:pt x="134668" y="901922"/>
                      </a:cubicBezTo>
                      <a:lnTo>
                        <a:pt x="132477" y="897446"/>
                      </a:lnTo>
                      <a:cubicBezTo>
                        <a:pt x="-9350" y="570833"/>
                        <a:pt x="-57451" y="326327"/>
                        <a:pt x="116285" y="43148"/>
                      </a:cubicBezTo>
                      <a:lnTo>
                        <a:pt x="149336" y="0"/>
                      </a:lnTo>
                      <a:lnTo>
                        <a:pt x="146765" y="1143"/>
                      </a:lnTo>
                      <a:lnTo>
                        <a:pt x="148098" y="1143"/>
                      </a:lnTo>
                      <a:lnTo>
                        <a:pt x="140859" y="6191"/>
                      </a:lnTo>
                      <a:lnTo>
                        <a:pt x="111046" y="45625"/>
                      </a:lnTo>
                      <a:cubicBezTo>
                        <a:pt x="-20113" y="272415"/>
                        <a:pt x="-59356" y="485394"/>
                        <a:pt x="128477" y="902970"/>
                      </a:cubicBezTo>
                      <a:lnTo>
                        <a:pt x="130667" y="907447"/>
                      </a:lnTo>
                      <a:cubicBezTo>
                        <a:pt x="222774" y="1077468"/>
                        <a:pt x="230299" y="1091375"/>
                        <a:pt x="317357" y="1216247"/>
                      </a:cubicBezTo>
                      <a:lnTo>
                        <a:pt x="317357" y="121624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45" name="Freeform: Shape 488"/>
                <p:cNvSpPr/>
                <p:nvPr/>
              </p:nvSpPr>
              <p:spPr>
                <a:xfrm>
                  <a:off x="3644265" y="3950398"/>
                  <a:ext cx="3514725" cy="533400"/>
                </a:xfrm>
                <a:custGeom>
                  <a:avLst/>
                  <a:gdLst>
                    <a:gd name="connsiteX0" fmla="*/ 3458337 w 3514725"/>
                    <a:gd name="connsiteY0" fmla="*/ 27527 h 533400"/>
                    <a:gd name="connsiteX1" fmla="*/ 2974181 w 3514725"/>
                    <a:gd name="connsiteY1" fmla="*/ 172784 h 533400"/>
                    <a:gd name="connsiteX2" fmla="*/ 2966085 w 3514725"/>
                    <a:gd name="connsiteY2" fmla="*/ 174879 h 533400"/>
                    <a:gd name="connsiteX3" fmla="*/ 2065115 w 3514725"/>
                    <a:gd name="connsiteY3" fmla="*/ 372999 h 533400"/>
                    <a:gd name="connsiteX4" fmla="*/ 2016824 w 3514725"/>
                    <a:gd name="connsiteY4" fmla="*/ 381476 h 533400"/>
                    <a:gd name="connsiteX5" fmla="*/ 2008537 w 3514725"/>
                    <a:gd name="connsiteY5" fmla="*/ 382905 h 533400"/>
                    <a:gd name="connsiteX6" fmla="*/ 1970151 w 3514725"/>
                    <a:gd name="connsiteY6" fmla="*/ 389477 h 533400"/>
                    <a:gd name="connsiteX7" fmla="*/ 1827371 w 3514725"/>
                    <a:gd name="connsiteY7" fmla="*/ 412623 h 533400"/>
                    <a:gd name="connsiteX8" fmla="*/ 1788319 w 3514725"/>
                    <a:gd name="connsiteY8" fmla="*/ 418624 h 533400"/>
                    <a:gd name="connsiteX9" fmla="*/ 1778984 w 3514725"/>
                    <a:gd name="connsiteY9" fmla="*/ 420053 h 533400"/>
                    <a:gd name="connsiteX10" fmla="*/ 1734026 w 3514725"/>
                    <a:gd name="connsiteY10" fmla="*/ 426720 h 533400"/>
                    <a:gd name="connsiteX11" fmla="*/ 810006 w 3514725"/>
                    <a:gd name="connsiteY11" fmla="*/ 522732 h 533400"/>
                    <a:gd name="connsiteX12" fmla="*/ 803720 w 3514725"/>
                    <a:gd name="connsiteY12" fmla="*/ 523113 h 533400"/>
                    <a:gd name="connsiteX13" fmla="*/ 228790 w 3514725"/>
                    <a:gd name="connsiteY13" fmla="*/ 537020 h 533400"/>
                    <a:gd name="connsiteX14" fmla="*/ 223076 w 3514725"/>
                    <a:gd name="connsiteY14" fmla="*/ 536924 h 533400"/>
                    <a:gd name="connsiteX15" fmla="*/ 54578 w 3514725"/>
                    <a:gd name="connsiteY15" fmla="*/ 531114 h 533400"/>
                    <a:gd name="connsiteX16" fmla="*/ 41910 w 3514725"/>
                    <a:gd name="connsiteY16" fmla="*/ 530257 h 533400"/>
                    <a:gd name="connsiteX17" fmla="*/ 2191 w 3514725"/>
                    <a:gd name="connsiteY17" fmla="*/ 527780 h 533400"/>
                    <a:gd name="connsiteX18" fmla="*/ 1905 w 3514725"/>
                    <a:gd name="connsiteY18" fmla="*/ 527780 h 533400"/>
                    <a:gd name="connsiteX19" fmla="*/ 1905 w 3514725"/>
                    <a:gd name="connsiteY19" fmla="*/ 527685 h 533400"/>
                    <a:gd name="connsiteX20" fmla="*/ 953 w 3514725"/>
                    <a:gd name="connsiteY20" fmla="*/ 524161 h 533400"/>
                    <a:gd name="connsiteX21" fmla="*/ 0 w 3514725"/>
                    <a:gd name="connsiteY21" fmla="*/ 520637 h 533400"/>
                    <a:gd name="connsiteX22" fmla="*/ 6667 w 3514725"/>
                    <a:gd name="connsiteY22" fmla="*/ 521113 h 533400"/>
                    <a:gd name="connsiteX23" fmla="*/ 52673 w 3514725"/>
                    <a:gd name="connsiteY23" fmla="*/ 523875 h 533400"/>
                    <a:gd name="connsiteX24" fmla="*/ 224695 w 3514725"/>
                    <a:gd name="connsiteY24" fmla="*/ 529780 h 533400"/>
                    <a:gd name="connsiteX25" fmla="*/ 230410 w 3514725"/>
                    <a:gd name="connsiteY25" fmla="*/ 529876 h 533400"/>
                    <a:gd name="connsiteX26" fmla="*/ 800386 w 3514725"/>
                    <a:gd name="connsiteY26" fmla="*/ 515969 h 533400"/>
                    <a:gd name="connsiteX27" fmla="*/ 806672 w 3514725"/>
                    <a:gd name="connsiteY27" fmla="*/ 515588 h 533400"/>
                    <a:gd name="connsiteX28" fmla="*/ 1732693 w 3514725"/>
                    <a:gd name="connsiteY28" fmla="*/ 419386 h 533400"/>
                    <a:gd name="connsiteX29" fmla="*/ 1771555 w 3514725"/>
                    <a:gd name="connsiteY29" fmla="*/ 413576 h 533400"/>
                    <a:gd name="connsiteX30" fmla="*/ 1780889 w 3514725"/>
                    <a:gd name="connsiteY30" fmla="*/ 412147 h 533400"/>
                    <a:gd name="connsiteX31" fmla="*/ 1826038 w 3514725"/>
                    <a:gd name="connsiteY31" fmla="*/ 405194 h 533400"/>
                    <a:gd name="connsiteX32" fmla="*/ 1969770 w 3514725"/>
                    <a:gd name="connsiteY32" fmla="*/ 381953 h 533400"/>
                    <a:gd name="connsiteX33" fmla="*/ 2011490 w 3514725"/>
                    <a:gd name="connsiteY33" fmla="*/ 374809 h 533400"/>
                    <a:gd name="connsiteX34" fmla="*/ 2019776 w 3514725"/>
                    <a:gd name="connsiteY34" fmla="*/ 373380 h 533400"/>
                    <a:gd name="connsiteX35" fmla="*/ 2062829 w 3514725"/>
                    <a:gd name="connsiteY35" fmla="*/ 365855 h 533400"/>
                    <a:gd name="connsiteX36" fmla="*/ 2968276 w 3514725"/>
                    <a:gd name="connsiteY36" fmla="*/ 166688 h 533400"/>
                    <a:gd name="connsiteX37" fmla="*/ 2976372 w 3514725"/>
                    <a:gd name="connsiteY37" fmla="*/ 164497 h 533400"/>
                    <a:gd name="connsiteX38" fmla="*/ 3456718 w 3514725"/>
                    <a:gd name="connsiteY38" fmla="*/ 20384 h 533400"/>
                    <a:gd name="connsiteX39" fmla="*/ 3513963 w 3514725"/>
                    <a:gd name="connsiteY39" fmla="*/ 1048 h 533400"/>
                    <a:gd name="connsiteX40" fmla="*/ 3517106 w 3514725"/>
                    <a:gd name="connsiteY40" fmla="*/ 0 h 533400"/>
                    <a:gd name="connsiteX41" fmla="*/ 3518630 w 3514725"/>
                    <a:gd name="connsiteY41" fmla="*/ 3810 h 533400"/>
                    <a:gd name="connsiteX42" fmla="*/ 3521774 w 3514725"/>
                    <a:gd name="connsiteY42" fmla="*/ 2286 h 533400"/>
                    <a:gd name="connsiteX43" fmla="*/ 3521774 w 3514725"/>
                    <a:gd name="connsiteY43" fmla="*/ 2381 h 533400"/>
                    <a:gd name="connsiteX44" fmla="*/ 3522536 w 3514725"/>
                    <a:gd name="connsiteY44" fmla="*/ 5810 h 533400"/>
                    <a:gd name="connsiteX45" fmla="*/ 3458337 w 3514725"/>
                    <a:gd name="connsiteY45" fmla="*/ 27527 h 533400"/>
                    <a:gd name="connsiteX46" fmla="*/ 3458337 w 3514725"/>
                    <a:gd name="connsiteY46" fmla="*/ 27527 h 533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3514725" h="533400">
                      <a:moveTo>
                        <a:pt x="3458337" y="27527"/>
                      </a:moveTo>
                      <a:cubicBezTo>
                        <a:pt x="3192494" y="112300"/>
                        <a:pt x="3170777" y="119158"/>
                        <a:pt x="2974181" y="172784"/>
                      </a:cubicBezTo>
                      <a:lnTo>
                        <a:pt x="2966085" y="174879"/>
                      </a:lnTo>
                      <a:cubicBezTo>
                        <a:pt x="2705291" y="241363"/>
                        <a:pt x="2480120" y="298799"/>
                        <a:pt x="2065115" y="372999"/>
                      </a:cubicBezTo>
                      <a:lnTo>
                        <a:pt x="2016824" y="381476"/>
                      </a:lnTo>
                      <a:lnTo>
                        <a:pt x="2008537" y="382905"/>
                      </a:lnTo>
                      <a:lnTo>
                        <a:pt x="1970151" y="389477"/>
                      </a:lnTo>
                      <a:lnTo>
                        <a:pt x="1827371" y="412623"/>
                      </a:lnTo>
                      <a:lnTo>
                        <a:pt x="1788319" y="418624"/>
                      </a:lnTo>
                      <a:lnTo>
                        <a:pt x="1778984" y="420053"/>
                      </a:lnTo>
                      <a:lnTo>
                        <a:pt x="1734026" y="426720"/>
                      </a:lnTo>
                      <a:cubicBezTo>
                        <a:pt x="1364647" y="477298"/>
                        <a:pt x="1179386" y="498348"/>
                        <a:pt x="810006" y="522732"/>
                      </a:cubicBezTo>
                      <a:lnTo>
                        <a:pt x="803720" y="523113"/>
                      </a:lnTo>
                      <a:cubicBezTo>
                        <a:pt x="584168" y="533972"/>
                        <a:pt x="473869" y="539305"/>
                        <a:pt x="228790" y="537020"/>
                      </a:cubicBezTo>
                      <a:lnTo>
                        <a:pt x="223076" y="536924"/>
                      </a:lnTo>
                      <a:cubicBezTo>
                        <a:pt x="172498" y="535400"/>
                        <a:pt x="105061" y="533591"/>
                        <a:pt x="54578" y="531114"/>
                      </a:cubicBezTo>
                      <a:lnTo>
                        <a:pt x="41910" y="530257"/>
                      </a:lnTo>
                      <a:lnTo>
                        <a:pt x="2191" y="527780"/>
                      </a:lnTo>
                      <a:lnTo>
                        <a:pt x="1905" y="527780"/>
                      </a:lnTo>
                      <a:lnTo>
                        <a:pt x="1905" y="527685"/>
                      </a:lnTo>
                      <a:lnTo>
                        <a:pt x="953" y="524161"/>
                      </a:lnTo>
                      <a:lnTo>
                        <a:pt x="0" y="520637"/>
                      </a:lnTo>
                      <a:lnTo>
                        <a:pt x="6667" y="521113"/>
                      </a:lnTo>
                      <a:lnTo>
                        <a:pt x="52673" y="523875"/>
                      </a:lnTo>
                      <a:cubicBezTo>
                        <a:pt x="104299" y="525875"/>
                        <a:pt x="173069" y="528638"/>
                        <a:pt x="224695" y="529780"/>
                      </a:cubicBezTo>
                      <a:lnTo>
                        <a:pt x="230410" y="529876"/>
                      </a:lnTo>
                      <a:cubicBezTo>
                        <a:pt x="434245" y="530733"/>
                        <a:pt x="527875" y="530447"/>
                        <a:pt x="800386" y="515969"/>
                      </a:cubicBezTo>
                      <a:lnTo>
                        <a:pt x="806672" y="515588"/>
                      </a:lnTo>
                      <a:cubicBezTo>
                        <a:pt x="1135952" y="493014"/>
                        <a:pt x="1337405" y="474631"/>
                        <a:pt x="1732693" y="419386"/>
                      </a:cubicBezTo>
                      <a:lnTo>
                        <a:pt x="1771555" y="413576"/>
                      </a:lnTo>
                      <a:lnTo>
                        <a:pt x="1780889" y="412147"/>
                      </a:lnTo>
                      <a:lnTo>
                        <a:pt x="1826038" y="405194"/>
                      </a:lnTo>
                      <a:lnTo>
                        <a:pt x="1969770" y="381953"/>
                      </a:lnTo>
                      <a:lnTo>
                        <a:pt x="2011490" y="374809"/>
                      </a:lnTo>
                      <a:lnTo>
                        <a:pt x="2019776" y="373380"/>
                      </a:lnTo>
                      <a:lnTo>
                        <a:pt x="2062829" y="365855"/>
                      </a:lnTo>
                      <a:cubicBezTo>
                        <a:pt x="2330577" y="315944"/>
                        <a:pt x="2583561" y="268796"/>
                        <a:pt x="2968276" y="166688"/>
                      </a:cubicBezTo>
                      <a:lnTo>
                        <a:pt x="2976372" y="164497"/>
                      </a:lnTo>
                      <a:cubicBezTo>
                        <a:pt x="3246501" y="88392"/>
                        <a:pt x="3274695" y="80391"/>
                        <a:pt x="3456718" y="20384"/>
                      </a:cubicBezTo>
                      <a:lnTo>
                        <a:pt x="3513963" y="1048"/>
                      </a:lnTo>
                      <a:lnTo>
                        <a:pt x="3517106" y="0"/>
                      </a:lnTo>
                      <a:lnTo>
                        <a:pt x="3518630" y="3810"/>
                      </a:lnTo>
                      <a:lnTo>
                        <a:pt x="3521774" y="2286"/>
                      </a:lnTo>
                      <a:lnTo>
                        <a:pt x="3521774" y="2381"/>
                      </a:lnTo>
                      <a:lnTo>
                        <a:pt x="3522536" y="5810"/>
                      </a:lnTo>
                      <a:lnTo>
                        <a:pt x="3458337" y="27527"/>
                      </a:lnTo>
                      <a:lnTo>
                        <a:pt x="3458337" y="2752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46" name="Freeform: Shape 489"/>
                <p:cNvSpPr/>
                <p:nvPr/>
              </p:nvSpPr>
              <p:spPr>
                <a:xfrm>
                  <a:off x="5348288" y="1182815"/>
                  <a:ext cx="962025" cy="1257300"/>
                </a:xfrm>
                <a:custGeom>
                  <a:avLst/>
                  <a:gdLst>
                    <a:gd name="connsiteX0" fmla="*/ 94869 w 962025"/>
                    <a:gd name="connsiteY0" fmla="*/ 1185672 h 1257300"/>
                    <a:gd name="connsiteX1" fmla="*/ 811149 w 962025"/>
                    <a:gd name="connsiteY1" fmla="*/ 430435 h 1257300"/>
                    <a:gd name="connsiteX2" fmla="*/ 809339 w 962025"/>
                    <a:gd name="connsiteY2" fmla="*/ 425006 h 1257300"/>
                    <a:gd name="connsiteX3" fmla="*/ 91630 w 962025"/>
                    <a:gd name="connsiteY3" fmla="*/ 1181100 h 1257300"/>
                    <a:gd name="connsiteX4" fmla="*/ 86773 w 962025"/>
                    <a:gd name="connsiteY4" fmla="*/ 1185291 h 1257300"/>
                    <a:gd name="connsiteX5" fmla="*/ 36957 w 962025"/>
                    <a:gd name="connsiteY5" fmla="*/ 1227582 h 1257300"/>
                    <a:gd name="connsiteX6" fmla="*/ 0 w 962025"/>
                    <a:gd name="connsiteY6" fmla="*/ 1258634 h 1257300"/>
                    <a:gd name="connsiteX7" fmla="*/ 2572 w 962025"/>
                    <a:gd name="connsiteY7" fmla="*/ 1263872 h 1257300"/>
                    <a:gd name="connsiteX8" fmla="*/ 39719 w 962025"/>
                    <a:gd name="connsiteY8" fmla="*/ 1232630 h 1257300"/>
                    <a:gd name="connsiteX9" fmla="*/ 90011 w 962025"/>
                    <a:gd name="connsiteY9" fmla="*/ 1189863 h 1257300"/>
                    <a:gd name="connsiteX10" fmla="*/ 94869 w 962025"/>
                    <a:gd name="connsiteY10" fmla="*/ 1185672 h 1257300"/>
                    <a:gd name="connsiteX11" fmla="*/ 94869 w 962025"/>
                    <a:gd name="connsiteY11" fmla="*/ 1185672 h 1257300"/>
                    <a:gd name="connsiteX12" fmla="*/ 970216 w 962025"/>
                    <a:gd name="connsiteY12" fmla="*/ 8858 h 1257300"/>
                    <a:gd name="connsiteX13" fmla="*/ 970312 w 962025"/>
                    <a:gd name="connsiteY13" fmla="*/ 2857 h 1257300"/>
                    <a:gd name="connsiteX14" fmla="*/ 968693 w 962025"/>
                    <a:gd name="connsiteY14" fmla="*/ 1333 h 1257300"/>
                    <a:gd name="connsiteX15" fmla="*/ 967264 w 962025"/>
                    <a:gd name="connsiteY15" fmla="*/ 0 h 1257300"/>
                    <a:gd name="connsiteX16" fmla="*/ 966121 w 962025"/>
                    <a:gd name="connsiteY16" fmla="*/ 31432 h 1257300"/>
                    <a:gd name="connsiteX17" fmla="*/ 811911 w 962025"/>
                    <a:gd name="connsiteY17" fmla="*/ 421196 h 1257300"/>
                    <a:gd name="connsiteX18" fmla="*/ 813721 w 962025"/>
                    <a:gd name="connsiteY18" fmla="*/ 426625 h 1257300"/>
                    <a:gd name="connsiteX19" fmla="*/ 969073 w 962025"/>
                    <a:gd name="connsiteY19" fmla="*/ 34576 h 1257300"/>
                    <a:gd name="connsiteX20" fmla="*/ 970216 w 962025"/>
                    <a:gd name="connsiteY20" fmla="*/ 8858 h 1257300"/>
                    <a:gd name="connsiteX21" fmla="*/ 970216 w 962025"/>
                    <a:gd name="connsiteY21" fmla="*/ 8858 h 1257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962025" h="1257300">
                      <a:moveTo>
                        <a:pt x="94869" y="1185672"/>
                      </a:moveTo>
                      <a:cubicBezTo>
                        <a:pt x="362521" y="950786"/>
                        <a:pt x="618744" y="716280"/>
                        <a:pt x="811149" y="430435"/>
                      </a:cubicBezTo>
                      <a:lnTo>
                        <a:pt x="809339" y="425006"/>
                      </a:lnTo>
                      <a:cubicBezTo>
                        <a:pt x="692182" y="590169"/>
                        <a:pt x="559498" y="777335"/>
                        <a:pt x="91630" y="1181100"/>
                      </a:cubicBezTo>
                      <a:lnTo>
                        <a:pt x="86773" y="1185291"/>
                      </a:lnTo>
                      <a:lnTo>
                        <a:pt x="36957" y="1227582"/>
                      </a:lnTo>
                      <a:lnTo>
                        <a:pt x="0" y="1258634"/>
                      </a:lnTo>
                      <a:lnTo>
                        <a:pt x="2572" y="1263872"/>
                      </a:lnTo>
                      <a:lnTo>
                        <a:pt x="39719" y="1232630"/>
                      </a:lnTo>
                      <a:lnTo>
                        <a:pt x="90011" y="1189863"/>
                      </a:lnTo>
                      <a:lnTo>
                        <a:pt x="94869" y="1185672"/>
                      </a:lnTo>
                      <a:lnTo>
                        <a:pt x="94869" y="1185672"/>
                      </a:lnTo>
                      <a:close/>
                      <a:moveTo>
                        <a:pt x="970216" y="8858"/>
                      </a:moveTo>
                      <a:lnTo>
                        <a:pt x="970312" y="2857"/>
                      </a:lnTo>
                      <a:lnTo>
                        <a:pt x="968693" y="1333"/>
                      </a:lnTo>
                      <a:lnTo>
                        <a:pt x="967264" y="0"/>
                      </a:lnTo>
                      <a:lnTo>
                        <a:pt x="966121" y="31432"/>
                      </a:lnTo>
                      <a:cubicBezTo>
                        <a:pt x="942118" y="176117"/>
                        <a:pt x="930878" y="222218"/>
                        <a:pt x="811911" y="421196"/>
                      </a:cubicBezTo>
                      <a:lnTo>
                        <a:pt x="813721" y="426625"/>
                      </a:lnTo>
                      <a:cubicBezTo>
                        <a:pt x="920877" y="245173"/>
                        <a:pt x="944023" y="195644"/>
                        <a:pt x="969073" y="34576"/>
                      </a:cubicBezTo>
                      <a:lnTo>
                        <a:pt x="970216" y="8858"/>
                      </a:lnTo>
                      <a:lnTo>
                        <a:pt x="970216" y="885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47" name="Freeform: Shape 490"/>
                <p:cNvSpPr/>
                <p:nvPr/>
              </p:nvSpPr>
              <p:spPr>
                <a:xfrm>
                  <a:off x="3598640" y="2831497"/>
                  <a:ext cx="447675" cy="352425"/>
                </a:xfrm>
                <a:custGeom>
                  <a:avLst/>
                  <a:gdLst>
                    <a:gd name="connsiteX0" fmla="*/ 451961 w 447675"/>
                    <a:gd name="connsiteY0" fmla="*/ 352330 h 352425"/>
                    <a:gd name="connsiteX1" fmla="*/ 453295 w 447675"/>
                    <a:gd name="connsiteY1" fmla="*/ 348901 h 352425"/>
                    <a:gd name="connsiteX2" fmla="*/ 436245 w 447675"/>
                    <a:gd name="connsiteY2" fmla="*/ 338804 h 352425"/>
                    <a:gd name="connsiteX3" fmla="*/ 435864 w 447675"/>
                    <a:gd name="connsiteY3" fmla="*/ 338614 h 352425"/>
                    <a:gd name="connsiteX4" fmla="*/ 430721 w 447675"/>
                    <a:gd name="connsiteY4" fmla="*/ 335566 h 352425"/>
                    <a:gd name="connsiteX5" fmla="*/ 2667 w 447675"/>
                    <a:gd name="connsiteY5" fmla="*/ 0 h 352425"/>
                    <a:gd name="connsiteX6" fmla="*/ 0 w 447675"/>
                    <a:gd name="connsiteY6" fmla="*/ 7048 h 352425"/>
                    <a:gd name="connsiteX7" fmla="*/ 425482 w 447675"/>
                    <a:gd name="connsiteY7" fmla="*/ 340995 h 352425"/>
                    <a:gd name="connsiteX8" fmla="*/ 430625 w 447675"/>
                    <a:gd name="connsiteY8" fmla="*/ 344043 h 352425"/>
                    <a:gd name="connsiteX9" fmla="*/ 450628 w 447675"/>
                    <a:gd name="connsiteY9" fmla="*/ 355854 h 352425"/>
                    <a:gd name="connsiteX10" fmla="*/ 451961 w 447675"/>
                    <a:gd name="connsiteY10" fmla="*/ 352330 h 352425"/>
                    <a:gd name="connsiteX11" fmla="*/ 451961 w 447675"/>
                    <a:gd name="connsiteY11" fmla="*/ 352330 h 352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7675" h="352425">
                      <a:moveTo>
                        <a:pt x="451961" y="352330"/>
                      </a:moveTo>
                      <a:lnTo>
                        <a:pt x="453295" y="348901"/>
                      </a:lnTo>
                      <a:lnTo>
                        <a:pt x="436245" y="338804"/>
                      </a:lnTo>
                      <a:lnTo>
                        <a:pt x="435864" y="338614"/>
                      </a:lnTo>
                      <a:lnTo>
                        <a:pt x="430721" y="335566"/>
                      </a:lnTo>
                      <a:cubicBezTo>
                        <a:pt x="203264" y="190405"/>
                        <a:pt x="151257" y="149638"/>
                        <a:pt x="2667" y="0"/>
                      </a:cubicBezTo>
                      <a:cubicBezTo>
                        <a:pt x="1810" y="2381"/>
                        <a:pt x="857" y="4667"/>
                        <a:pt x="0" y="7048"/>
                      </a:cubicBezTo>
                      <a:cubicBezTo>
                        <a:pt x="146209" y="153067"/>
                        <a:pt x="194882" y="194405"/>
                        <a:pt x="425482" y="340995"/>
                      </a:cubicBezTo>
                      <a:lnTo>
                        <a:pt x="430625" y="344043"/>
                      </a:lnTo>
                      <a:lnTo>
                        <a:pt x="450628" y="355854"/>
                      </a:lnTo>
                      <a:lnTo>
                        <a:pt x="451961" y="352330"/>
                      </a:lnTo>
                      <a:lnTo>
                        <a:pt x="451961" y="35233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48" name="Freeform: Shape 491"/>
                <p:cNvSpPr/>
                <p:nvPr/>
              </p:nvSpPr>
              <p:spPr>
                <a:xfrm>
                  <a:off x="4237006" y="1152906"/>
                  <a:ext cx="1028700" cy="1838325"/>
                </a:xfrm>
                <a:custGeom>
                  <a:avLst/>
                  <a:gdLst>
                    <a:gd name="connsiteX0" fmla="*/ 0 w 1028700"/>
                    <a:gd name="connsiteY0" fmla="*/ 1838516 h 1838325"/>
                    <a:gd name="connsiteX1" fmla="*/ 1333 w 1028700"/>
                    <a:gd name="connsiteY1" fmla="*/ 1829181 h 1838325"/>
                    <a:gd name="connsiteX2" fmla="*/ 4000 w 1028700"/>
                    <a:gd name="connsiteY2" fmla="*/ 1811846 h 1838325"/>
                    <a:gd name="connsiteX3" fmla="*/ 5429 w 1028700"/>
                    <a:gd name="connsiteY3" fmla="*/ 1802511 h 1838325"/>
                    <a:gd name="connsiteX4" fmla="*/ 950881 w 1028700"/>
                    <a:gd name="connsiteY4" fmla="*/ 54673 h 1838325"/>
                    <a:gd name="connsiteX5" fmla="*/ 1026224 w 1028700"/>
                    <a:gd name="connsiteY5" fmla="*/ 0 h 1838325"/>
                    <a:gd name="connsiteX6" fmla="*/ 1027557 w 1028700"/>
                    <a:gd name="connsiteY6" fmla="*/ 0 h 1838325"/>
                    <a:gd name="connsiteX7" fmla="*/ 1028891 w 1028700"/>
                    <a:gd name="connsiteY7" fmla="*/ 0 h 1838325"/>
                    <a:gd name="connsiteX8" fmla="*/ 1021651 w 1028700"/>
                    <a:gd name="connsiteY8" fmla="*/ 5048 h 1838325"/>
                    <a:gd name="connsiteX9" fmla="*/ 953262 w 1028700"/>
                    <a:gd name="connsiteY9" fmla="*/ 55054 h 1838325"/>
                    <a:gd name="connsiteX10" fmla="*/ 11811 w 1028700"/>
                    <a:gd name="connsiteY10" fmla="*/ 1796510 h 1838325"/>
                    <a:gd name="connsiteX11" fmla="*/ 10382 w 1028700"/>
                    <a:gd name="connsiteY11" fmla="*/ 1805845 h 1838325"/>
                    <a:gd name="connsiteX12" fmla="*/ 5715 w 1028700"/>
                    <a:gd name="connsiteY12" fmla="*/ 1837087 h 1838325"/>
                    <a:gd name="connsiteX13" fmla="*/ 5525 w 1028700"/>
                    <a:gd name="connsiteY13" fmla="*/ 1838611 h 1838325"/>
                    <a:gd name="connsiteX14" fmla="*/ 0 w 1028700"/>
                    <a:gd name="connsiteY14" fmla="*/ 1838516 h 1838325"/>
                    <a:gd name="connsiteX15" fmla="*/ 0 w 1028700"/>
                    <a:gd name="connsiteY15" fmla="*/ 1838516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28700" h="1838325">
                      <a:moveTo>
                        <a:pt x="0" y="1838516"/>
                      </a:moveTo>
                      <a:lnTo>
                        <a:pt x="1333" y="1829181"/>
                      </a:lnTo>
                      <a:lnTo>
                        <a:pt x="4000" y="1811846"/>
                      </a:lnTo>
                      <a:lnTo>
                        <a:pt x="5429" y="1802511"/>
                      </a:lnTo>
                      <a:cubicBezTo>
                        <a:pt x="71628" y="1447133"/>
                        <a:pt x="226790" y="614934"/>
                        <a:pt x="950881" y="54673"/>
                      </a:cubicBezTo>
                      <a:lnTo>
                        <a:pt x="1026224" y="0"/>
                      </a:lnTo>
                      <a:lnTo>
                        <a:pt x="1027557" y="0"/>
                      </a:lnTo>
                      <a:lnTo>
                        <a:pt x="1028891" y="0"/>
                      </a:lnTo>
                      <a:lnTo>
                        <a:pt x="1021651" y="5048"/>
                      </a:lnTo>
                      <a:lnTo>
                        <a:pt x="953262" y="55054"/>
                      </a:lnTo>
                      <a:cubicBezTo>
                        <a:pt x="724376" y="247460"/>
                        <a:pt x="188309" y="697992"/>
                        <a:pt x="11811" y="1796510"/>
                      </a:cubicBezTo>
                      <a:lnTo>
                        <a:pt x="10382" y="1805845"/>
                      </a:lnTo>
                      <a:lnTo>
                        <a:pt x="5715" y="1837087"/>
                      </a:lnTo>
                      <a:lnTo>
                        <a:pt x="5525" y="1838611"/>
                      </a:lnTo>
                      <a:lnTo>
                        <a:pt x="0" y="1838516"/>
                      </a:lnTo>
                      <a:lnTo>
                        <a:pt x="0" y="183851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49" name="Freeform: Shape 492"/>
                <p:cNvSpPr/>
                <p:nvPr/>
              </p:nvSpPr>
              <p:spPr>
                <a:xfrm>
                  <a:off x="6219158" y="841058"/>
                  <a:ext cx="1552575" cy="542925"/>
                </a:xfrm>
                <a:custGeom>
                  <a:avLst/>
                  <a:gdLst>
                    <a:gd name="connsiteX0" fmla="*/ 1561624 w 1552575"/>
                    <a:gd name="connsiteY0" fmla="*/ 547878 h 542925"/>
                    <a:gd name="connsiteX1" fmla="*/ 98774 w 1552575"/>
                    <a:gd name="connsiteY1" fmla="*/ 5525 h 542925"/>
                    <a:gd name="connsiteX2" fmla="*/ 20384 w 1552575"/>
                    <a:gd name="connsiteY2" fmla="*/ 952 h 542925"/>
                    <a:gd name="connsiteX3" fmla="*/ 1905 w 1552575"/>
                    <a:gd name="connsiteY3" fmla="*/ 190 h 542925"/>
                    <a:gd name="connsiteX4" fmla="*/ 953 w 1552575"/>
                    <a:gd name="connsiteY4" fmla="*/ 95 h 542925"/>
                    <a:gd name="connsiteX5" fmla="*/ 0 w 1552575"/>
                    <a:gd name="connsiteY5" fmla="*/ 0 h 542925"/>
                    <a:gd name="connsiteX6" fmla="*/ 96869 w 1552575"/>
                    <a:gd name="connsiteY6" fmla="*/ 5239 h 542925"/>
                    <a:gd name="connsiteX7" fmla="*/ 1555337 w 1552575"/>
                    <a:gd name="connsiteY7" fmla="*/ 542639 h 542925"/>
                    <a:gd name="connsiteX8" fmla="*/ 1561624 w 1552575"/>
                    <a:gd name="connsiteY8" fmla="*/ 547878 h 542925"/>
                    <a:gd name="connsiteX9" fmla="*/ 1561624 w 1552575"/>
                    <a:gd name="connsiteY9" fmla="*/ 547878 h 54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52575" h="542925">
                      <a:moveTo>
                        <a:pt x="1561624" y="547878"/>
                      </a:moveTo>
                      <a:cubicBezTo>
                        <a:pt x="1360361" y="392621"/>
                        <a:pt x="941546" y="69628"/>
                        <a:pt x="98774" y="5525"/>
                      </a:cubicBezTo>
                      <a:lnTo>
                        <a:pt x="20384" y="952"/>
                      </a:lnTo>
                      <a:lnTo>
                        <a:pt x="1905" y="190"/>
                      </a:lnTo>
                      <a:lnTo>
                        <a:pt x="953" y="95"/>
                      </a:lnTo>
                      <a:lnTo>
                        <a:pt x="0" y="0"/>
                      </a:lnTo>
                      <a:lnTo>
                        <a:pt x="96869" y="5239"/>
                      </a:lnTo>
                      <a:cubicBezTo>
                        <a:pt x="396812" y="35814"/>
                        <a:pt x="1020889" y="99346"/>
                        <a:pt x="1555337" y="542639"/>
                      </a:cubicBezTo>
                      <a:lnTo>
                        <a:pt x="1561624" y="547878"/>
                      </a:lnTo>
                      <a:lnTo>
                        <a:pt x="1561624" y="54787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0" name="Freeform: Shape 493"/>
                <p:cNvSpPr/>
                <p:nvPr/>
              </p:nvSpPr>
              <p:spPr>
                <a:xfrm>
                  <a:off x="6949630" y="1048321"/>
                  <a:ext cx="1133475" cy="1000125"/>
                </a:xfrm>
                <a:custGeom>
                  <a:avLst/>
                  <a:gdLst>
                    <a:gd name="connsiteX0" fmla="*/ 8192 w 1133475"/>
                    <a:gd name="connsiteY0" fmla="*/ 2762 h 1000125"/>
                    <a:gd name="connsiteX1" fmla="*/ 62960 w 1133475"/>
                    <a:gd name="connsiteY1" fmla="*/ 27908 h 1000125"/>
                    <a:gd name="connsiteX2" fmla="*/ 838676 w 1133475"/>
                    <a:gd name="connsiteY2" fmla="*/ 601790 h 1000125"/>
                    <a:gd name="connsiteX3" fmla="*/ 843439 w 1133475"/>
                    <a:gd name="connsiteY3" fmla="*/ 607028 h 1000125"/>
                    <a:gd name="connsiteX4" fmla="*/ 1094042 w 1133475"/>
                    <a:gd name="connsiteY4" fmla="*/ 931450 h 1000125"/>
                    <a:gd name="connsiteX5" fmla="*/ 1141286 w 1133475"/>
                    <a:gd name="connsiteY5" fmla="*/ 1006602 h 1000125"/>
                    <a:gd name="connsiteX6" fmla="*/ 1138523 w 1133475"/>
                    <a:gd name="connsiteY6" fmla="*/ 1006316 h 1000125"/>
                    <a:gd name="connsiteX7" fmla="*/ 1091375 w 1133475"/>
                    <a:gd name="connsiteY7" fmla="*/ 931259 h 1000125"/>
                    <a:gd name="connsiteX8" fmla="*/ 840296 w 1133475"/>
                    <a:gd name="connsiteY8" fmla="*/ 606171 h 1000125"/>
                    <a:gd name="connsiteX9" fmla="*/ 835533 w 1133475"/>
                    <a:gd name="connsiteY9" fmla="*/ 600932 h 1000125"/>
                    <a:gd name="connsiteX10" fmla="*/ 60770 w 1133475"/>
                    <a:gd name="connsiteY10" fmla="*/ 27718 h 1000125"/>
                    <a:gd name="connsiteX11" fmla="*/ 0 w 1133475"/>
                    <a:gd name="connsiteY11" fmla="*/ 0 h 1000125"/>
                    <a:gd name="connsiteX12" fmla="*/ 1143 w 1133475"/>
                    <a:gd name="connsiteY12" fmla="*/ 95 h 1000125"/>
                    <a:gd name="connsiteX13" fmla="*/ 2286 w 1133475"/>
                    <a:gd name="connsiteY13" fmla="*/ 191 h 1000125"/>
                    <a:gd name="connsiteX14" fmla="*/ 8192 w 1133475"/>
                    <a:gd name="connsiteY14" fmla="*/ 2762 h 1000125"/>
                    <a:gd name="connsiteX15" fmla="*/ 8192 w 1133475"/>
                    <a:gd name="connsiteY15" fmla="*/ 2762 h 1000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33475" h="1000125">
                      <a:moveTo>
                        <a:pt x="8192" y="2762"/>
                      </a:moveTo>
                      <a:lnTo>
                        <a:pt x="62960" y="27908"/>
                      </a:lnTo>
                      <a:cubicBezTo>
                        <a:pt x="352711" y="180499"/>
                        <a:pt x="531590" y="282416"/>
                        <a:pt x="838676" y="601790"/>
                      </a:cubicBezTo>
                      <a:lnTo>
                        <a:pt x="843439" y="607028"/>
                      </a:lnTo>
                      <a:cubicBezTo>
                        <a:pt x="922306" y="701326"/>
                        <a:pt x="1022890" y="831152"/>
                        <a:pt x="1094042" y="931450"/>
                      </a:cubicBezTo>
                      <a:lnTo>
                        <a:pt x="1141286" y="1006602"/>
                      </a:lnTo>
                      <a:lnTo>
                        <a:pt x="1138523" y="1006316"/>
                      </a:lnTo>
                      <a:lnTo>
                        <a:pt x="1091375" y="931259"/>
                      </a:lnTo>
                      <a:cubicBezTo>
                        <a:pt x="1019937" y="830866"/>
                        <a:pt x="919544" y="700564"/>
                        <a:pt x="840296" y="606171"/>
                      </a:cubicBezTo>
                      <a:lnTo>
                        <a:pt x="835533" y="600932"/>
                      </a:lnTo>
                      <a:cubicBezTo>
                        <a:pt x="604266" y="368141"/>
                        <a:pt x="454247" y="226695"/>
                        <a:pt x="60770" y="27718"/>
                      </a:cubicBezTo>
                      <a:lnTo>
                        <a:pt x="0" y="0"/>
                      </a:lnTo>
                      <a:lnTo>
                        <a:pt x="1143" y="95"/>
                      </a:lnTo>
                      <a:lnTo>
                        <a:pt x="2286" y="191"/>
                      </a:lnTo>
                      <a:lnTo>
                        <a:pt x="8192" y="2762"/>
                      </a:lnTo>
                      <a:lnTo>
                        <a:pt x="8192" y="276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1" name="Freeform: Shape 494"/>
                <p:cNvSpPr/>
                <p:nvPr/>
              </p:nvSpPr>
              <p:spPr>
                <a:xfrm>
                  <a:off x="6034017" y="868585"/>
                  <a:ext cx="1133475" cy="3076575"/>
                </a:xfrm>
                <a:custGeom>
                  <a:avLst/>
                  <a:gdLst>
                    <a:gd name="connsiteX0" fmla="*/ 1132021 w 1133475"/>
                    <a:gd name="connsiteY0" fmla="*/ 3084005 h 3076575"/>
                    <a:gd name="connsiteX1" fmla="*/ 1135260 w 1133475"/>
                    <a:gd name="connsiteY1" fmla="*/ 3082385 h 3076575"/>
                    <a:gd name="connsiteX2" fmla="*/ 1110019 w 1133475"/>
                    <a:gd name="connsiteY2" fmla="*/ 3018568 h 3076575"/>
                    <a:gd name="connsiteX3" fmla="*/ 787407 w 1133475"/>
                    <a:gd name="connsiteY3" fmla="*/ 2275427 h 3076575"/>
                    <a:gd name="connsiteX4" fmla="*/ 782168 w 1133475"/>
                    <a:gd name="connsiteY4" fmla="*/ 2263997 h 3076575"/>
                    <a:gd name="connsiteX5" fmla="*/ 502228 w 1133475"/>
                    <a:gd name="connsiteY5" fmla="*/ 1654112 h 3076575"/>
                    <a:gd name="connsiteX6" fmla="*/ 498609 w 1133475"/>
                    <a:gd name="connsiteY6" fmla="*/ 1659922 h 3076575"/>
                    <a:gd name="connsiteX7" fmla="*/ 780549 w 1133475"/>
                    <a:gd name="connsiteY7" fmla="*/ 2276094 h 3076575"/>
                    <a:gd name="connsiteX8" fmla="*/ 785788 w 1133475"/>
                    <a:gd name="connsiteY8" fmla="*/ 2287524 h 3076575"/>
                    <a:gd name="connsiteX9" fmla="*/ 1103637 w 1133475"/>
                    <a:gd name="connsiteY9" fmla="*/ 3021806 h 3076575"/>
                    <a:gd name="connsiteX10" fmla="*/ 1123830 w 1133475"/>
                    <a:gd name="connsiteY10" fmla="*/ 3073051 h 3076575"/>
                    <a:gd name="connsiteX11" fmla="*/ 1127164 w 1133475"/>
                    <a:gd name="connsiteY11" fmla="*/ 3081719 h 3076575"/>
                    <a:gd name="connsiteX12" fmla="*/ 1128688 w 1133475"/>
                    <a:gd name="connsiteY12" fmla="*/ 3085529 h 3076575"/>
                    <a:gd name="connsiteX13" fmla="*/ 1131831 w 1133475"/>
                    <a:gd name="connsiteY13" fmla="*/ 3084005 h 3076575"/>
                    <a:gd name="connsiteX14" fmla="*/ 1132021 w 1133475"/>
                    <a:gd name="connsiteY14" fmla="*/ 3084005 h 3076575"/>
                    <a:gd name="connsiteX15" fmla="*/ 1132021 w 1133475"/>
                    <a:gd name="connsiteY15" fmla="*/ 3084005 h 3076575"/>
                    <a:gd name="connsiteX16" fmla="*/ 495466 w 1133475"/>
                    <a:gd name="connsiteY16" fmla="*/ 1652873 h 3076575"/>
                    <a:gd name="connsiteX17" fmla="*/ 499085 w 1133475"/>
                    <a:gd name="connsiteY17" fmla="*/ 1647063 h 3076575"/>
                    <a:gd name="connsiteX18" fmla="*/ 345828 w 1133475"/>
                    <a:gd name="connsiteY18" fmla="*/ 1300258 h 3076575"/>
                    <a:gd name="connsiteX19" fmla="*/ 342304 w 1133475"/>
                    <a:gd name="connsiteY19" fmla="*/ 1291971 h 3076575"/>
                    <a:gd name="connsiteX20" fmla="*/ 318491 w 1133475"/>
                    <a:gd name="connsiteY20" fmla="*/ 1235964 h 3076575"/>
                    <a:gd name="connsiteX21" fmla="*/ 314681 w 1133475"/>
                    <a:gd name="connsiteY21" fmla="*/ 1226915 h 3076575"/>
                    <a:gd name="connsiteX22" fmla="*/ 127991 w 1133475"/>
                    <a:gd name="connsiteY22" fmla="*/ 740855 h 3076575"/>
                    <a:gd name="connsiteX23" fmla="*/ 126181 w 1133475"/>
                    <a:gd name="connsiteY23" fmla="*/ 735425 h 3076575"/>
                    <a:gd name="connsiteX24" fmla="*/ 9595 w 1133475"/>
                    <a:gd name="connsiteY24" fmla="*/ 31242 h 3076575"/>
                    <a:gd name="connsiteX25" fmla="*/ 17501 w 1133475"/>
                    <a:gd name="connsiteY25" fmla="*/ 0 h 3076575"/>
                    <a:gd name="connsiteX26" fmla="*/ 17215 w 1133475"/>
                    <a:gd name="connsiteY26" fmla="*/ 381 h 3076575"/>
                    <a:gd name="connsiteX27" fmla="*/ 16929 w 1133475"/>
                    <a:gd name="connsiteY27" fmla="*/ 762 h 3076575"/>
                    <a:gd name="connsiteX28" fmla="*/ 16072 w 1133475"/>
                    <a:gd name="connsiteY28" fmla="*/ 3429 h 3076575"/>
                    <a:gd name="connsiteX29" fmla="*/ 8833 w 1133475"/>
                    <a:gd name="connsiteY29" fmla="*/ 32004 h 3076575"/>
                    <a:gd name="connsiteX30" fmla="*/ 123514 w 1133475"/>
                    <a:gd name="connsiteY30" fmla="*/ 739235 h 3076575"/>
                    <a:gd name="connsiteX31" fmla="*/ 125324 w 1133475"/>
                    <a:gd name="connsiteY31" fmla="*/ 744665 h 3076575"/>
                    <a:gd name="connsiteX32" fmla="*/ 313157 w 1133475"/>
                    <a:gd name="connsiteY32" fmla="*/ 1236059 h 3076575"/>
                    <a:gd name="connsiteX33" fmla="*/ 316967 w 1133475"/>
                    <a:gd name="connsiteY33" fmla="*/ 1245108 h 3076575"/>
                    <a:gd name="connsiteX34" fmla="*/ 335350 w 1133475"/>
                    <a:gd name="connsiteY34" fmla="*/ 1288637 h 3076575"/>
                    <a:gd name="connsiteX35" fmla="*/ 338875 w 1133475"/>
                    <a:gd name="connsiteY35" fmla="*/ 1296924 h 3076575"/>
                    <a:gd name="connsiteX36" fmla="*/ 495466 w 1133475"/>
                    <a:gd name="connsiteY36" fmla="*/ 1652873 h 3076575"/>
                    <a:gd name="connsiteX37" fmla="*/ 495466 w 1133475"/>
                    <a:gd name="connsiteY37" fmla="*/ 1652873 h 3076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3475" h="3076575">
                      <a:moveTo>
                        <a:pt x="1132021" y="3084005"/>
                      </a:moveTo>
                      <a:lnTo>
                        <a:pt x="1135260" y="3082385"/>
                      </a:lnTo>
                      <a:lnTo>
                        <a:pt x="1110019" y="3018568"/>
                      </a:lnTo>
                      <a:cubicBezTo>
                        <a:pt x="1008006" y="2770537"/>
                        <a:pt x="965810" y="2667857"/>
                        <a:pt x="787407" y="2275427"/>
                      </a:cubicBezTo>
                      <a:lnTo>
                        <a:pt x="782168" y="2263997"/>
                      </a:lnTo>
                      <a:quadBezTo>
                        <a:pt x="526422" y="1707547"/>
                        <a:pt x="502228" y="1654112"/>
                      </a:quadBezTo>
                      <a:lnTo>
                        <a:pt x="498609" y="1659922"/>
                      </a:lnTo>
                      <a:cubicBezTo>
                        <a:pt x="592144" y="1865567"/>
                        <a:pt x="686728" y="2070640"/>
                        <a:pt x="780549" y="2276094"/>
                      </a:cubicBezTo>
                      <a:lnTo>
                        <a:pt x="785788" y="2287524"/>
                      </a:lnTo>
                      <a:cubicBezTo>
                        <a:pt x="936949" y="2622233"/>
                        <a:pt x="985717" y="2731675"/>
                        <a:pt x="1103637" y="3021806"/>
                      </a:cubicBezTo>
                      <a:lnTo>
                        <a:pt x="1123830" y="3073051"/>
                      </a:lnTo>
                      <a:lnTo>
                        <a:pt x="1127164" y="3081719"/>
                      </a:lnTo>
                      <a:lnTo>
                        <a:pt x="1128688" y="3085529"/>
                      </a:lnTo>
                      <a:lnTo>
                        <a:pt x="1131831" y="3084005"/>
                      </a:lnTo>
                      <a:lnTo>
                        <a:pt x="1132021" y="3084005"/>
                      </a:lnTo>
                      <a:lnTo>
                        <a:pt x="1132021" y="3084005"/>
                      </a:lnTo>
                      <a:close/>
                      <a:moveTo>
                        <a:pt x="495466" y="1652873"/>
                      </a:moveTo>
                      <a:lnTo>
                        <a:pt x="499085" y="1647063"/>
                      </a:lnTo>
                      <a:cubicBezTo>
                        <a:pt x="452603" y="1543241"/>
                        <a:pt x="391262" y="1404557"/>
                        <a:pt x="345828" y="1300258"/>
                      </a:cubicBezTo>
                      <a:lnTo>
                        <a:pt x="342304" y="1291971"/>
                      </a:lnTo>
                      <a:lnTo>
                        <a:pt x="318491" y="1235964"/>
                      </a:lnTo>
                      <a:lnTo>
                        <a:pt x="314681" y="1226915"/>
                      </a:lnTo>
                      <a:cubicBezTo>
                        <a:pt x="257245" y="1086707"/>
                        <a:pt x="185713" y="912209"/>
                        <a:pt x="127991" y="740855"/>
                      </a:cubicBezTo>
                      <a:lnTo>
                        <a:pt x="126181" y="735425"/>
                      </a:lnTo>
                      <a:cubicBezTo>
                        <a:pt x="60363" y="526637"/>
                        <a:pt x="-29743" y="240697"/>
                        <a:pt x="9595" y="31242"/>
                      </a:cubicBezTo>
                      <a:lnTo>
                        <a:pt x="17501" y="0"/>
                      </a:lnTo>
                      <a:lnTo>
                        <a:pt x="17215" y="381"/>
                      </a:lnTo>
                      <a:lnTo>
                        <a:pt x="16929" y="762"/>
                      </a:lnTo>
                      <a:lnTo>
                        <a:pt x="16072" y="3429"/>
                      </a:lnTo>
                      <a:lnTo>
                        <a:pt x="8833" y="32004"/>
                      </a:lnTo>
                      <a:cubicBezTo>
                        <a:pt x="-4502" y="142970"/>
                        <a:pt x="-22695" y="294894"/>
                        <a:pt x="123514" y="739235"/>
                      </a:cubicBezTo>
                      <a:lnTo>
                        <a:pt x="125324" y="744665"/>
                      </a:lnTo>
                      <a:cubicBezTo>
                        <a:pt x="171806" y="876776"/>
                        <a:pt x="219907" y="1013460"/>
                        <a:pt x="313157" y="1236059"/>
                      </a:cubicBezTo>
                      <a:lnTo>
                        <a:pt x="316967" y="1245108"/>
                      </a:lnTo>
                      <a:lnTo>
                        <a:pt x="335350" y="1288637"/>
                      </a:lnTo>
                      <a:lnTo>
                        <a:pt x="338875" y="1296924"/>
                      </a:lnTo>
                      <a:cubicBezTo>
                        <a:pt x="385357" y="1403985"/>
                        <a:pt x="447936" y="1546384"/>
                        <a:pt x="495466" y="1652873"/>
                      </a:cubicBezTo>
                      <a:lnTo>
                        <a:pt x="495466" y="165287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  <p:sp>
              <p:nvSpPr>
                <p:cNvPr id="252" name="Freeform: Shape 495"/>
                <p:cNvSpPr/>
                <p:nvPr/>
              </p:nvSpPr>
              <p:spPr>
                <a:xfrm>
                  <a:off x="6091619" y="1307592"/>
                  <a:ext cx="752475" cy="1800225"/>
                </a:xfrm>
                <a:custGeom>
                  <a:avLst/>
                  <a:gdLst>
                    <a:gd name="connsiteX0" fmla="*/ 680847 w 752475"/>
                    <a:gd name="connsiteY0" fmla="*/ 7334 h 1800225"/>
                    <a:gd name="connsiteX1" fmla="*/ 700278 w 752475"/>
                    <a:gd name="connsiteY1" fmla="*/ 50673 h 1800225"/>
                    <a:gd name="connsiteX2" fmla="*/ 726662 w 752475"/>
                    <a:gd name="connsiteY2" fmla="*/ 585026 h 1800225"/>
                    <a:gd name="connsiteX3" fmla="*/ 692563 w 752475"/>
                    <a:gd name="connsiteY3" fmla="*/ 704469 h 1800225"/>
                    <a:gd name="connsiteX4" fmla="*/ 576453 w 752475"/>
                    <a:gd name="connsiteY4" fmla="*/ 981361 h 1800225"/>
                    <a:gd name="connsiteX5" fmla="*/ 573691 w 752475"/>
                    <a:gd name="connsiteY5" fmla="*/ 986790 h 1800225"/>
                    <a:gd name="connsiteX6" fmla="*/ 444627 w 752475"/>
                    <a:gd name="connsiteY6" fmla="*/ 1215104 h 1800225"/>
                    <a:gd name="connsiteX7" fmla="*/ 441007 w 752475"/>
                    <a:gd name="connsiteY7" fmla="*/ 1220915 h 1800225"/>
                    <a:gd name="connsiteX8" fmla="*/ 59912 w 752475"/>
                    <a:gd name="connsiteY8" fmla="*/ 1741742 h 1800225"/>
                    <a:gd name="connsiteX9" fmla="*/ 20574 w 752475"/>
                    <a:gd name="connsiteY9" fmla="*/ 1788986 h 1800225"/>
                    <a:gd name="connsiteX10" fmla="*/ 16097 w 752475"/>
                    <a:gd name="connsiteY10" fmla="*/ 1794320 h 1800225"/>
                    <a:gd name="connsiteX11" fmla="*/ 5334 w 752475"/>
                    <a:gd name="connsiteY11" fmla="*/ 1807083 h 1800225"/>
                    <a:gd name="connsiteX12" fmla="*/ 4953 w 752475"/>
                    <a:gd name="connsiteY12" fmla="*/ 1807464 h 1800225"/>
                    <a:gd name="connsiteX13" fmla="*/ 0 w 752475"/>
                    <a:gd name="connsiteY13" fmla="*/ 1802606 h 1800225"/>
                    <a:gd name="connsiteX14" fmla="*/ 10858 w 752475"/>
                    <a:gd name="connsiteY14" fmla="*/ 1789652 h 1800225"/>
                    <a:gd name="connsiteX15" fmla="*/ 10858 w 752475"/>
                    <a:gd name="connsiteY15" fmla="*/ 1789557 h 1800225"/>
                    <a:gd name="connsiteX16" fmla="*/ 15335 w 752475"/>
                    <a:gd name="connsiteY16" fmla="*/ 1784223 h 1800225"/>
                    <a:gd name="connsiteX17" fmla="*/ 54864 w 752475"/>
                    <a:gd name="connsiteY17" fmla="*/ 1736789 h 1800225"/>
                    <a:gd name="connsiteX18" fmla="*/ 437674 w 752475"/>
                    <a:gd name="connsiteY18" fmla="*/ 1213771 h 1800225"/>
                    <a:gd name="connsiteX19" fmla="*/ 441293 w 752475"/>
                    <a:gd name="connsiteY19" fmla="*/ 1207961 h 1800225"/>
                    <a:gd name="connsiteX20" fmla="*/ 567880 w 752475"/>
                    <a:gd name="connsiteY20" fmla="*/ 984409 h 1800225"/>
                    <a:gd name="connsiteX21" fmla="*/ 570643 w 752475"/>
                    <a:gd name="connsiteY21" fmla="*/ 978980 h 1800225"/>
                    <a:gd name="connsiteX22" fmla="*/ 688276 w 752475"/>
                    <a:gd name="connsiteY22" fmla="*/ 698849 h 1800225"/>
                    <a:gd name="connsiteX23" fmla="*/ 721328 w 752475"/>
                    <a:gd name="connsiteY23" fmla="*/ 583311 h 1800225"/>
                    <a:gd name="connsiteX24" fmla="*/ 695611 w 752475"/>
                    <a:gd name="connsiteY24" fmla="*/ 48101 h 1800225"/>
                    <a:gd name="connsiteX25" fmla="*/ 673798 w 752475"/>
                    <a:gd name="connsiteY25" fmla="*/ 0 h 1800225"/>
                    <a:gd name="connsiteX26" fmla="*/ 676084 w 752475"/>
                    <a:gd name="connsiteY26" fmla="*/ 1238 h 1800225"/>
                    <a:gd name="connsiteX27" fmla="*/ 678371 w 752475"/>
                    <a:gd name="connsiteY27" fmla="*/ 2477 h 1800225"/>
                    <a:gd name="connsiteX28" fmla="*/ 680847 w 752475"/>
                    <a:gd name="connsiteY28" fmla="*/ 7334 h 1800225"/>
                    <a:gd name="connsiteX29" fmla="*/ 680847 w 752475"/>
                    <a:gd name="connsiteY29" fmla="*/ 7334 h 1800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752475" h="1800225">
                      <a:moveTo>
                        <a:pt x="680847" y="7334"/>
                      </a:moveTo>
                      <a:lnTo>
                        <a:pt x="700278" y="50673"/>
                      </a:lnTo>
                      <a:cubicBezTo>
                        <a:pt x="753332" y="219170"/>
                        <a:pt x="781526" y="339185"/>
                        <a:pt x="726662" y="585026"/>
                      </a:cubicBezTo>
                      <a:lnTo>
                        <a:pt x="692563" y="704469"/>
                      </a:lnTo>
                      <a:cubicBezTo>
                        <a:pt x="660654" y="788670"/>
                        <a:pt x="614458" y="899732"/>
                        <a:pt x="576453" y="981361"/>
                      </a:cubicBezTo>
                      <a:lnTo>
                        <a:pt x="573691" y="986790"/>
                      </a:lnTo>
                      <a:cubicBezTo>
                        <a:pt x="535972" y="1055846"/>
                        <a:pt x="485299" y="1147763"/>
                        <a:pt x="444627" y="1215104"/>
                      </a:cubicBezTo>
                      <a:lnTo>
                        <a:pt x="441007" y="1220915"/>
                      </a:lnTo>
                      <a:cubicBezTo>
                        <a:pt x="332327" y="1385602"/>
                        <a:pt x="253841" y="1504569"/>
                        <a:pt x="59912" y="1741742"/>
                      </a:cubicBezTo>
                      <a:lnTo>
                        <a:pt x="20574" y="1788986"/>
                      </a:lnTo>
                      <a:lnTo>
                        <a:pt x="16097" y="1794320"/>
                      </a:lnTo>
                      <a:lnTo>
                        <a:pt x="5334" y="1807083"/>
                      </a:lnTo>
                      <a:lnTo>
                        <a:pt x="4953" y="1807464"/>
                      </a:lnTo>
                      <a:lnTo>
                        <a:pt x="0" y="1802606"/>
                      </a:lnTo>
                      <a:lnTo>
                        <a:pt x="10858" y="1789652"/>
                      </a:lnTo>
                      <a:lnTo>
                        <a:pt x="10858" y="1789557"/>
                      </a:lnTo>
                      <a:lnTo>
                        <a:pt x="15335" y="1784223"/>
                      </a:lnTo>
                      <a:lnTo>
                        <a:pt x="54864" y="1736789"/>
                      </a:lnTo>
                      <a:cubicBezTo>
                        <a:pt x="202597" y="1552099"/>
                        <a:pt x="300228" y="1430084"/>
                        <a:pt x="437674" y="1213771"/>
                      </a:cubicBezTo>
                      <a:lnTo>
                        <a:pt x="441293" y="1207961"/>
                      </a:lnTo>
                      <a:cubicBezTo>
                        <a:pt x="480155" y="1141381"/>
                        <a:pt x="531971" y="1052608"/>
                        <a:pt x="567880" y="984409"/>
                      </a:cubicBezTo>
                      <a:lnTo>
                        <a:pt x="570643" y="978980"/>
                      </a:lnTo>
                      <a:cubicBezTo>
                        <a:pt x="608743" y="896207"/>
                        <a:pt x="656368" y="784193"/>
                        <a:pt x="688276" y="698849"/>
                      </a:cubicBezTo>
                      <a:lnTo>
                        <a:pt x="721328" y="583311"/>
                      </a:lnTo>
                      <a:cubicBezTo>
                        <a:pt x="756571" y="383000"/>
                        <a:pt x="772478" y="247079"/>
                        <a:pt x="695611" y="48101"/>
                      </a:cubicBezTo>
                      <a:lnTo>
                        <a:pt x="673798" y="0"/>
                      </a:lnTo>
                      <a:lnTo>
                        <a:pt x="676084" y="1238"/>
                      </a:lnTo>
                      <a:lnTo>
                        <a:pt x="678371" y="2477"/>
                      </a:lnTo>
                      <a:lnTo>
                        <a:pt x="680847" y="7334"/>
                      </a:lnTo>
                      <a:lnTo>
                        <a:pt x="680847" y="733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Condensed"/>
                  </a:endParaRPr>
                </a:p>
              </p:txBody>
            </p:sp>
          </p:grpSp>
        </p:grpSp>
        <p:grpSp>
          <p:nvGrpSpPr>
            <p:cNvPr id="90" name="Group 522"/>
            <p:cNvGrpSpPr/>
            <p:nvPr/>
          </p:nvGrpSpPr>
          <p:grpSpPr>
            <a:xfrm>
              <a:off x="641375" y="412810"/>
              <a:ext cx="6083693" cy="6029444"/>
              <a:chOff x="1224178" y="677319"/>
              <a:chExt cx="6083693" cy="6029444"/>
            </a:xfrm>
          </p:grpSpPr>
          <p:sp>
            <p:nvSpPr>
              <p:cNvPr id="91" name="Freeform: Shape 498"/>
              <p:cNvSpPr/>
              <p:nvPr/>
            </p:nvSpPr>
            <p:spPr>
              <a:xfrm>
                <a:off x="3179839" y="1335434"/>
                <a:ext cx="2301728" cy="844742"/>
              </a:xfrm>
              <a:custGeom>
                <a:avLst/>
                <a:gdLst>
                  <a:gd name="connsiteX0" fmla="*/ 1435257 w 2828925"/>
                  <a:gd name="connsiteY0" fmla="*/ 51719 h 1038225"/>
                  <a:gd name="connsiteX1" fmla="*/ 2818562 w 2828925"/>
                  <a:gd name="connsiteY1" fmla="*/ 572407 h 1038225"/>
                  <a:gd name="connsiteX2" fmla="*/ 1400623 w 2828925"/>
                  <a:gd name="connsiteY2" fmla="*/ 989656 h 1038225"/>
                  <a:gd name="connsiteX3" fmla="*/ 17317 w 2828925"/>
                  <a:gd name="connsiteY3" fmla="*/ 468968 h 1038225"/>
                  <a:gd name="connsiteX4" fmla="*/ 1435257 w 2828925"/>
                  <a:gd name="connsiteY4" fmla="*/ 51719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8925" h="1038225">
                    <a:moveTo>
                      <a:pt x="1435257" y="51719"/>
                    </a:moveTo>
                    <a:cubicBezTo>
                      <a:pt x="2208799" y="80283"/>
                      <a:pt x="2828126" y="313403"/>
                      <a:pt x="2818562" y="572407"/>
                    </a:cubicBezTo>
                    <a:cubicBezTo>
                      <a:pt x="2808998" y="831410"/>
                      <a:pt x="2174165" y="1018219"/>
                      <a:pt x="1400623" y="989656"/>
                    </a:cubicBezTo>
                    <a:cubicBezTo>
                      <a:pt x="627080" y="961092"/>
                      <a:pt x="7753" y="727972"/>
                      <a:pt x="17317" y="468968"/>
                    </a:cubicBezTo>
                    <a:cubicBezTo>
                      <a:pt x="26881" y="209964"/>
                      <a:pt x="661714" y="23155"/>
                      <a:pt x="1435257" y="51719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92" name="Freeform: Shape 499"/>
              <p:cNvSpPr/>
              <p:nvPr/>
            </p:nvSpPr>
            <p:spPr>
              <a:xfrm>
                <a:off x="2287434" y="1903665"/>
                <a:ext cx="4022212" cy="1472486"/>
              </a:xfrm>
              <a:custGeom>
                <a:avLst/>
                <a:gdLst>
                  <a:gd name="connsiteX0" fmla="*/ 2504842 w 4943475"/>
                  <a:gd name="connsiteY0" fmla="*/ 90262 h 1809750"/>
                  <a:gd name="connsiteX1" fmla="*/ 4919026 w 4943475"/>
                  <a:gd name="connsiteY1" fmla="*/ 998910 h 1809750"/>
                  <a:gd name="connsiteX2" fmla="*/ 2444403 w 4943475"/>
                  <a:gd name="connsiteY2" fmla="*/ 1727034 h 1809750"/>
                  <a:gd name="connsiteX3" fmla="*/ 30220 w 4943475"/>
                  <a:gd name="connsiteY3" fmla="*/ 818386 h 1809750"/>
                  <a:gd name="connsiteX4" fmla="*/ 2504842 w 4943475"/>
                  <a:gd name="connsiteY4" fmla="*/ 90262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43475" h="1809750">
                    <a:moveTo>
                      <a:pt x="2504842" y="90262"/>
                    </a:moveTo>
                    <a:cubicBezTo>
                      <a:pt x="3854849" y="140112"/>
                      <a:pt x="4935716" y="546927"/>
                      <a:pt x="4919026" y="998910"/>
                    </a:cubicBezTo>
                    <a:cubicBezTo>
                      <a:pt x="4902336" y="1450892"/>
                      <a:pt x="3794410" y="1776884"/>
                      <a:pt x="2444403" y="1727034"/>
                    </a:cubicBezTo>
                    <a:cubicBezTo>
                      <a:pt x="1094397" y="1677184"/>
                      <a:pt x="13530" y="1270369"/>
                      <a:pt x="30220" y="818386"/>
                    </a:cubicBezTo>
                    <a:cubicBezTo>
                      <a:pt x="46910" y="366404"/>
                      <a:pt x="1154836" y="40412"/>
                      <a:pt x="2504842" y="90262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93" name="Freeform: Shape 500"/>
              <p:cNvSpPr/>
              <p:nvPr/>
            </p:nvSpPr>
            <p:spPr>
              <a:xfrm>
                <a:off x="3038582" y="5160258"/>
                <a:ext cx="2301728" cy="844742"/>
              </a:xfrm>
              <a:custGeom>
                <a:avLst/>
                <a:gdLst>
                  <a:gd name="connsiteX0" fmla="*/ 1435257 w 2828925"/>
                  <a:gd name="connsiteY0" fmla="*/ 51719 h 1038225"/>
                  <a:gd name="connsiteX1" fmla="*/ 2818563 w 2828925"/>
                  <a:gd name="connsiteY1" fmla="*/ 572407 h 1038225"/>
                  <a:gd name="connsiteX2" fmla="*/ 1400623 w 2828925"/>
                  <a:gd name="connsiteY2" fmla="*/ 989656 h 1038225"/>
                  <a:gd name="connsiteX3" fmla="*/ 17317 w 2828925"/>
                  <a:gd name="connsiteY3" fmla="*/ 468968 h 1038225"/>
                  <a:gd name="connsiteX4" fmla="*/ 1435257 w 2828925"/>
                  <a:gd name="connsiteY4" fmla="*/ 51719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8925" h="1038225">
                    <a:moveTo>
                      <a:pt x="1435257" y="51719"/>
                    </a:moveTo>
                    <a:cubicBezTo>
                      <a:pt x="2208799" y="80283"/>
                      <a:pt x="2828127" y="313403"/>
                      <a:pt x="2818563" y="572407"/>
                    </a:cubicBezTo>
                    <a:cubicBezTo>
                      <a:pt x="2808999" y="831410"/>
                      <a:pt x="2174166" y="1018219"/>
                      <a:pt x="1400623" y="989656"/>
                    </a:cubicBezTo>
                    <a:cubicBezTo>
                      <a:pt x="627080" y="961092"/>
                      <a:pt x="7753" y="727972"/>
                      <a:pt x="17317" y="468968"/>
                    </a:cubicBezTo>
                    <a:cubicBezTo>
                      <a:pt x="26881" y="209964"/>
                      <a:pt x="661714" y="23156"/>
                      <a:pt x="1435257" y="51719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94" name="Freeform: Shape 501"/>
              <p:cNvSpPr/>
              <p:nvPr/>
            </p:nvSpPr>
            <p:spPr>
              <a:xfrm>
                <a:off x="2211466" y="3960699"/>
                <a:ext cx="4022212" cy="1472486"/>
              </a:xfrm>
              <a:custGeom>
                <a:avLst/>
                <a:gdLst>
                  <a:gd name="connsiteX0" fmla="*/ 2504842 w 4943475"/>
                  <a:gd name="connsiteY0" fmla="*/ 90262 h 1809750"/>
                  <a:gd name="connsiteX1" fmla="*/ 4919026 w 4943475"/>
                  <a:gd name="connsiteY1" fmla="*/ 998910 h 1809750"/>
                  <a:gd name="connsiteX2" fmla="*/ 2444403 w 4943475"/>
                  <a:gd name="connsiteY2" fmla="*/ 1727034 h 1809750"/>
                  <a:gd name="connsiteX3" fmla="*/ 30220 w 4943475"/>
                  <a:gd name="connsiteY3" fmla="*/ 818386 h 1809750"/>
                  <a:gd name="connsiteX4" fmla="*/ 2504842 w 4943475"/>
                  <a:gd name="connsiteY4" fmla="*/ 90262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43475" h="1809750">
                    <a:moveTo>
                      <a:pt x="2504842" y="90262"/>
                    </a:moveTo>
                    <a:cubicBezTo>
                      <a:pt x="3854849" y="140112"/>
                      <a:pt x="4935716" y="546927"/>
                      <a:pt x="4919026" y="998910"/>
                    </a:cubicBezTo>
                    <a:cubicBezTo>
                      <a:pt x="4902336" y="1450892"/>
                      <a:pt x="3794409" y="1776884"/>
                      <a:pt x="2444403" y="1727034"/>
                    </a:cubicBezTo>
                    <a:cubicBezTo>
                      <a:pt x="1094397" y="1677184"/>
                      <a:pt x="13530" y="1270369"/>
                      <a:pt x="30220" y="818386"/>
                    </a:cubicBezTo>
                    <a:cubicBezTo>
                      <a:pt x="46910" y="366404"/>
                      <a:pt x="1154836" y="40411"/>
                      <a:pt x="2504842" y="90262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95" name="Freeform: Shape 502"/>
              <p:cNvSpPr/>
              <p:nvPr/>
            </p:nvSpPr>
            <p:spPr>
              <a:xfrm>
                <a:off x="1966886" y="2960166"/>
                <a:ext cx="4580207" cy="1681734"/>
              </a:xfrm>
              <a:custGeom>
                <a:avLst/>
                <a:gdLst>
                  <a:gd name="connsiteX0" fmla="*/ 2850414 w 5629275"/>
                  <a:gd name="connsiteY0" fmla="*/ 102714 h 2066925"/>
                  <a:gd name="connsiteX1" fmla="*/ 5597663 w 5629275"/>
                  <a:gd name="connsiteY1" fmla="*/ 1136702 h 2066925"/>
                  <a:gd name="connsiteX2" fmla="*/ 2781638 w 5629275"/>
                  <a:gd name="connsiteY2" fmla="*/ 1965262 h 2066925"/>
                  <a:gd name="connsiteX3" fmla="*/ 34388 w 5629275"/>
                  <a:gd name="connsiteY3" fmla="*/ 931274 h 2066925"/>
                  <a:gd name="connsiteX4" fmla="*/ 2850414 w 5629275"/>
                  <a:gd name="connsiteY4" fmla="*/ 102714 h 206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9275" h="2066925">
                    <a:moveTo>
                      <a:pt x="2850414" y="102714"/>
                    </a:moveTo>
                    <a:cubicBezTo>
                      <a:pt x="4386670" y="159442"/>
                      <a:pt x="5616655" y="622374"/>
                      <a:pt x="5597663" y="1136702"/>
                    </a:cubicBezTo>
                    <a:cubicBezTo>
                      <a:pt x="5578671" y="1651031"/>
                      <a:pt x="4317894" y="2021989"/>
                      <a:pt x="2781638" y="1965262"/>
                    </a:cubicBezTo>
                    <a:cubicBezTo>
                      <a:pt x="1245382" y="1908534"/>
                      <a:pt x="15396" y="1445602"/>
                      <a:pt x="34388" y="931274"/>
                    </a:cubicBezTo>
                    <a:cubicBezTo>
                      <a:pt x="53380" y="416945"/>
                      <a:pt x="1314158" y="45987"/>
                      <a:pt x="2850414" y="102714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96" name="Freeform: Shape 503"/>
              <p:cNvSpPr/>
              <p:nvPr/>
            </p:nvSpPr>
            <p:spPr>
              <a:xfrm>
                <a:off x="3855886" y="1365797"/>
                <a:ext cx="829242" cy="4642207"/>
              </a:xfrm>
              <a:custGeom>
                <a:avLst/>
                <a:gdLst>
                  <a:gd name="connsiteX0" fmla="*/ 616533 w 1019175"/>
                  <a:gd name="connsiteY0" fmla="*/ 15018 h 5705475"/>
                  <a:gd name="connsiteX1" fmla="*/ 918344 w 1019175"/>
                  <a:gd name="connsiteY1" fmla="*/ 2871069 h 5705475"/>
                  <a:gd name="connsiteX2" fmla="*/ 406718 w 1019175"/>
                  <a:gd name="connsiteY2" fmla="*/ 5697083 h 5705475"/>
                  <a:gd name="connsiteX3" fmla="*/ 104908 w 1019175"/>
                  <a:gd name="connsiteY3" fmla="*/ 2841032 h 5705475"/>
                  <a:gd name="connsiteX4" fmla="*/ 616533 w 1019175"/>
                  <a:gd name="connsiteY4" fmla="*/ 15018 h 5705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9175" h="5705475">
                    <a:moveTo>
                      <a:pt x="616533" y="15018"/>
                    </a:moveTo>
                    <a:cubicBezTo>
                      <a:pt x="841158" y="23313"/>
                      <a:pt x="976283" y="1302010"/>
                      <a:pt x="918344" y="2871069"/>
                    </a:cubicBezTo>
                    <a:cubicBezTo>
                      <a:pt x="860406" y="4440128"/>
                      <a:pt x="631343" y="5705377"/>
                      <a:pt x="406718" y="5697083"/>
                    </a:cubicBezTo>
                    <a:cubicBezTo>
                      <a:pt x="182094" y="5688788"/>
                      <a:pt x="46969" y="4410091"/>
                      <a:pt x="104908" y="2841032"/>
                    </a:cubicBezTo>
                    <a:cubicBezTo>
                      <a:pt x="162846" y="1271973"/>
                      <a:pt x="391909" y="6724"/>
                      <a:pt x="616533" y="15018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97" name="Freeform: Shape 504"/>
              <p:cNvSpPr/>
              <p:nvPr/>
            </p:nvSpPr>
            <p:spPr>
              <a:xfrm>
                <a:off x="3112878" y="1338361"/>
                <a:ext cx="2317228" cy="4696456"/>
              </a:xfrm>
              <a:custGeom>
                <a:avLst/>
                <a:gdLst>
                  <a:gd name="connsiteX0" fmla="*/ 1529722 w 2847975"/>
                  <a:gd name="connsiteY0" fmla="*/ 48739 h 5772150"/>
                  <a:gd name="connsiteX1" fmla="*/ 2744722 w 2847975"/>
                  <a:gd name="connsiteY1" fmla="*/ 2938509 h 5772150"/>
                  <a:gd name="connsiteX2" fmla="*/ 1319907 w 2847975"/>
                  <a:gd name="connsiteY2" fmla="*/ 5730803 h 5772150"/>
                  <a:gd name="connsiteX3" fmla="*/ 104908 w 2847975"/>
                  <a:gd name="connsiteY3" fmla="*/ 2841032 h 5772150"/>
                  <a:gd name="connsiteX4" fmla="*/ 1529722 w 2847975"/>
                  <a:gd name="connsiteY4" fmla="*/ 48739 h 5772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7975" h="5772150">
                    <a:moveTo>
                      <a:pt x="1529722" y="48739"/>
                    </a:moveTo>
                    <a:cubicBezTo>
                      <a:pt x="2258687" y="75656"/>
                      <a:pt x="2802661" y="1369451"/>
                      <a:pt x="2744722" y="2938509"/>
                    </a:cubicBezTo>
                    <a:cubicBezTo>
                      <a:pt x="2686783" y="4507568"/>
                      <a:pt x="2048872" y="5757720"/>
                      <a:pt x="1319907" y="5730803"/>
                    </a:cubicBezTo>
                    <a:cubicBezTo>
                      <a:pt x="590943" y="5703885"/>
                      <a:pt x="46969" y="4410091"/>
                      <a:pt x="104908" y="2841032"/>
                    </a:cubicBezTo>
                    <a:cubicBezTo>
                      <a:pt x="162846" y="1271973"/>
                      <a:pt x="800758" y="21821"/>
                      <a:pt x="1529722" y="48739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98" name="Freeform: Shape 505"/>
              <p:cNvSpPr/>
              <p:nvPr/>
            </p:nvSpPr>
            <p:spPr>
              <a:xfrm>
                <a:off x="2542186" y="1317288"/>
                <a:ext cx="3456467" cy="4742956"/>
              </a:xfrm>
              <a:custGeom>
                <a:avLst/>
                <a:gdLst>
                  <a:gd name="connsiteX0" fmla="*/ 2231128 w 4248150"/>
                  <a:gd name="connsiteY0" fmla="*/ 74639 h 5829300"/>
                  <a:gd name="connsiteX1" fmla="*/ 4147534 w 4248150"/>
                  <a:gd name="connsiteY1" fmla="*/ 2990309 h 5829300"/>
                  <a:gd name="connsiteX2" fmla="*/ 2021313 w 4248150"/>
                  <a:gd name="connsiteY2" fmla="*/ 5756703 h 5829300"/>
                  <a:gd name="connsiteX3" fmla="*/ 104908 w 4248150"/>
                  <a:gd name="connsiteY3" fmla="*/ 2841032 h 5829300"/>
                  <a:gd name="connsiteX4" fmla="*/ 2231128 w 4248150"/>
                  <a:gd name="connsiteY4" fmla="*/ 74639 h 5829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48150" h="5829300">
                    <a:moveTo>
                      <a:pt x="2231128" y="74639"/>
                    </a:moveTo>
                    <a:cubicBezTo>
                      <a:pt x="3347469" y="115860"/>
                      <a:pt x="4205473" y="1421251"/>
                      <a:pt x="4147534" y="2990309"/>
                    </a:cubicBezTo>
                    <a:cubicBezTo>
                      <a:pt x="4089595" y="4559368"/>
                      <a:pt x="3137654" y="5797925"/>
                      <a:pt x="2021313" y="5756703"/>
                    </a:cubicBezTo>
                    <a:cubicBezTo>
                      <a:pt x="904973" y="5715481"/>
                      <a:pt x="46969" y="4410091"/>
                      <a:pt x="104908" y="2841032"/>
                    </a:cubicBezTo>
                    <a:cubicBezTo>
                      <a:pt x="162846" y="1271973"/>
                      <a:pt x="1114788" y="33417"/>
                      <a:pt x="2231128" y="74639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99" name="Freeform: Shape 506"/>
              <p:cNvSpPr/>
              <p:nvPr/>
            </p:nvSpPr>
            <p:spPr>
              <a:xfrm>
                <a:off x="2206696" y="1304899"/>
                <a:ext cx="4130711" cy="4766206"/>
              </a:xfrm>
              <a:custGeom>
                <a:avLst/>
                <a:gdLst>
                  <a:gd name="connsiteX0" fmla="*/ 2643462 w 5076825"/>
                  <a:gd name="connsiteY0" fmla="*/ 89864 h 5857875"/>
                  <a:gd name="connsiteX1" fmla="*/ 4972202 w 5076825"/>
                  <a:gd name="connsiteY1" fmla="*/ 3020761 h 5857875"/>
                  <a:gd name="connsiteX2" fmla="*/ 2433647 w 5076825"/>
                  <a:gd name="connsiteY2" fmla="*/ 5771929 h 5857875"/>
                  <a:gd name="connsiteX3" fmla="*/ 104908 w 5076825"/>
                  <a:gd name="connsiteY3" fmla="*/ 2841032 h 5857875"/>
                  <a:gd name="connsiteX4" fmla="*/ 2643462 w 5076825"/>
                  <a:gd name="connsiteY4" fmla="*/ 89864 h 5857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76825" h="5857875">
                    <a:moveTo>
                      <a:pt x="2643462" y="89864"/>
                    </a:moveTo>
                    <a:cubicBezTo>
                      <a:pt x="3987529" y="139495"/>
                      <a:pt x="5030141" y="1451702"/>
                      <a:pt x="4972202" y="3020761"/>
                    </a:cubicBezTo>
                    <a:cubicBezTo>
                      <a:pt x="4914263" y="4589820"/>
                      <a:pt x="3777714" y="5821559"/>
                      <a:pt x="2433647" y="5771929"/>
                    </a:cubicBezTo>
                    <a:cubicBezTo>
                      <a:pt x="1089581" y="5722298"/>
                      <a:pt x="46969" y="4410091"/>
                      <a:pt x="104908" y="2841032"/>
                    </a:cubicBezTo>
                    <a:cubicBezTo>
                      <a:pt x="162846" y="1271973"/>
                      <a:pt x="1299396" y="40234"/>
                      <a:pt x="2643462" y="89864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100" name="Freeform: Shape 507"/>
              <p:cNvSpPr/>
              <p:nvPr/>
            </p:nvSpPr>
            <p:spPr>
              <a:xfrm>
                <a:off x="1929063" y="1294655"/>
                <a:ext cx="4680956" cy="4789455"/>
              </a:xfrm>
              <a:custGeom>
                <a:avLst/>
                <a:gdLst>
                  <a:gd name="connsiteX0" fmla="*/ 2984695 w 5753100"/>
                  <a:gd name="connsiteY0" fmla="*/ 102465 h 5886450"/>
                  <a:gd name="connsiteX1" fmla="*/ 5654667 w 5753100"/>
                  <a:gd name="connsiteY1" fmla="*/ 3045962 h 5886450"/>
                  <a:gd name="connsiteX2" fmla="*/ 2774880 w 5753100"/>
                  <a:gd name="connsiteY2" fmla="*/ 5784529 h 5886450"/>
                  <a:gd name="connsiteX3" fmla="*/ 104908 w 5753100"/>
                  <a:gd name="connsiteY3" fmla="*/ 2841032 h 5886450"/>
                  <a:gd name="connsiteX4" fmla="*/ 2984695 w 5753100"/>
                  <a:gd name="connsiteY4" fmla="*/ 102465 h 5886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53100" h="5886450">
                    <a:moveTo>
                      <a:pt x="2984695" y="102465"/>
                    </a:moveTo>
                    <a:cubicBezTo>
                      <a:pt x="4517218" y="159054"/>
                      <a:pt x="5712606" y="1476903"/>
                      <a:pt x="5654667" y="3045962"/>
                    </a:cubicBezTo>
                    <a:cubicBezTo>
                      <a:pt x="5596728" y="4615020"/>
                      <a:pt x="4307404" y="5841119"/>
                      <a:pt x="2774880" y="5784529"/>
                    </a:cubicBezTo>
                    <a:cubicBezTo>
                      <a:pt x="1242356" y="5727939"/>
                      <a:pt x="46969" y="4410091"/>
                      <a:pt x="104908" y="2841032"/>
                    </a:cubicBezTo>
                    <a:cubicBezTo>
                      <a:pt x="162847" y="1271973"/>
                      <a:pt x="1452171" y="45875"/>
                      <a:pt x="2984695" y="102465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101" name="Freeform: Shape 508"/>
              <p:cNvSpPr/>
              <p:nvPr/>
            </p:nvSpPr>
            <p:spPr>
              <a:xfrm>
                <a:off x="4664632" y="1298933"/>
                <a:ext cx="2084730" cy="2208729"/>
              </a:xfrm>
              <a:custGeom>
                <a:avLst/>
                <a:gdLst>
                  <a:gd name="connsiteX0" fmla="*/ 1632405 w 2562225"/>
                  <a:gd name="connsiteY0" fmla="*/ 1048119 h 2714625"/>
                  <a:gd name="connsiteX1" fmla="*/ 2211990 w 2562225"/>
                  <a:gd name="connsiteY1" fmla="*/ 2407805 h 2714625"/>
                  <a:gd name="connsiteX2" fmla="*/ 930525 w 2562225"/>
                  <a:gd name="connsiteY2" fmla="*/ 1671251 h 2714625"/>
                  <a:gd name="connsiteX3" fmla="*/ 350940 w 2562225"/>
                  <a:gd name="connsiteY3" fmla="*/ 311566 h 2714625"/>
                  <a:gd name="connsiteX4" fmla="*/ 1632405 w 2562225"/>
                  <a:gd name="connsiteY4" fmla="*/ 1048119 h 271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62225" h="2714625">
                    <a:moveTo>
                      <a:pt x="1632405" y="1048119"/>
                    </a:moveTo>
                    <a:cubicBezTo>
                      <a:pt x="2146320" y="1626980"/>
                      <a:pt x="2405808" y="2235732"/>
                      <a:pt x="2211990" y="2407805"/>
                    </a:cubicBezTo>
                    <a:cubicBezTo>
                      <a:pt x="2018171" y="2579878"/>
                      <a:pt x="1444439" y="2250112"/>
                      <a:pt x="930525" y="1671251"/>
                    </a:cubicBezTo>
                    <a:cubicBezTo>
                      <a:pt x="416610" y="1092391"/>
                      <a:pt x="157121" y="483639"/>
                      <a:pt x="350940" y="311566"/>
                    </a:cubicBezTo>
                    <a:cubicBezTo>
                      <a:pt x="544759" y="139493"/>
                      <a:pt x="1118490" y="469259"/>
                      <a:pt x="1632405" y="1048119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102" name="Freeform: Shape 509"/>
              <p:cNvSpPr/>
              <p:nvPr/>
            </p:nvSpPr>
            <p:spPr>
              <a:xfrm>
                <a:off x="3226262" y="1061732"/>
                <a:ext cx="3634716" cy="3859464"/>
              </a:xfrm>
              <a:custGeom>
                <a:avLst/>
                <a:gdLst>
                  <a:gd name="connsiteX0" fmla="*/ 2848812 w 4467225"/>
                  <a:gd name="connsiteY0" fmla="*/ 1829205 h 4743450"/>
                  <a:gd name="connsiteX1" fmla="*/ 3860370 w 4467225"/>
                  <a:gd name="connsiteY1" fmla="*/ 4202118 h 4743450"/>
                  <a:gd name="connsiteX2" fmla="*/ 1623976 w 4467225"/>
                  <a:gd name="connsiteY2" fmla="*/ 2916620 h 4743450"/>
                  <a:gd name="connsiteX3" fmla="*/ 612418 w 4467225"/>
                  <a:gd name="connsiteY3" fmla="*/ 543707 h 4743450"/>
                  <a:gd name="connsiteX4" fmla="*/ 2848812 w 4467225"/>
                  <a:gd name="connsiteY4" fmla="*/ 1829205 h 474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7225" h="4743450">
                    <a:moveTo>
                      <a:pt x="2848812" y="1829205"/>
                    </a:moveTo>
                    <a:cubicBezTo>
                      <a:pt x="3745709" y="2839447"/>
                      <a:pt x="4198599" y="3901836"/>
                      <a:pt x="3860370" y="4202118"/>
                    </a:cubicBezTo>
                    <a:cubicBezTo>
                      <a:pt x="3522141" y="4502399"/>
                      <a:pt x="2520873" y="3926862"/>
                      <a:pt x="1623976" y="2916620"/>
                    </a:cubicBezTo>
                    <a:cubicBezTo>
                      <a:pt x="727079" y="1906378"/>
                      <a:pt x="274189" y="843989"/>
                      <a:pt x="612418" y="543707"/>
                    </a:cubicBezTo>
                    <a:cubicBezTo>
                      <a:pt x="950647" y="243426"/>
                      <a:pt x="1951915" y="818963"/>
                      <a:pt x="2848812" y="1829205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103" name="Freeform: Shape 510"/>
              <p:cNvSpPr/>
              <p:nvPr/>
            </p:nvSpPr>
            <p:spPr>
              <a:xfrm>
                <a:off x="1802523" y="3839815"/>
                <a:ext cx="2084730" cy="2208729"/>
              </a:xfrm>
              <a:custGeom>
                <a:avLst/>
                <a:gdLst>
                  <a:gd name="connsiteX0" fmla="*/ 1632405 w 2562225"/>
                  <a:gd name="connsiteY0" fmla="*/ 1048119 h 2714625"/>
                  <a:gd name="connsiteX1" fmla="*/ 2211990 w 2562225"/>
                  <a:gd name="connsiteY1" fmla="*/ 2407805 h 2714625"/>
                  <a:gd name="connsiteX2" fmla="*/ 930525 w 2562225"/>
                  <a:gd name="connsiteY2" fmla="*/ 1671252 h 2714625"/>
                  <a:gd name="connsiteX3" fmla="*/ 350940 w 2562225"/>
                  <a:gd name="connsiteY3" fmla="*/ 311566 h 2714625"/>
                  <a:gd name="connsiteX4" fmla="*/ 1632405 w 2562225"/>
                  <a:gd name="connsiteY4" fmla="*/ 1048119 h 271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62225" h="2714625">
                    <a:moveTo>
                      <a:pt x="1632405" y="1048119"/>
                    </a:moveTo>
                    <a:cubicBezTo>
                      <a:pt x="2146320" y="1626980"/>
                      <a:pt x="2405809" y="2235732"/>
                      <a:pt x="2211990" y="2407805"/>
                    </a:cubicBezTo>
                    <a:cubicBezTo>
                      <a:pt x="2018171" y="2579878"/>
                      <a:pt x="1444440" y="2250112"/>
                      <a:pt x="930525" y="1671252"/>
                    </a:cubicBezTo>
                    <a:cubicBezTo>
                      <a:pt x="416610" y="1092391"/>
                      <a:pt x="157121" y="483639"/>
                      <a:pt x="350940" y="311566"/>
                    </a:cubicBezTo>
                    <a:cubicBezTo>
                      <a:pt x="544759" y="139493"/>
                      <a:pt x="1118490" y="469259"/>
                      <a:pt x="1632405" y="1048119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104" name="Freeform: Shape 511"/>
              <p:cNvSpPr/>
              <p:nvPr/>
            </p:nvSpPr>
            <p:spPr>
              <a:xfrm>
                <a:off x="1686957" y="2428211"/>
                <a:ext cx="3634716" cy="3859464"/>
              </a:xfrm>
              <a:custGeom>
                <a:avLst/>
                <a:gdLst>
                  <a:gd name="connsiteX0" fmla="*/ 2848812 w 4467225"/>
                  <a:gd name="connsiteY0" fmla="*/ 1829205 h 4743450"/>
                  <a:gd name="connsiteX1" fmla="*/ 3860370 w 4467225"/>
                  <a:gd name="connsiteY1" fmla="*/ 4202118 h 4743450"/>
                  <a:gd name="connsiteX2" fmla="*/ 1623976 w 4467225"/>
                  <a:gd name="connsiteY2" fmla="*/ 2916620 h 4743450"/>
                  <a:gd name="connsiteX3" fmla="*/ 612418 w 4467225"/>
                  <a:gd name="connsiteY3" fmla="*/ 543707 h 4743450"/>
                  <a:gd name="connsiteX4" fmla="*/ 2848812 w 4467225"/>
                  <a:gd name="connsiteY4" fmla="*/ 1829205 h 474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7225" h="4743450">
                    <a:moveTo>
                      <a:pt x="2848812" y="1829205"/>
                    </a:moveTo>
                    <a:cubicBezTo>
                      <a:pt x="3745709" y="2839447"/>
                      <a:pt x="4198599" y="3901836"/>
                      <a:pt x="3860370" y="4202118"/>
                    </a:cubicBezTo>
                    <a:cubicBezTo>
                      <a:pt x="3522141" y="4502399"/>
                      <a:pt x="2520873" y="3926861"/>
                      <a:pt x="1623976" y="2916620"/>
                    </a:cubicBezTo>
                    <a:cubicBezTo>
                      <a:pt x="727079" y="1906378"/>
                      <a:pt x="274189" y="843989"/>
                      <a:pt x="612418" y="543707"/>
                    </a:cubicBezTo>
                    <a:cubicBezTo>
                      <a:pt x="950647" y="243426"/>
                      <a:pt x="1951915" y="818963"/>
                      <a:pt x="2848812" y="1829205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105" name="Freeform: Shape 512"/>
              <p:cNvSpPr/>
              <p:nvPr/>
            </p:nvSpPr>
            <p:spPr>
              <a:xfrm>
                <a:off x="2108302" y="1564987"/>
                <a:ext cx="4138461" cy="4386459"/>
              </a:xfrm>
              <a:custGeom>
                <a:avLst/>
                <a:gdLst>
                  <a:gd name="connsiteX0" fmla="*/ 3241811 w 5086350"/>
                  <a:gd name="connsiteY0" fmla="*/ 2081566 h 5391150"/>
                  <a:gd name="connsiteX1" fmla="*/ 4392940 w 5086350"/>
                  <a:gd name="connsiteY1" fmla="*/ 4781837 h 5391150"/>
                  <a:gd name="connsiteX2" fmla="*/ 1848023 w 5086350"/>
                  <a:gd name="connsiteY2" fmla="*/ 3318977 h 5391150"/>
                  <a:gd name="connsiteX3" fmla="*/ 696894 w 5086350"/>
                  <a:gd name="connsiteY3" fmla="*/ 618706 h 5391150"/>
                  <a:gd name="connsiteX4" fmla="*/ 3241811 w 5086350"/>
                  <a:gd name="connsiteY4" fmla="*/ 2081566 h 539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6350" h="5391150">
                    <a:moveTo>
                      <a:pt x="3241811" y="2081566"/>
                    </a:moveTo>
                    <a:cubicBezTo>
                      <a:pt x="4262446" y="3231183"/>
                      <a:pt x="4777824" y="4440135"/>
                      <a:pt x="4392940" y="4781837"/>
                    </a:cubicBezTo>
                    <a:cubicBezTo>
                      <a:pt x="4008056" y="5123539"/>
                      <a:pt x="2868658" y="4468594"/>
                      <a:pt x="1848023" y="3318977"/>
                    </a:cubicBezTo>
                    <a:cubicBezTo>
                      <a:pt x="827388" y="2169360"/>
                      <a:pt x="312010" y="960407"/>
                      <a:pt x="696894" y="618706"/>
                    </a:cubicBezTo>
                    <a:cubicBezTo>
                      <a:pt x="1081779" y="277004"/>
                      <a:pt x="2221177" y="931949"/>
                      <a:pt x="3241811" y="2081566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106" name="Freeform: Shape 513"/>
              <p:cNvSpPr/>
              <p:nvPr/>
            </p:nvSpPr>
            <p:spPr>
              <a:xfrm>
                <a:off x="2319843" y="1911449"/>
                <a:ext cx="3898213" cy="3564967"/>
              </a:xfrm>
              <a:custGeom>
                <a:avLst/>
                <a:gdLst>
                  <a:gd name="connsiteX0" fmla="*/ 4522233 w 4791075"/>
                  <a:gd name="connsiteY0" fmla="*/ 304357 h 4381500"/>
                  <a:gd name="connsiteX1" fmla="*/ 2666431 w 4791075"/>
                  <a:gd name="connsiteY1" fmla="*/ 2496197 h 4381500"/>
                  <a:gd name="connsiteX2" fmla="*/ 270209 w 4791075"/>
                  <a:gd name="connsiteY2" fmla="*/ 4079322 h 4381500"/>
                  <a:gd name="connsiteX3" fmla="*/ 2126012 w 4791075"/>
                  <a:gd name="connsiteY3" fmla="*/ 1887482 h 4381500"/>
                  <a:gd name="connsiteX4" fmla="*/ 4522233 w 4791075"/>
                  <a:gd name="connsiteY4" fmla="*/ 304357 h 438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1075" h="4381500">
                    <a:moveTo>
                      <a:pt x="4522233" y="304357"/>
                    </a:moveTo>
                    <a:cubicBezTo>
                      <a:pt x="4671466" y="472449"/>
                      <a:pt x="3840595" y="1453769"/>
                      <a:pt x="2666431" y="2496197"/>
                    </a:cubicBezTo>
                    <a:cubicBezTo>
                      <a:pt x="1492267" y="3538624"/>
                      <a:pt x="419442" y="4247414"/>
                      <a:pt x="270209" y="4079322"/>
                    </a:cubicBezTo>
                    <a:cubicBezTo>
                      <a:pt x="120977" y="3911230"/>
                      <a:pt x="951848" y="2929910"/>
                      <a:pt x="2126012" y="1887482"/>
                    </a:cubicBezTo>
                    <a:cubicBezTo>
                      <a:pt x="3300176" y="845055"/>
                      <a:pt x="4373001" y="136265"/>
                      <a:pt x="4522233" y="304357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107" name="Freeform: Shape 514"/>
              <p:cNvSpPr/>
              <p:nvPr/>
            </p:nvSpPr>
            <p:spPr>
              <a:xfrm>
                <a:off x="1826215" y="1355439"/>
                <a:ext cx="4882454" cy="4673207"/>
              </a:xfrm>
              <a:custGeom>
                <a:avLst/>
                <a:gdLst>
                  <a:gd name="connsiteX0" fmla="*/ 5128924 w 6000750"/>
                  <a:gd name="connsiteY0" fmla="*/ 987718 h 5743575"/>
                  <a:gd name="connsiteX1" fmla="*/ 3879812 w 6000750"/>
                  <a:gd name="connsiteY1" fmla="*/ 3862919 h 5743575"/>
                  <a:gd name="connsiteX2" fmla="*/ 876900 w 6000750"/>
                  <a:gd name="connsiteY2" fmla="*/ 4762683 h 5743575"/>
                  <a:gd name="connsiteX3" fmla="*/ 2126012 w 6000750"/>
                  <a:gd name="connsiteY3" fmla="*/ 1887482 h 5743575"/>
                  <a:gd name="connsiteX4" fmla="*/ 5128924 w 6000750"/>
                  <a:gd name="connsiteY4" fmla="*/ 987718 h 5743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00750" h="5743575">
                    <a:moveTo>
                      <a:pt x="5128924" y="987718"/>
                    </a:moveTo>
                    <a:cubicBezTo>
                      <a:pt x="5613223" y="1533220"/>
                      <a:pt x="5053976" y="2820491"/>
                      <a:pt x="3879812" y="3862919"/>
                    </a:cubicBezTo>
                    <a:cubicBezTo>
                      <a:pt x="2705648" y="4905346"/>
                      <a:pt x="1361199" y="5308185"/>
                      <a:pt x="876900" y="4762683"/>
                    </a:cubicBezTo>
                    <a:cubicBezTo>
                      <a:pt x="392601" y="4217181"/>
                      <a:pt x="951848" y="2929910"/>
                      <a:pt x="2126012" y="1887482"/>
                    </a:cubicBezTo>
                    <a:cubicBezTo>
                      <a:pt x="3300176" y="845055"/>
                      <a:pt x="4644625" y="442216"/>
                      <a:pt x="5128924" y="987718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108" name="Freeform: Shape 515"/>
              <p:cNvSpPr/>
              <p:nvPr/>
            </p:nvSpPr>
            <p:spPr>
              <a:xfrm>
                <a:off x="1447066" y="928376"/>
                <a:ext cx="5641947" cy="5525699"/>
              </a:xfrm>
              <a:custGeom>
                <a:avLst/>
                <a:gdLst>
                  <a:gd name="connsiteX0" fmla="*/ 5594914 w 6934200"/>
                  <a:gd name="connsiteY0" fmla="*/ 1512597 h 6791325"/>
                  <a:gd name="connsiteX1" fmla="*/ 4811791 w 6934200"/>
                  <a:gd name="connsiteY1" fmla="*/ 4912676 h 6791325"/>
                  <a:gd name="connsiteX2" fmla="*/ 1342890 w 6934200"/>
                  <a:gd name="connsiteY2" fmla="*/ 5287562 h 6791325"/>
                  <a:gd name="connsiteX3" fmla="*/ 2126012 w 6934200"/>
                  <a:gd name="connsiteY3" fmla="*/ 1887482 h 6791325"/>
                  <a:gd name="connsiteX4" fmla="*/ 5594914 w 6934200"/>
                  <a:gd name="connsiteY4" fmla="*/ 1512597 h 679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34200" h="6791325">
                    <a:moveTo>
                      <a:pt x="5594914" y="1512597"/>
                    </a:moveTo>
                    <a:cubicBezTo>
                      <a:pt x="6336571" y="2347981"/>
                      <a:pt x="5985955" y="3870248"/>
                      <a:pt x="4811791" y="4912676"/>
                    </a:cubicBezTo>
                    <a:cubicBezTo>
                      <a:pt x="3637627" y="5955104"/>
                      <a:pt x="2084547" y="6122946"/>
                      <a:pt x="1342890" y="5287562"/>
                    </a:cubicBezTo>
                    <a:cubicBezTo>
                      <a:pt x="601232" y="4452178"/>
                      <a:pt x="951848" y="2929910"/>
                      <a:pt x="2126012" y="1887482"/>
                    </a:cubicBezTo>
                    <a:cubicBezTo>
                      <a:pt x="3300176" y="845055"/>
                      <a:pt x="4853256" y="677213"/>
                      <a:pt x="5594914" y="1512597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sp>
            <p:nvSpPr>
              <p:cNvPr id="109" name="Freeform: Shape 516"/>
              <p:cNvSpPr/>
              <p:nvPr/>
            </p:nvSpPr>
            <p:spPr>
              <a:xfrm>
                <a:off x="1224178" y="677319"/>
                <a:ext cx="6083693" cy="6029444"/>
              </a:xfrm>
              <a:custGeom>
                <a:avLst/>
                <a:gdLst>
                  <a:gd name="connsiteX0" fmla="*/ 5868854 w 7477125"/>
                  <a:gd name="connsiteY0" fmla="*/ 1821156 h 7410450"/>
                  <a:gd name="connsiteX1" fmla="*/ 5359672 w 7477125"/>
                  <a:gd name="connsiteY1" fmla="*/ 5529795 h 7410450"/>
                  <a:gd name="connsiteX2" fmla="*/ 1616830 w 7477125"/>
                  <a:gd name="connsiteY2" fmla="*/ 5596121 h 7410450"/>
                  <a:gd name="connsiteX3" fmla="*/ 2126012 w 7477125"/>
                  <a:gd name="connsiteY3" fmla="*/ 1887483 h 7410450"/>
                  <a:gd name="connsiteX4" fmla="*/ 5868854 w 7477125"/>
                  <a:gd name="connsiteY4" fmla="*/ 1821156 h 741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77125" h="7410450">
                    <a:moveTo>
                      <a:pt x="5868854" y="1821156"/>
                    </a:moveTo>
                    <a:cubicBezTo>
                      <a:pt x="6761805" y="2826953"/>
                      <a:pt x="6533837" y="4487367"/>
                      <a:pt x="5359672" y="5529795"/>
                    </a:cubicBezTo>
                    <a:cubicBezTo>
                      <a:pt x="4185508" y="6572223"/>
                      <a:pt x="2509781" y="6601918"/>
                      <a:pt x="1616830" y="5596121"/>
                    </a:cubicBezTo>
                    <a:cubicBezTo>
                      <a:pt x="723880" y="4590325"/>
                      <a:pt x="951848" y="2929910"/>
                      <a:pt x="2126012" y="1887483"/>
                    </a:cubicBezTo>
                    <a:cubicBezTo>
                      <a:pt x="3300176" y="845055"/>
                      <a:pt x="4975904" y="815360"/>
                      <a:pt x="5868854" y="1821156"/>
                    </a:cubicBezTo>
                    <a:close/>
                  </a:path>
                </a:pathLst>
              </a:custGeom>
              <a:noFill/>
              <a:ln w="2381" cap="flat">
                <a:solidFill>
                  <a:srgbClr val="FFFFFF">
                    <a:alpha val="1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</p:grpSp>
      </p:grpSp>
      <p:sp>
        <p:nvSpPr>
          <p:cNvPr id="360" name="Freeform 50"/>
          <p:cNvSpPr/>
          <p:nvPr/>
        </p:nvSpPr>
        <p:spPr>
          <a:xfrm rot="18900000">
            <a:off x="5304203" y="1209489"/>
            <a:ext cx="5638386" cy="4668003"/>
          </a:xfrm>
          <a:custGeom>
            <a:avLst/>
            <a:gdLst>
              <a:gd name="connsiteX0" fmla="*/ 1826987 w 5125805"/>
              <a:gd name="connsiteY0" fmla="*/ 0 h 4328936"/>
              <a:gd name="connsiteX1" fmla="*/ 3716105 w 5125805"/>
              <a:gd name="connsiteY1" fmla="*/ 0 h 4328936"/>
              <a:gd name="connsiteX2" fmla="*/ 3716105 w 5125805"/>
              <a:gd name="connsiteY2" fmla="*/ 1190545 h 4328936"/>
              <a:gd name="connsiteX3" fmla="*/ 3716105 w 5125805"/>
              <a:gd name="connsiteY3" fmla="*/ 1947846 h 4328936"/>
              <a:gd name="connsiteX4" fmla="*/ 5125805 w 5125805"/>
              <a:gd name="connsiteY4" fmla="*/ 1947846 h 4328936"/>
              <a:gd name="connsiteX5" fmla="*/ 5125805 w 5125805"/>
              <a:gd name="connsiteY5" fmla="*/ 3138391 h 4328936"/>
              <a:gd name="connsiteX6" fmla="*/ 4736641 w 5125805"/>
              <a:gd name="connsiteY6" fmla="*/ 3138391 h 4328936"/>
              <a:gd name="connsiteX7" fmla="*/ 4736641 w 5125805"/>
              <a:gd name="connsiteY7" fmla="*/ 4000272 h 4328936"/>
              <a:gd name="connsiteX8" fmla="*/ 3716105 w 5125805"/>
              <a:gd name="connsiteY8" fmla="*/ 4000272 h 4328936"/>
              <a:gd name="connsiteX9" fmla="*/ 3716105 w 5125805"/>
              <a:gd name="connsiteY9" fmla="*/ 4328936 h 4328936"/>
              <a:gd name="connsiteX10" fmla="*/ 2306405 w 5125805"/>
              <a:gd name="connsiteY10" fmla="*/ 4328936 h 4328936"/>
              <a:gd name="connsiteX11" fmla="*/ 2306405 w 5125805"/>
              <a:gd name="connsiteY11" fmla="*/ 3138391 h 4328936"/>
              <a:gd name="connsiteX12" fmla="*/ 1409700 w 5125805"/>
              <a:gd name="connsiteY12" fmla="*/ 3138391 h 4328936"/>
              <a:gd name="connsiteX13" fmla="*/ 1409700 w 5125805"/>
              <a:gd name="connsiteY13" fmla="*/ 2381090 h 4328936"/>
              <a:gd name="connsiteX14" fmla="*/ 0 w 5125805"/>
              <a:gd name="connsiteY14" fmla="*/ 2381090 h 4328936"/>
              <a:gd name="connsiteX15" fmla="*/ 0 w 5125805"/>
              <a:gd name="connsiteY15" fmla="*/ 1190545 h 4328936"/>
              <a:gd name="connsiteX16" fmla="*/ 806451 w 5125805"/>
              <a:gd name="connsiteY16" fmla="*/ 1190545 h 4328936"/>
              <a:gd name="connsiteX17" fmla="*/ 806451 w 5125805"/>
              <a:gd name="connsiteY17" fmla="*/ 328664 h 4328936"/>
              <a:gd name="connsiteX18" fmla="*/ 1826987 w 5125805"/>
              <a:gd name="connsiteY18" fmla="*/ 328664 h 4328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125805" h="4328936">
                <a:moveTo>
                  <a:pt x="1826987" y="0"/>
                </a:moveTo>
                <a:lnTo>
                  <a:pt x="3716105" y="0"/>
                </a:lnTo>
                <a:lnTo>
                  <a:pt x="3716105" y="1190545"/>
                </a:lnTo>
                <a:lnTo>
                  <a:pt x="3716105" y="1947846"/>
                </a:lnTo>
                <a:lnTo>
                  <a:pt x="5125805" y="1947846"/>
                </a:lnTo>
                <a:lnTo>
                  <a:pt x="5125805" y="3138391"/>
                </a:lnTo>
                <a:lnTo>
                  <a:pt x="4736641" y="3138391"/>
                </a:lnTo>
                <a:lnTo>
                  <a:pt x="4736641" y="4000272"/>
                </a:lnTo>
                <a:lnTo>
                  <a:pt x="3716105" y="4000272"/>
                </a:lnTo>
                <a:lnTo>
                  <a:pt x="3716105" y="4328936"/>
                </a:lnTo>
                <a:lnTo>
                  <a:pt x="2306405" y="4328936"/>
                </a:lnTo>
                <a:lnTo>
                  <a:pt x="2306405" y="3138391"/>
                </a:lnTo>
                <a:lnTo>
                  <a:pt x="1409700" y="3138391"/>
                </a:lnTo>
                <a:lnTo>
                  <a:pt x="1409700" y="2381090"/>
                </a:lnTo>
                <a:lnTo>
                  <a:pt x="0" y="2381090"/>
                </a:lnTo>
                <a:lnTo>
                  <a:pt x="0" y="1190545"/>
                </a:lnTo>
                <a:lnTo>
                  <a:pt x="806451" y="1190545"/>
                </a:lnTo>
                <a:lnTo>
                  <a:pt x="806451" y="328664"/>
                </a:lnTo>
                <a:lnTo>
                  <a:pt x="1826987" y="328664"/>
                </a:lnTo>
                <a:close/>
              </a:path>
            </a:pathLst>
          </a:custGeom>
          <a:noFill/>
          <a:ln w="12700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dash"/>
            <a:miter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Condensed"/>
              <a:ea typeface="+mn-ea"/>
              <a:cs typeface="+mn-cs"/>
            </a:endParaRPr>
          </a:p>
        </p:txBody>
      </p:sp>
      <p:grpSp>
        <p:nvGrpSpPr>
          <p:cNvPr id="371" name="Graphic 4"/>
          <p:cNvGrpSpPr/>
          <p:nvPr/>
        </p:nvGrpSpPr>
        <p:grpSpPr>
          <a:xfrm>
            <a:off x="1324332" y="1323371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372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73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74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75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76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77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78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79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80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81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82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83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84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85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86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87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88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89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90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</p:grpSp>
      <p:grpSp>
        <p:nvGrpSpPr>
          <p:cNvPr id="391" name="Graphic 4"/>
          <p:cNvGrpSpPr/>
          <p:nvPr/>
        </p:nvGrpSpPr>
        <p:grpSpPr>
          <a:xfrm rot="16200000">
            <a:off x="10427419" y="4736637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392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93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94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95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96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97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98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399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00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01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02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03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04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05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06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07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08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09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sp>
          <p:nvSpPr>
            <p:cNvPr id="410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</p:grpSp>
      <p:graphicFrame>
        <p:nvGraphicFramePr>
          <p:cNvPr id="411" name="Таблица 410">
            <a:extLst>
              <a:ext uri="{FF2B5EF4-FFF2-40B4-BE49-F238E27FC236}">
                <a16:creationId xmlns:a16="http://schemas.microsoft.com/office/drawing/2014/main" xmlns="" id="{D13E74E8-03F4-1CDE-7636-1E19C8B5F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994271"/>
              </p:ext>
            </p:extLst>
          </p:nvPr>
        </p:nvGraphicFramePr>
        <p:xfrm>
          <a:off x="2351266" y="2529340"/>
          <a:ext cx="7277633" cy="4210616"/>
        </p:xfrm>
        <a:graphic>
          <a:graphicData uri="http://schemas.openxmlformats.org/drawingml/2006/table">
            <a:tbl>
              <a:tblPr/>
              <a:tblGrid>
                <a:gridCol w="6245984">
                  <a:extLst>
                    <a:ext uri="{9D8B030D-6E8A-4147-A177-3AD203B41FA5}">
                      <a16:colId xmlns:a16="http://schemas.microsoft.com/office/drawing/2014/main" xmlns="" val="1885317319"/>
                    </a:ext>
                  </a:extLst>
                </a:gridCol>
                <a:gridCol w="1031649">
                  <a:extLst>
                    <a:ext uri="{9D8B030D-6E8A-4147-A177-3AD203B41FA5}">
                      <a16:colId xmlns:a16="http://schemas.microsoft.com/office/drawing/2014/main" xmlns="" val="3584966113"/>
                    </a:ext>
                  </a:extLst>
                </a:gridCol>
              </a:tblGrid>
              <a:tr h="292655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Постов во ВКонтакте   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685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04880016"/>
                  </a:ext>
                </a:extLst>
              </a:tr>
              <a:tr h="292655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Пользователей во ВКонтакте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2539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63850856"/>
                  </a:ext>
                </a:extLst>
              </a:tr>
              <a:tr h="292655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Комментариев во ВКонтакте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181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59345247"/>
                  </a:ext>
                </a:extLst>
              </a:tr>
              <a:tr h="292655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Групп во ВКонтакте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34164207"/>
                  </a:ext>
                </a:extLst>
              </a:tr>
              <a:tr h="292655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Постов в </a:t>
                      </a:r>
                      <a:r>
                        <a:rPr lang="en-US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Telegram</a:t>
                      </a:r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990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57856185"/>
                  </a:ext>
                </a:extLst>
              </a:tr>
              <a:tr h="292655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Каналов в </a:t>
                      </a:r>
                      <a:r>
                        <a:rPr lang="en-US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Telegram</a:t>
                      </a:r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2774463"/>
                  </a:ext>
                </a:extLst>
              </a:tr>
              <a:tr h="292655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Пользователей в </a:t>
                      </a:r>
                      <a:r>
                        <a:rPr lang="en-US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Telegram</a:t>
                      </a:r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215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4510501"/>
                  </a:ext>
                </a:extLst>
              </a:tr>
              <a:tr h="292655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Совет общественной безопасности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507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614664"/>
                  </a:ext>
                </a:extLst>
              </a:tr>
              <a:tr h="292655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ПДН 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57963442"/>
                  </a:ext>
                </a:extLst>
              </a:tr>
              <a:tr h="292655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Психиатрический учет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19234923"/>
                  </a:ext>
                </a:extLst>
              </a:tr>
              <a:tr h="292655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Предотвращенные нападения по РБ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72270741"/>
                  </a:ext>
                </a:extLst>
              </a:tr>
              <a:tr h="811726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Профилактика по линии Министерство науки </a:t>
                      </a:r>
                    </a:p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и высшего образования </a:t>
                      </a:r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РФ</a:t>
                      </a:r>
                      <a:endParaRPr lang="ru-RU" sz="2000" b="1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325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25667602"/>
                  </a:ext>
                </a:extLst>
              </a:tr>
            </a:tbl>
          </a:graphicData>
        </a:graphic>
      </p:graphicFrame>
      <p:sp>
        <p:nvSpPr>
          <p:cNvPr id="412" name="Прямоугольник 411"/>
          <p:cNvSpPr/>
          <p:nvPr/>
        </p:nvSpPr>
        <p:spPr>
          <a:xfrm>
            <a:off x="3963009" y="1350680"/>
            <a:ext cx="412812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</a:pPr>
            <a:r>
              <a:rPr lang="ru-RU" sz="25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Передано с 2022 года</a:t>
            </a:r>
            <a:endParaRPr lang="ru-RU" sz="2500" b="1" dirty="0" smtClean="0">
              <a:solidFill>
                <a:srgbClr val="103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3" name="Group 6"/>
          <p:cNvGrpSpPr/>
          <p:nvPr/>
        </p:nvGrpSpPr>
        <p:grpSpPr>
          <a:xfrm rot="5400000">
            <a:off x="4180064" y="516793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414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415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</p:grpSp>
      <p:grpSp>
        <p:nvGrpSpPr>
          <p:cNvPr id="416" name="Group 6"/>
          <p:cNvGrpSpPr/>
          <p:nvPr/>
        </p:nvGrpSpPr>
        <p:grpSpPr>
          <a:xfrm rot="16200000">
            <a:off x="6702498" y="837052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417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418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671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Freeform: Shape 120"/>
          <p:cNvSpPr/>
          <p:nvPr/>
        </p:nvSpPr>
        <p:spPr>
          <a:xfrm>
            <a:off x="7820797" y="1275551"/>
            <a:ext cx="4057650" cy="3867151"/>
          </a:xfrm>
          <a:custGeom>
            <a:avLst/>
            <a:gdLst>
              <a:gd name="connsiteX0" fmla="*/ 2566988 w 5133976"/>
              <a:gd name="connsiteY0" fmla="*/ 677230 h 5133976"/>
              <a:gd name="connsiteX1" fmla="*/ 4464843 w 5133976"/>
              <a:gd name="connsiteY1" fmla="*/ 2575085 h 5133976"/>
              <a:gd name="connsiteX2" fmla="*/ 2566988 w 5133976"/>
              <a:gd name="connsiteY2" fmla="*/ 4472940 h 5133976"/>
              <a:gd name="connsiteX3" fmla="*/ 669133 w 5133976"/>
              <a:gd name="connsiteY3" fmla="*/ 2575085 h 5133976"/>
              <a:gd name="connsiteX4" fmla="*/ 2566988 w 5133976"/>
              <a:gd name="connsiteY4" fmla="*/ 677230 h 5133976"/>
              <a:gd name="connsiteX5" fmla="*/ 2566988 w 5133976"/>
              <a:gd name="connsiteY5" fmla="*/ 377825 h 5133976"/>
              <a:gd name="connsiteX6" fmla="*/ 377825 w 5133976"/>
              <a:gd name="connsiteY6" fmla="*/ 2566988 h 5133976"/>
              <a:gd name="connsiteX7" fmla="*/ 2566988 w 5133976"/>
              <a:gd name="connsiteY7" fmla="*/ 4756151 h 5133976"/>
              <a:gd name="connsiteX8" fmla="*/ 4756151 w 5133976"/>
              <a:gd name="connsiteY8" fmla="*/ 2566988 h 5133976"/>
              <a:gd name="connsiteX9" fmla="*/ 2566988 w 5133976"/>
              <a:gd name="connsiteY9" fmla="*/ 377825 h 5133976"/>
              <a:gd name="connsiteX10" fmla="*/ 2566988 w 5133976"/>
              <a:gd name="connsiteY10" fmla="*/ 0 h 5133976"/>
              <a:gd name="connsiteX11" fmla="*/ 5133976 w 5133976"/>
              <a:gd name="connsiteY11" fmla="*/ 2566988 h 5133976"/>
              <a:gd name="connsiteX12" fmla="*/ 2566988 w 5133976"/>
              <a:gd name="connsiteY12" fmla="*/ 5133976 h 5133976"/>
              <a:gd name="connsiteX13" fmla="*/ 0 w 5133976"/>
              <a:gd name="connsiteY13" fmla="*/ 2566988 h 5133976"/>
              <a:gd name="connsiteX14" fmla="*/ 2566988 w 5133976"/>
              <a:gd name="connsiteY14" fmla="*/ 0 h 513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33976" h="5133976">
                <a:moveTo>
                  <a:pt x="2566988" y="677230"/>
                </a:moveTo>
                <a:cubicBezTo>
                  <a:pt x="3615144" y="677230"/>
                  <a:pt x="4464843" y="1526929"/>
                  <a:pt x="4464843" y="2575085"/>
                </a:cubicBezTo>
                <a:cubicBezTo>
                  <a:pt x="4464843" y="3623241"/>
                  <a:pt x="3615144" y="4472940"/>
                  <a:pt x="2566988" y="4472940"/>
                </a:cubicBezTo>
                <a:cubicBezTo>
                  <a:pt x="1518832" y="4472940"/>
                  <a:pt x="669133" y="3623241"/>
                  <a:pt x="669133" y="2575085"/>
                </a:cubicBezTo>
                <a:cubicBezTo>
                  <a:pt x="669133" y="1526929"/>
                  <a:pt x="1518832" y="677230"/>
                  <a:pt x="2566988" y="677230"/>
                </a:cubicBezTo>
                <a:close/>
                <a:moveTo>
                  <a:pt x="2566988" y="377825"/>
                </a:moveTo>
                <a:cubicBezTo>
                  <a:pt x="1357947" y="377825"/>
                  <a:pt x="377825" y="1357947"/>
                  <a:pt x="377825" y="2566988"/>
                </a:cubicBezTo>
                <a:cubicBezTo>
                  <a:pt x="377825" y="3776029"/>
                  <a:pt x="1357947" y="4756151"/>
                  <a:pt x="2566988" y="4756151"/>
                </a:cubicBezTo>
                <a:cubicBezTo>
                  <a:pt x="3776029" y="4756151"/>
                  <a:pt x="4756151" y="3776029"/>
                  <a:pt x="4756151" y="2566988"/>
                </a:cubicBezTo>
                <a:cubicBezTo>
                  <a:pt x="4756151" y="1357947"/>
                  <a:pt x="3776029" y="377825"/>
                  <a:pt x="2566988" y="377825"/>
                </a:cubicBezTo>
                <a:close/>
                <a:moveTo>
                  <a:pt x="2566988" y="0"/>
                </a:moveTo>
                <a:cubicBezTo>
                  <a:pt x="3984696" y="0"/>
                  <a:pt x="5133976" y="1149280"/>
                  <a:pt x="5133976" y="2566988"/>
                </a:cubicBezTo>
                <a:cubicBezTo>
                  <a:pt x="5133976" y="3984696"/>
                  <a:pt x="3984696" y="5133976"/>
                  <a:pt x="2566988" y="5133976"/>
                </a:cubicBezTo>
                <a:cubicBezTo>
                  <a:pt x="1149280" y="5133976"/>
                  <a:pt x="0" y="3984696"/>
                  <a:pt x="0" y="2566988"/>
                </a:cubicBezTo>
                <a:cubicBezTo>
                  <a:pt x="0" y="1149280"/>
                  <a:pt x="1149280" y="0"/>
                  <a:pt x="2566988" y="0"/>
                </a:cubicBezTo>
                <a:close/>
              </a:path>
            </a:pathLst>
          </a:custGeom>
          <a:gradFill flip="none" rotWithShape="1">
            <a:gsLst>
              <a:gs pos="0">
                <a:srgbClr val="1CADE4">
                  <a:alpha val="50000"/>
                </a:srgbClr>
              </a:gs>
              <a:gs pos="100000">
                <a:srgbClr val="2683C6">
                  <a:alpha val="50000"/>
                </a:srgb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wrap="square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LY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/>
            </a:endParaRPr>
          </a:p>
        </p:txBody>
      </p:sp>
      <p:sp>
        <p:nvSpPr>
          <p:cNvPr id="433" name="Freeform 39"/>
          <p:cNvSpPr>
            <a:spLocks noEditPoints="1"/>
          </p:cNvSpPr>
          <p:nvPr/>
        </p:nvSpPr>
        <p:spPr>
          <a:xfrm rot="19575464">
            <a:off x="480755" y="2480638"/>
            <a:ext cx="3555735" cy="3877607"/>
          </a:xfrm>
          <a:custGeom>
            <a:avLst/>
            <a:gdLst>
              <a:gd name="T0" fmla="*/ 4841 w 4842"/>
              <a:gd name="T1" fmla="*/ 1645 h 3592"/>
              <a:gd name="T2" fmla="*/ 2950 w 4842"/>
              <a:gd name="T3" fmla="*/ 665 h 3592"/>
              <a:gd name="T4" fmla="*/ 2928 w 4842"/>
              <a:gd name="T5" fmla="*/ 644 h 3592"/>
              <a:gd name="T6" fmla="*/ 2583 w 4842"/>
              <a:gd name="T7" fmla="*/ 749 h 3592"/>
              <a:gd name="T8" fmla="*/ 1935 w 4842"/>
              <a:gd name="T9" fmla="*/ 43 h 3592"/>
              <a:gd name="T10" fmla="*/ 1702 w 4842"/>
              <a:gd name="T11" fmla="*/ 891 h 3592"/>
              <a:gd name="T12" fmla="*/ 1395 w 4842"/>
              <a:gd name="T13" fmla="*/ 547 h 3592"/>
              <a:gd name="T14" fmla="*/ 77 w 4842"/>
              <a:gd name="T15" fmla="*/ 1485 h 3592"/>
              <a:gd name="T16" fmla="*/ 60 w 4842"/>
              <a:gd name="T17" fmla="*/ 1531 h 3592"/>
              <a:gd name="T18" fmla="*/ 726 w 4842"/>
              <a:gd name="T19" fmla="*/ 2990 h 3592"/>
              <a:gd name="T20" fmla="*/ 2225 w 4842"/>
              <a:gd name="T21" fmla="*/ 3554 h 3592"/>
              <a:gd name="T22" fmla="*/ 2246 w 4842"/>
              <a:gd name="T23" fmla="*/ 3559 h 3592"/>
              <a:gd name="T24" fmla="*/ 2968 w 4842"/>
              <a:gd name="T25" fmla="*/ 2889 h 3592"/>
              <a:gd name="T26" fmla="*/ 2001 w 4842"/>
              <a:gd name="T27" fmla="*/ 2828 h 3592"/>
              <a:gd name="T28" fmla="*/ 2928 w 4842"/>
              <a:gd name="T29" fmla="*/ 2915 h 3592"/>
              <a:gd name="T30" fmla="*/ 724 w 4842"/>
              <a:gd name="T31" fmla="*/ 2977 h 3592"/>
              <a:gd name="T32" fmla="*/ 1969 w 4842"/>
              <a:gd name="T33" fmla="*/ 2812 h 3592"/>
              <a:gd name="T34" fmla="*/ 1973 w 4842"/>
              <a:gd name="T35" fmla="*/ 2789 h 3592"/>
              <a:gd name="T36" fmla="*/ 100 w 4842"/>
              <a:gd name="T37" fmla="*/ 1529 h 3592"/>
              <a:gd name="T38" fmla="*/ 1979 w 4842"/>
              <a:gd name="T39" fmla="*/ 55 h 3592"/>
              <a:gd name="T40" fmla="*/ 1972 w 4842"/>
              <a:gd name="T41" fmla="*/ 59 h 3592"/>
              <a:gd name="T42" fmla="*/ 1973 w 4842"/>
              <a:gd name="T43" fmla="*/ 960 h 3592"/>
              <a:gd name="T44" fmla="*/ 2763 w 4842"/>
              <a:gd name="T45" fmla="*/ 1092 h 3592"/>
              <a:gd name="T46" fmla="*/ 2602 w 4842"/>
              <a:gd name="T47" fmla="*/ 781 h 3592"/>
              <a:gd name="T48" fmla="*/ 2138 w 4842"/>
              <a:gd name="T49" fmla="*/ 2512 h 3592"/>
              <a:gd name="T50" fmla="*/ 1726 w 4842"/>
              <a:gd name="T51" fmla="*/ 931 h 3592"/>
              <a:gd name="T52" fmla="*/ 1807 w 4842"/>
              <a:gd name="T53" fmla="*/ 1551 h 3592"/>
              <a:gd name="T54" fmla="*/ 2004 w 4842"/>
              <a:gd name="T55" fmla="*/ 2788 h 3592"/>
              <a:gd name="T56" fmla="*/ 1990 w 4842"/>
              <a:gd name="T57" fmla="*/ 2437 h 3592"/>
              <a:gd name="T58" fmla="*/ 1990 w 4842"/>
              <a:gd name="T59" fmla="*/ 2437 h 3592"/>
              <a:gd name="T60" fmla="*/ 1980 w 4842"/>
              <a:gd name="T61" fmla="*/ 1556 h 3592"/>
              <a:gd name="T62" fmla="*/ 1976 w 4842"/>
              <a:gd name="T63" fmla="*/ 1560 h 3592"/>
              <a:gd name="T64" fmla="*/ 1976 w 4842"/>
              <a:gd name="T65" fmla="*/ 1560 h 3592"/>
              <a:gd name="T66" fmla="*/ 1986 w 4842"/>
              <a:gd name="T67" fmla="*/ 2439 h 3592"/>
              <a:gd name="T68" fmla="*/ 1472 w 4842"/>
              <a:gd name="T69" fmla="*/ 2191 h 3592"/>
              <a:gd name="T70" fmla="*/ 2924 w 4842"/>
              <a:gd name="T71" fmla="*/ 2888 h 3592"/>
              <a:gd name="T72" fmla="*/ 2944 w 4842"/>
              <a:gd name="T73" fmla="*/ 2874 h 3592"/>
              <a:gd name="T74" fmla="*/ 2784 w 4842"/>
              <a:gd name="T75" fmla="*/ 1156 h 3592"/>
              <a:gd name="T76" fmla="*/ 1740 w 4842"/>
              <a:gd name="T77" fmla="*/ 913 h 3592"/>
              <a:gd name="T78" fmla="*/ 1711 w 4842"/>
              <a:gd name="T79" fmla="*/ 932 h 3592"/>
              <a:gd name="T80" fmla="*/ 1711 w 4842"/>
              <a:gd name="T81" fmla="*/ 932 h 3592"/>
              <a:gd name="T82" fmla="*/ 950 w 4842"/>
              <a:gd name="T83" fmla="*/ 1575 h 3592"/>
              <a:gd name="T84" fmla="*/ 971 w 4842"/>
              <a:gd name="T85" fmla="*/ 1529 h 3592"/>
              <a:gd name="T86" fmla="*/ 1457 w 4842"/>
              <a:gd name="T87" fmla="*/ 2179 h 3592"/>
              <a:gd name="T88" fmla="*/ 2948 w 4842"/>
              <a:gd name="T89" fmla="*/ 2874 h 3592"/>
              <a:gd name="T90" fmla="*/ 4822 w 4842"/>
              <a:gd name="T91" fmla="*/ 1644 h 3592"/>
              <a:gd name="T92" fmla="*/ 2811 w 4842"/>
              <a:gd name="T93" fmla="*/ 1135 h 3592"/>
              <a:gd name="T94" fmla="*/ 2794 w 4842"/>
              <a:gd name="T95" fmla="*/ 1092 h 3592"/>
              <a:gd name="T96" fmla="*/ 2929 w 4842"/>
              <a:gd name="T97" fmla="*/ 648 h 3592"/>
              <a:gd name="T98" fmla="*/ 2526 w 4842"/>
              <a:gd name="T99" fmla="*/ 780 h 3592"/>
              <a:gd name="T100" fmla="*/ 1958 w 4842"/>
              <a:gd name="T101" fmla="*/ 61 h 3592"/>
              <a:gd name="T102" fmla="*/ 1719 w 4842"/>
              <a:gd name="T103" fmla="*/ 886 h 3592"/>
              <a:gd name="T104" fmla="*/ 1433 w 4842"/>
              <a:gd name="T105" fmla="*/ 562 h 3592"/>
              <a:gd name="T106" fmla="*/ 1696 w 4842"/>
              <a:gd name="T107" fmla="*/ 920 h 3592"/>
              <a:gd name="T108" fmla="*/ 947 w 4842"/>
              <a:gd name="T109" fmla="*/ 1573 h 3592"/>
              <a:gd name="T110" fmla="*/ 79 w 4842"/>
              <a:gd name="T111" fmla="*/ 1502 h 3592"/>
              <a:gd name="T112" fmla="*/ 75 w 4842"/>
              <a:gd name="T113" fmla="*/ 1517 h 3592"/>
              <a:gd name="T114" fmla="*/ 686 w 4842"/>
              <a:gd name="T115" fmla="*/ 2962 h 3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42" h="3592">
                <a:moveTo>
                  <a:pt x="4842" y="1652"/>
                </a:moveTo>
                <a:quadBezTo>
                  <a:pt x="4842" y="1652"/>
                  <a:pt x="4842" y="1652"/>
                </a:quadBezTo>
                <a:quadBezTo>
                  <a:pt x="4842" y="1652"/>
                  <a:pt x="4842" y="1652"/>
                </a:quadBezTo>
                <a:quadBezTo>
                  <a:pt x="4841" y="1645"/>
                  <a:pt x="4841" y="1645"/>
                </a:quadBezTo>
                <a:quadBezTo>
                  <a:pt x="2812" y="1131"/>
                  <a:pt x="2812" y="1131"/>
                </a:quadBezTo>
                <a:cubicBezTo>
                  <a:pt x="2814" y="1124"/>
                  <a:pt x="2814" y="1117"/>
                  <a:pt x="2811" y="1109"/>
                </a:cubicBezTo>
                <a:cubicBezTo>
                  <a:pt x="2808" y="1103"/>
                  <a:pt x="2803" y="1097"/>
                  <a:pt x="2797" y="1094"/>
                </a:cubicBezTo>
                <a:quadBezTo>
                  <a:pt x="2950" y="665"/>
                  <a:pt x="2950" y="665"/>
                </a:quadBezTo>
                <a:cubicBezTo>
                  <a:pt x="2956" y="666"/>
                  <a:pt x="2961" y="666"/>
                  <a:pt x="2967" y="664"/>
                </a:cubicBezTo>
                <a:cubicBezTo>
                  <a:pt x="2981" y="658"/>
                  <a:pt x="2988" y="641"/>
                  <a:pt x="2982" y="627"/>
                </a:cubicBezTo>
                <a:cubicBezTo>
                  <a:pt x="2976" y="612"/>
                  <a:pt x="2960" y="605"/>
                  <a:pt x="2945" y="611"/>
                </a:cubicBezTo>
                <a:cubicBezTo>
                  <a:pt x="2932" y="616"/>
                  <a:pt x="2925" y="630"/>
                  <a:pt x="2928" y="644"/>
                </a:cubicBezTo>
                <a:quadBezTo>
                  <a:pt x="2617" y="761"/>
                  <a:pt x="2617" y="761"/>
                </a:quadBezTo>
                <a:cubicBezTo>
                  <a:pt x="2617" y="759"/>
                  <a:pt x="2617" y="756"/>
                  <a:pt x="2616" y="754"/>
                </a:cubicBezTo>
                <a:cubicBezTo>
                  <a:pt x="2612" y="744"/>
                  <a:pt x="2601" y="740"/>
                  <a:pt x="2591" y="744"/>
                </a:cubicBezTo>
                <a:cubicBezTo>
                  <a:pt x="2588" y="745"/>
                  <a:pt x="2585" y="747"/>
                  <a:pt x="2583" y="749"/>
                </a:cubicBezTo>
                <a:quadBezTo>
                  <a:pt x="1983" y="51"/>
                  <a:pt x="1983" y="51"/>
                </a:quadBezTo>
                <a:cubicBezTo>
                  <a:pt x="1990" y="43"/>
                  <a:pt x="1992" y="32"/>
                  <a:pt x="1988" y="22"/>
                </a:cubicBezTo>
                <a:cubicBezTo>
                  <a:pt x="1982" y="7"/>
                  <a:pt x="1965" y="0"/>
                  <a:pt x="1951" y="6"/>
                </a:cubicBezTo>
                <a:cubicBezTo>
                  <a:pt x="1936" y="12"/>
                  <a:pt x="1929" y="28"/>
                  <a:pt x="1935" y="43"/>
                </a:cubicBezTo>
                <a:cubicBezTo>
                  <a:pt x="1938" y="50"/>
                  <a:pt x="1944" y="55"/>
                  <a:pt x="1950" y="58"/>
                </a:cubicBezTo>
                <a:quadBezTo>
                  <a:pt x="1715" y="886"/>
                  <a:pt x="1715" y="886"/>
                </a:quadBezTo>
                <a:cubicBezTo>
                  <a:pt x="1713" y="886"/>
                  <a:pt x="1711" y="887"/>
                  <a:pt x="1708" y="888"/>
                </a:cubicBezTo>
                <a:cubicBezTo>
                  <a:pt x="1706" y="889"/>
                  <a:pt x="1704" y="890"/>
                  <a:pt x="1702" y="891"/>
                </a:cubicBezTo>
                <a:quadBezTo>
                  <a:pt x="1442" y="556"/>
                  <a:pt x="1442" y="556"/>
                </a:quadBezTo>
                <a:cubicBezTo>
                  <a:pt x="1450" y="548"/>
                  <a:pt x="1453" y="536"/>
                  <a:pt x="1448" y="525"/>
                </a:cubicBezTo>
                <a:cubicBezTo>
                  <a:pt x="1442" y="511"/>
                  <a:pt x="1426" y="504"/>
                  <a:pt x="1411" y="510"/>
                </a:cubicBezTo>
                <a:cubicBezTo>
                  <a:pt x="1397" y="515"/>
                  <a:pt x="1389" y="532"/>
                  <a:pt x="1395" y="547"/>
                </a:cubicBezTo>
                <a:cubicBezTo>
                  <a:pt x="1398" y="553"/>
                  <a:pt x="1403" y="558"/>
                  <a:pt x="1409" y="561"/>
                </a:cubicBezTo>
                <a:quadBezTo>
                  <a:pt x="969" y="1525"/>
                  <a:pt x="969" y="1525"/>
                </a:quadBezTo>
                <a:quadBezTo>
                  <a:pt x="80" y="1498"/>
                  <a:pt x="80" y="1498"/>
                </a:quadBezTo>
                <a:cubicBezTo>
                  <a:pt x="79" y="1493"/>
                  <a:pt x="79" y="1489"/>
                  <a:pt x="77" y="1485"/>
                </a:cubicBezTo>
                <a:cubicBezTo>
                  <a:pt x="69" y="1466"/>
                  <a:pt x="47" y="1457"/>
                  <a:pt x="28" y="1464"/>
                </a:cubicBezTo>
                <a:cubicBezTo>
                  <a:pt x="9" y="1472"/>
                  <a:pt x="0" y="1494"/>
                  <a:pt x="8" y="1513"/>
                </a:cubicBezTo>
                <a:cubicBezTo>
                  <a:pt x="16" y="1532"/>
                  <a:pt x="37" y="1541"/>
                  <a:pt x="56" y="1533"/>
                </a:cubicBezTo>
                <a:cubicBezTo>
                  <a:pt x="58" y="1533"/>
                  <a:pt x="59" y="1532"/>
                  <a:pt x="60" y="1531"/>
                </a:cubicBezTo>
                <a:quadBezTo>
                  <a:pt x="683" y="2963"/>
                  <a:pt x="683" y="2963"/>
                </a:quadBezTo>
                <a:cubicBezTo>
                  <a:pt x="671" y="2971"/>
                  <a:pt x="666" y="2985"/>
                  <a:pt x="671" y="2998"/>
                </a:cubicBezTo>
                <a:cubicBezTo>
                  <a:pt x="677" y="3013"/>
                  <a:pt x="694" y="3020"/>
                  <a:pt x="708" y="3014"/>
                </a:cubicBezTo>
                <a:cubicBezTo>
                  <a:pt x="719" y="3010"/>
                  <a:pt x="725" y="3000"/>
                  <a:pt x="726" y="2990"/>
                </a:cubicBezTo>
                <a:quadBezTo>
                  <a:pt x="1970" y="2816"/>
                  <a:pt x="1970" y="2816"/>
                </a:quadBezTo>
                <a:cubicBezTo>
                  <a:pt x="1975" y="2827"/>
                  <a:pt x="1986" y="2832"/>
                  <a:pt x="1997" y="2829"/>
                </a:cubicBezTo>
                <a:quadBezTo>
                  <a:pt x="2229" y="3553"/>
                  <a:pt x="2229" y="3553"/>
                </a:quadBezTo>
                <a:cubicBezTo>
                  <a:pt x="2227" y="3553"/>
                  <a:pt x="2226" y="3553"/>
                  <a:pt x="2225" y="3554"/>
                </a:cubicBezTo>
                <a:cubicBezTo>
                  <a:pt x="2215" y="3558"/>
                  <a:pt x="2211" y="3568"/>
                  <a:pt x="2214" y="3578"/>
                </a:cubicBezTo>
                <a:cubicBezTo>
                  <a:pt x="2218" y="3587"/>
                  <a:pt x="2229" y="3592"/>
                  <a:pt x="2238" y="3588"/>
                </a:cubicBezTo>
                <a:cubicBezTo>
                  <a:pt x="2248" y="3584"/>
                  <a:pt x="2252" y="3573"/>
                  <a:pt x="2249" y="3564"/>
                </a:cubicBezTo>
                <a:cubicBezTo>
                  <a:pt x="2248" y="3562"/>
                  <a:pt x="2247" y="3561"/>
                  <a:pt x="2246" y="3559"/>
                </a:cubicBezTo>
                <a:quadBezTo>
                  <a:pt x="2931" y="2917"/>
                  <a:pt x="2931" y="2917"/>
                </a:quadBezTo>
                <a:cubicBezTo>
                  <a:pt x="2938" y="2922"/>
                  <a:pt x="2947" y="2924"/>
                  <a:pt x="2955" y="2920"/>
                </a:cubicBezTo>
                <a:cubicBezTo>
                  <a:pt x="2967" y="2915"/>
                  <a:pt x="2973" y="2901"/>
                  <a:pt x="2968" y="2889"/>
                </a:cubicBezTo>
                <a:quadBezTo>
                  <a:pt x="2968" y="2889"/>
                  <a:pt x="2968" y="2889"/>
                </a:quadBezTo>
                <a:quadBezTo>
                  <a:pt x="3490" y="2544"/>
                  <a:pt x="3490" y="2544"/>
                </a:quadBezTo>
                <a:lnTo>
                  <a:pt x="4842" y="1652"/>
                </a:lnTo>
                <a:close/>
                <a:moveTo>
                  <a:pt x="2233" y="3553"/>
                </a:moveTo>
                <a:quadBezTo>
                  <a:pt x="2001" y="2828"/>
                  <a:pt x="2001" y="2828"/>
                </a:quadBezTo>
                <a:cubicBezTo>
                  <a:pt x="2007" y="2825"/>
                  <a:pt x="2011" y="2820"/>
                  <a:pt x="2013" y="2815"/>
                </a:cubicBezTo>
                <a:quadBezTo>
                  <a:pt x="2922" y="2900"/>
                  <a:pt x="2922" y="2900"/>
                </a:quadBezTo>
                <a:cubicBezTo>
                  <a:pt x="2922" y="2902"/>
                  <a:pt x="2923" y="2905"/>
                  <a:pt x="2924" y="2907"/>
                </a:cubicBezTo>
                <a:cubicBezTo>
                  <a:pt x="2925" y="2910"/>
                  <a:pt x="2926" y="2913"/>
                  <a:pt x="2928" y="2915"/>
                </a:cubicBezTo>
                <a:quadBezTo>
                  <a:pt x="2243" y="3557"/>
                  <a:pt x="2243" y="3557"/>
                </a:quadBezTo>
                <a:cubicBezTo>
                  <a:pt x="2240" y="3554"/>
                  <a:pt x="2237" y="3553"/>
                  <a:pt x="2233" y="3553"/>
                </a:cubicBezTo>
                <a:close/>
                <a:moveTo>
                  <a:pt x="726" y="2986"/>
                </a:moveTo>
                <a:cubicBezTo>
                  <a:pt x="726" y="2983"/>
                  <a:pt x="725" y="2980"/>
                  <a:pt x="724" y="2977"/>
                </a:cubicBezTo>
                <a:cubicBezTo>
                  <a:pt x="720" y="2968"/>
                  <a:pt x="712" y="2962"/>
                  <a:pt x="704" y="2960"/>
                </a:cubicBezTo>
                <a:quadBezTo>
                  <a:pt x="866" y="2049"/>
                  <a:pt x="866" y="2049"/>
                </a:quadBezTo>
                <a:quadBezTo>
                  <a:pt x="1972" y="2794"/>
                  <a:pt x="1972" y="2794"/>
                </a:quadBezTo>
                <a:cubicBezTo>
                  <a:pt x="1969" y="2799"/>
                  <a:pt x="1967" y="2806"/>
                  <a:pt x="1969" y="2812"/>
                </a:cubicBezTo>
                <a:lnTo>
                  <a:pt x="726" y="2986"/>
                </a:lnTo>
                <a:close/>
                <a:moveTo>
                  <a:pt x="891" y="1910"/>
                </a:moveTo>
                <a:quadBezTo>
                  <a:pt x="1463" y="2187"/>
                  <a:pt x="1463" y="2187"/>
                </a:quadBezTo>
                <a:quadBezTo>
                  <a:pt x="1973" y="2789"/>
                  <a:pt x="1973" y="2789"/>
                </a:quadBezTo>
                <a:quadBezTo>
                  <a:pt x="867" y="2045"/>
                  <a:pt x="867" y="2045"/>
                </a:quadBezTo>
                <a:lnTo>
                  <a:pt x="891" y="1910"/>
                </a:lnTo>
                <a:close/>
                <a:moveTo>
                  <a:pt x="863" y="2042"/>
                </a:moveTo>
                <a:quadBezTo>
                  <a:pt x="100" y="1529"/>
                  <a:pt x="100" y="1529"/>
                </a:quadBezTo>
                <a:quadBezTo>
                  <a:pt x="887" y="1908"/>
                  <a:pt x="887" y="1908"/>
                </a:quadBezTo>
                <a:lnTo>
                  <a:pt x="863" y="2042"/>
                </a:lnTo>
                <a:close/>
                <a:moveTo>
                  <a:pt x="1972" y="59"/>
                </a:moveTo>
                <a:cubicBezTo>
                  <a:pt x="1975" y="58"/>
                  <a:pt x="1977" y="57"/>
                  <a:pt x="1979" y="55"/>
                </a:cubicBezTo>
                <a:quadBezTo>
                  <a:pt x="2521" y="780"/>
                  <a:pt x="2521" y="780"/>
                </a:quadBezTo>
                <a:quadBezTo>
                  <a:pt x="1971" y="867"/>
                  <a:pt x="1971" y="867"/>
                </a:quadBezTo>
                <a:quadBezTo>
                  <a:pt x="1962" y="61"/>
                  <a:pt x="1962" y="61"/>
                </a:quadBezTo>
                <a:cubicBezTo>
                  <a:pt x="1965" y="61"/>
                  <a:pt x="1969" y="60"/>
                  <a:pt x="1972" y="59"/>
                </a:cubicBezTo>
                <a:close/>
                <a:moveTo>
                  <a:pt x="2524" y="784"/>
                </a:moveTo>
                <a:quadBezTo>
                  <a:pt x="2757" y="1096"/>
                  <a:pt x="2757" y="1096"/>
                </a:quadBezTo>
                <a:cubicBezTo>
                  <a:pt x="2751" y="1101"/>
                  <a:pt x="2746" y="1108"/>
                  <a:pt x="2745" y="1116"/>
                </a:cubicBezTo>
                <a:quadBezTo>
                  <a:pt x="1973" y="960"/>
                  <a:pt x="1973" y="960"/>
                </a:quadBezTo>
                <a:quadBezTo>
                  <a:pt x="1972" y="871"/>
                  <a:pt x="1972" y="871"/>
                </a:quadBezTo>
                <a:lnTo>
                  <a:pt x="2524" y="784"/>
                </a:lnTo>
                <a:close/>
                <a:moveTo>
                  <a:pt x="2602" y="781"/>
                </a:moveTo>
                <a:quadBezTo>
                  <a:pt x="2763" y="1092"/>
                  <a:pt x="2763" y="1092"/>
                </a:quadBezTo>
                <a:cubicBezTo>
                  <a:pt x="2762" y="1092"/>
                  <a:pt x="2761" y="1093"/>
                  <a:pt x="2760" y="1093"/>
                </a:cubicBezTo>
                <a:quadBezTo>
                  <a:pt x="2528" y="783"/>
                  <a:pt x="2528" y="783"/>
                </a:quadBezTo>
                <a:quadBezTo>
                  <a:pt x="2584" y="775"/>
                  <a:pt x="2584" y="775"/>
                </a:quadBezTo>
                <a:cubicBezTo>
                  <a:pt x="2588" y="780"/>
                  <a:pt x="2595" y="782"/>
                  <a:pt x="2602" y="781"/>
                </a:cubicBezTo>
                <a:close/>
                <a:moveTo>
                  <a:pt x="2014" y="2811"/>
                </a:moveTo>
                <a:cubicBezTo>
                  <a:pt x="2015" y="2807"/>
                  <a:pt x="2014" y="2802"/>
                  <a:pt x="2013" y="2798"/>
                </a:cubicBezTo>
                <a:cubicBezTo>
                  <a:pt x="2012" y="2795"/>
                  <a:pt x="2010" y="2793"/>
                  <a:pt x="2007" y="2791"/>
                </a:cubicBezTo>
                <a:quadBezTo>
                  <a:pt x="2138" y="2512"/>
                  <a:pt x="2138" y="2512"/>
                </a:quadBezTo>
                <a:quadBezTo>
                  <a:pt x="2923" y="2892"/>
                  <a:pt x="2923" y="2892"/>
                </a:quadBezTo>
                <a:cubicBezTo>
                  <a:pt x="2922" y="2893"/>
                  <a:pt x="2922" y="2894"/>
                  <a:pt x="2922" y="2896"/>
                </a:cubicBezTo>
                <a:lnTo>
                  <a:pt x="2014" y="2811"/>
                </a:lnTo>
                <a:close/>
                <a:moveTo>
                  <a:pt x="1726" y="931"/>
                </a:moveTo>
                <a:cubicBezTo>
                  <a:pt x="1732" y="928"/>
                  <a:pt x="1737" y="923"/>
                  <a:pt x="1739" y="917"/>
                </a:cubicBezTo>
                <a:quadBezTo>
                  <a:pt x="1969" y="963"/>
                  <a:pt x="1969" y="963"/>
                </a:quadBezTo>
                <a:quadBezTo>
                  <a:pt x="1976" y="1556"/>
                  <a:pt x="1976" y="1556"/>
                </a:quadBezTo>
                <a:quadBezTo>
                  <a:pt x="1807" y="1551"/>
                  <a:pt x="1807" y="1551"/>
                </a:quadBezTo>
                <a:quadBezTo>
                  <a:pt x="1715" y="933"/>
                  <a:pt x="1715" y="933"/>
                </a:quadBezTo>
                <a:cubicBezTo>
                  <a:pt x="1719" y="933"/>
                  <a:pt x="1722" y="932"/>
                  <a:pt x="1726" y="931"/>
                </a:cubicBezTo>
                <a:close/>
                <a:moveTo>
                  <a:pt x="2134" y="2511"/>
                </a:moveTo>
                <a:quadBezTo>
                  <a:pt x="2004" y="2788"/>
                  <a:pt x="2004" y="2788"/>
                </a:quadBezTo>
                <a:cubicBezTo>
                  <a:pt x="2001" y="2786"/>
                  <a:pt x="1998" y="2785"/>
                  <a:pt x="1994" y="2784"/>
                </a:cubicBezTo>
                <a:quadBezTo>
                  <a:pt x="1990" y="2441"/>
                  <a:pt x="1990" y="2441"/>
                </a:quadBezTo>
                <a:lnTo>
                  <a:pt x="2134" y="2511"/>
                </a:lnTo>
                <a:close/>
                <a:moveTo>
                  <a:pt x="1990" y="2437"/>
                </a:moveTo>
                <a:quadBezTo>
                  <a:pt x="1980" y="1560"/>
                  <a:pt x="1980" y="1560"/>
                </a:quadBezTo>
                <a:quadBezTo>
                  <a:pt x="2570" y="1578"/>
                  <a:pt x="2570" y="1578"/>
                </a:quadBezTo>
                <a:quadBezTo>
                  <a:pt x="2136" y="2507"/>
                  <a:pt x="2136" y="2507"/>
                </a:quadBezTo>
                <a:lnTo>
                  <a:pt x="1990" y="2437"/>
                </a:lnTo>
                <a:close/>
                <a:moveTo>
                  <a:pt x="2747" y="1135"/>
                </a:moveTo>
                <a:cubicBezTo>
                  <a:pt x="2751" y="1145"/>
                  <a:pt x="2759" y="1152"/>
                  <a:pt x="2768" y="1155"/>
                </a:cubicBezTo>
                <a:quadBezTo>
                  <a:pt x="2572" y="1574"/>
                  <a:pt x="2572" y="1574"/>
                </a:quadBezTo>
                <a:quadBezTo>
                  <a:pt x="1980" y="1556"/>
                  <a:pt x="1980" y="1556"/>
                </a:quadBezTo>
                <a:quadBezTo>
                  <a:pt x="1973" y="964"/>
                  <a:pt x="1973" y="964"/>
                </a:quadBezTo>
                <a:quadBezTo>
                  <a:pt x="2745" y="1120"/>
                  <a:pt x="2745" y="1120"/>
                </a:quadBezTo>
                <a:cubicBezTo>
                  <a:pt x="2744" y="1125"/>
                  <a:pt x="2745" y="1130"/>
                  <a:pt x="2747" y="1135"/>
                </a:cubicBezTo>
                <a:close/>
                <a:moveTo>
                  <a:pt x="1976" y="1560"/>
                </a:moveTo>
                <a:quadBezTo>
                  <a:pt x="1986" y="2435"/>
                  <a:pt x="1986" y="2435"/>
                </a:quadBezTo>
                <a:quadBezTo>
                  <a:pt x="1935" y="2410"/>
                  <a:pt x="1935" y="2410"/>
                </a:quadBezTo>
                <a:quadBezTo>
                  <a:pt x="1808" y="1555"/>
                  <a:pt x="1808" y="1555"/>
                </a:quadBezTo>
                <a:lnTo>
                  <a:pt x="1976" y="1560"/>
                </a:lnTo>
                <a:close/>
                <a:moveTo>
                  <a:pt x="1986" y="2439"/>
                </a:moveTo>
                <a:quadBezTo>
                  <a:pt x="1990" y="2780"/>
                  <a:pt x="1990" y="2780"/>
                </a:quadBezTo>
                <a:quadBezTo>
                  <a:pt x="1936" y="2415"/>
                  <a:pt x="1936" y="2415"/>
                </a:quadBezTo>
                <a:lnTo>
                  <a:pt x="1986" y="2439"/>
                </a:lnTo>
                <a:close/>
                <a:moveTo>
                  <a:pt x="1987" y="2785"/>
                </a:moveTo>
                <a:cubicBezTo>
                  <a:pt x="1985" y="2785"/>
                  <a:pt x="1984" y="2785"/>
                  <a:pt x="1983" y="2786"/>
                </a:cubicBezTo>
                <a:cubicBezTo>
                  <a:pt x="1981" y="2787"/>
                  <a:pt x="1979" y="2788"/>
                  <a:pt x="1978" y="2789"/>
                </a:cubicBezTo>
                <a:quadBezTo>
                  <a:pt x="1472" y="2191"/>
                  <a:pt x="1472" y="2191"/>
                </a:quadBezTo>
                <a:quadBezTo>
                  <a:pt x="1932" y="2413"/>
                  <a:pt x="1932" y="2413"/>
                </a:quadBezTo>
                <a:lnTo>
                  <a:pt x="1987" y="2785"/>
                </a:lnTo>
                <a:close/>
                <a:moveTo>
                  <a:pt x="2937" y="2876"/>
                </a:moveTo>
                <a:cubicBezTo>
                  <a:pt x="2931" y="2878"/>
                  <a:pt x="2927" y="2883"/>
                  <a:pt x="2924" y="2888"/>
                </a:cubicBezTo>
                <a:quadBezTo>
                  <a:pt x="2139" y="2509"/>
                  <a:pt x="2139" y="2509"/>
                </a:quadBezTo>
                <a:quadBezTo>
                  <a:pt x="2575" y="1579"/>
                  <a:pt x="2575" y="1579"/>
                </a:quadBezTo>
                <a:quadBezTo>
                  <a:pt x="2824" y="1586"/>
                  <a:pt x="2824" y="1586"/>
                </a:quadBezTo>
                <a:quadBezTo>
                  <a:pt x="2944" y="2874"/>
                  <a:pt x="2944" y="2874"/>
                </a:quadBezTo>
                <a:cubicBezTo>
                  <a:pt x="2941" y="2874"/>
                  <a:pt x="2939" y="2875"/>
                  <a:pt x="2937" y="2876"/>
                </a:cubicBezTo>
                <a:close/>
                <a:moveTo>
                  <a:pt x="2576" y="1575"/>
                </a:moveTo>
                <a:quadBezTo>
                  <a:pt x="2772" y="1156"/>
                  <a:pt x="2772" y="1156"/>
                </a:quadBezTo>
                <a:cubicBezTo>
                  <a:pt x="2776" y="1157"/>
                  <a:pt x="2780" y="1157"/>
                  <a:pt x="2784" y="1156"/>
                </a:cubicBezTo>
                <a:quadBezTo>
                  <a:pt x="2823" y="1582"/>
                  <a:pt x="2823" y="1582"/>
                </a:quadBezTo>
                <a:lnTo>
                  <a:pt x="2576" y="1575"/>
                </a:lnTo>
                <a:close/>
                <a:moveTo>
                  <a:pt x="1969" y="959"/>
                </a:moveTo>
                <a:quadBezTo>
                  <a:pt x="1740" y="913"/>
                  <a:pt x="1740" y="913"/>
                </a:quadBezTo>
                <a:cubicBezTo>
                  <a:pt x="1740" y="911"/>
                  <a:pt x="1741" y="909"/>
                  <a:pt x="1740" y="907"/>
                </a:cubicBezTo>
                <a:quadBezTo>
                  <a:pt x="1968" y="871"/>
                  <a:pt x="1968" y="871"/>
                </a:quadBezTo>
                <a:lnTo>
                  <a:pt x="1969" y="959"/>
                </a:lnTo>
                <a:close/>
                <a:moveTo>
                  <a:pt x="1711" y="932"/>
                </a:moveTo>
                <a:quadBezTo>
                  <a:pt x="1803" y="1551"/>
                  <a:pt x="1803" y="1551"/>
                </a:quadBezTo>
                <a:quadBezTo>
                  <a:pt x="1006" y="1526"/>
                  <a:pt x="1006" y="1526"/>
                </a:quadBezTo>
                <a:quadBezTo>
                  <a:pt x="1698" y="923"/>
                  <a:pt x="1698" y="923"/>
                </a:quadBezTo>
                <a:cubicBezTo>
                  <a:pt x="1702" y="928"/>
                  <a:pt x="1706" y="931"/>
                  <a:pt x="1711" y="932"/>
                </a:cubicBezTo>
                <a:close/>
                <a:moveTo>
                  <a:pt x="1804" y="1555"/>
                </a:moveTo>
                <a:quadBezTo>
                  <a:pt x="1931" y="2408"/>
                  <a:pt x="1931" y="2408"/>
                </a:quadBezTo>
                <a:quadBezTo>
                  <a:pt x="1465" y="2183"/>
                  <a:pt x="1465" y="2183"/>
                </a:quadBezTo>
                <a:quadBezTo>
                  <a:pt x="950" y="1575"/>
                  <a:pt x="950" y="1575"/>
                </a:quadBezTo>
                <a:quadBezTo>
                  <a:pt x="1002" y="1530"/>
                  <a:pt x="1002" y="1530"/>
                </a:quadBezTo>
                <a:lnTo>
                  <a:pt x="1804" y="1555"/>
                </a:lnTo>
                <a:close/>
                <a:moveTo>
                  <a:pt x="954" y="1566"/>
                </a:moveTo>
                <a:quadBezTo>
                  <a:pt x="971" y="1529"/>
                  <a:pt x="971" y="1529"/>
                </a:quadBezTo>
                <a:quadBezTo>
                  <a:pt x="996" y="1530"/>
                  <a:pt x="996" y="1530"/>
                </a:quadBezTo>
                <a:lnTo>
                  <a:pt x="954" y="1566"/>
                </a:lnTo>
                <a:close/>
                <a:moveTo>
                  <a:pt x="950" y="1580"/>
                </a:moveTo>
                <a:quadBezTo>
                  <a:pt x="1457" y="2179"/>
                  <a:pt x="1457" y="2179"/>
                </a:quadBezTo>
                <a:quadBezTo>
                  <a:pt x="891" y="1906"/>
                  <a:pt x="891" y="1906"/>
                </a:quadBezTo>
                <a:lnTo>
                  <a:pt x="950" y="1580"/>
                </a:lnTo>
                <a:close/>
                <a:moveTo>
                  <a:pt x="2966" y="2885"/>
                </a:moveTo>
                <a:cubicBezTo>
                  <a:pt x="2962" y="2879"/>
                  <a:pt x="2955" y="2875"/>
                  <a:pt x="2948" y="2874"/>
                </a:cubicBezTo>
                <a:quadBezTo>
                  <a:pt x="2828" y="1586"/>
                  <a:pt x="2828" y="1586"/>
                </a:quadBezTo>
                <a:quadBezTo>
                  <a:pt x="4840" y="1649"/>
                  <a:pt x="4840" y="1649"/>
                </a:quadBezTo>
                <a:lnTo>
                  <a:pt x="2966" y="2885"/>
                </a:lnTo>
                <a:close/>
                <a:moveTo>
                  <a:pt x="4822" y="1644"/>
                </a:moveTo>
                <a:quadBezTo>
                  <a:pt x="2827" y="1582"/>
                  <a:pt x="2827" y="1582"/>
                </a:quadBezTo>
                <a:quadBezTo>
                  <a:pt x="2788" y="1156"/>
                  <a:pt x="2788" y="1156"/>
                </a:quadBezTo>
                <a:cubicBezTo>
                  <a:pt x="2789" y="1155"/>
                  <a:pt x="2790" y="1155"/>
                  <a:pt x="2792" y="1154"/>
                </a:cubicBezTo>
                <a:cubicBezTo>
                  <a:pt x="2801" y="1151"/>
                  <a:pt x="2807" y="1144"/>
                  <a:pt x="2811" y="1135"/>
                </a:cubicBezTo>
                <a:lnTo>
                  <a:pt x="4822" y="1644"/>
                </a:lnTo>
                <a:close/>
                <a:moveTo>
                  <a:pt x="2929" y="648"/>
                </a:moveTo>
                <a:cubicBezTo>
                  <a:pt x="2933" y="656"/>
                  <a:pt x="2939" y="662"/>
                  <a:pt x="2947" y="664"/>
                </a:cubicBezTo>
                <a:quadBezTo>
                  <a:pt x="2794" y="1092"/>
                  <a:pt x="2794" y="1092"/>
                </a:quadBezTo>
                <a:cubicBezTo>
                  <a:pt x="2786" y="1087"/>
                  <a:pt x="2776" y="1087"/>
                  <a:pt x="2766" y="1090"/>
                </a:cubicBezTo>
                <a:quadBezTo>
                  <a:pt x="2606" y="779"/>
                  <a:pt x="2606" y="779"/>
                </a:quadBezTo>
                <a:cubicBezTo>
                  <a:pt x="2612" y="777"/>
                  <a:pt x="2616" y="771"/>
                  <a:pt x="2617" y="765"/>
                </a:cubicBezTo>
                <a:quadBezTo>
                  <a:pt x="2929" y="648"/>
                  <a:pt x="2929" y="648"/>
                </a:quadBezTo>
                <a:quadBezTo>
                  <a:pt x="2929" y="648"/>
                  <a:pt x="2929" y="648"/>
                </a:quadBezTo>
                <a:close/>
                <a:moveTo>
                  <a:pt x="2580" y="769"/>
                </a:moveTo>
                <a:cubicBezTo>
                  <a:pt x="2580" y="770"/>
                  <a:pt x="2581" y="770"/>
                  <a:pt x="2581" y="771"/>
                </a:cubicBezTo>
                <a:quadBezTo>
                  <a:pt x="2526" y="780"/>
                  <a:pt x="2526" y="780"/>
                </a:quadBezTo>
                <a:quadBezTo>
                  <a:pt x="2000" y="77"/>
                  <a:pt x="2000" y="77"/>
                </a:quadBezTo>
                <a:quadBezTo>
                  <a:pt x="2581" y="752"/>
                  <a:pt x="2581" y="752"/>
                </a:quadBezTo>
                <a:cubicBezTo>
                  <a:pt x="2578" y="757"/>
                  <a:pt x="2578" y="763"/>
                  <a:pt x="2580" y="769"/>
                </a:cubicBezTo>
                <a:close/>
                <a:moveTo>
                  <a:pt x="1958" y="61"/>
                </a:moveTo>
                <a:quadBezTo>
                  <a:pt x="1968" y="867"/>
                  <a:pt x="1968" y="867"/>
                </a:quadBezTo>
                <a:quadBezTo>
                  <a:pt x="1740" y="903"/>
                  <a:pt x="1740" y="903"/>
                </a:quadBezTo>
                <a:cubicBezTo>
                  <a:pt x="1739" y="902"/>
                  <a:pt x="1739" y="901"/>
                  <a:pt x="1739" y="901"/>
                </a:cubicBezTo>
                <a:cubicBezTo>
                  <a:pt x="1735" y="892"/>
                  <a:pt x="1728" y="887"/>
                  <a:pt x="1719" y="886"/>
                </a:cubicBezTo>
                <a:quadBezTo>
                  <a:pt x="1954" y="60"/>
                  <a:pt x="1954" y="60"/>
                </a:quadBezTo>
                <a:cubicBezTo>
                  <a:pt x="1955" y="60"/>
                  <a:pt x="1957" y="60"/>
                  <a:pt x="1958" y="61"/>
                </a:cubicBezTo>
                <a:close/>
                <a:moveTo>
                  <a:pt x="1412" y="563"/>
                </a:moveTo>
                <a:cubicBezTo>
                  <a:pt x="1419" y="565"/>
                  <a:pt x="1426" y="565"/>
                  <a:pt x="1433" y="562"/>
                </a:cubicBezTo>
                <a:cubicBezTo>
                  <a:pt x="1435" y="561"/>
                  <a:pt x="1437" y="560"/>
                  <a:pt x="1439" y="558"/>
                </a:cubicBezTo>
                <a:quadBezTo>
                  <a:pt x="1699" y="894"/>
                  <a:pt x="1699" y="894"/>
                </a:quadBezTo>
                <a:cubicBezTo>
                  <a:pt x="1694" y="901"/>
                  <a:pt x="1692" y="910"/>
                  <a:pt x="1695" y="918"/>
                </a:cubicBezTo>
                <a:quadBezTo>
                  <a:pt x="1696" y="919"/>
                  <a:pt x="1696" y="920"/>
                </a:quadBezTo>
                <a:quadBezTo>
                  <a:pt x="1000" y="1526"/>
                  <a:pt x="1000" y="1526"/>
                </a:quadBezTo>
                <a:quadBezTo>
                  <a:pt x="973" y="1525"/>
                  <a:pt x="973" y="1525"/>
                </a:quadBezTo>
                <a:lnTo>
                  <a:pt x="1412" y="563"/>
                </a:lnTo>
                <a:close/>
                <a:moveTo>
                  <a:pt x="947" y="1573"/>
                </a:moveTo>
                <a:quadBezTo>
                  <a:pt x="947" y="1574"/>
                  <a:pt x="947" y="1574"/>
                </a:quadBezTo>
                <a:quadBezTo>
                  <a:pt x="888" y="1904"/>
                  <a:pt x="888" y="1904"/>
                </a:quadBezTo>
                <a:quadBezTo>
                  <a:pt x="77" y="1513"/>
                  <a:pt x="77" y="1513"/>
                </a:quadBezTo>
                <a:cubicBezTo>
                  <a:pt x="78" y="1509"/>
                  <a:pt x="79" y="1505"/>
                  <a:pt x="79" y="1502"/>
                </a:cubicBezTo>
                <a:quadBezTo>
                  <a:pt x="967" y="1529"/>
                  <a:pt x="967" y="1529"/>
                </a:quadBezTo>
                <a:lnTo>
                  <a:pt x="947" y="1573"/>
                </a:lnTo>
                <a:close/>
                <a:moveTo>
                  <a:pt x="64" y="1529"/>
                </a:moveTo>
                <a:cubicBezTo>
                  <a:pt x="69" y="1526"/>
                  <a:pt x="72" y="1522"/>
                  <a:pt x="75" y="1517"/>
                </a:cubicBezTo>
                <a:quadBezTo>
                  <a:pt x="862" y="2047"/>
                  <a:pt x="862" y="2047"/>
                </a:quadBezTo>
                <a:quadBezTo>
                  <a:pt x="700" y="2959"/>
                  <a:pt x="700" y="2959"/>
                </a:quadBezTo>
                <a:cubicBezTo>
                  <a:pt x="695" y="2959"/>
                  <a:pt x="691" y="2959"/>
                  <a:pt x="687" y="2961"/>
                </a:cubicBezTo>
                <a:cubicBezTo>
                  <a:pt x="687" y="2961"/>
                  <a:pt x="686" y="2961"/>
                  <a:pt x="686" y="2962"/>
                </a:cubicBezTo>
                <a:lnTo>
                  <a:pt x="64" y="1529"/>
                </a:lnTo>
                <a:close/>
              </a:path>
            </a:pathLst>
          </a:custGeom>
          <a:solidFill>
            <a:srgbClr val="1CADE4">
              <a:lumMod val="75000"/>
            </a:srgbClr>
          </a:solidFill>
          <a:ln>
            <a:noFill/>
          </a:ln>
        </p:spPr>
        <p:txBody>
          <a:bodyPr vert="horz" wrap="square" lIns="68580" tIns="34290" rIns="68580" bIns="34290" anchor="t" anchorCtr="0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/>
            </a:endParaRPr>
          </a:p>
        </p:txBody>
      </p:sp>
      <p:pic>
        <p:nvPicPr>
          <p:cNvPr id="50" name="Picture 2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140454" y="1604787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0"/>
            <a:ext cx="12191999" cy="132337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Статистика 2022-2024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годы,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Подготовленная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лабораторией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ДЕЙМОС</a:t>
            </a:r>
            <a:endParaRPr lang="en-US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ru-RU" sz="2600" b="1" cap="all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-1" y="0"/>
            <a:ext cx="12192009" cy="5096960"/>
          </a:xfrm>
          <a:prstGeom prst="rect">
            <a:avLst/>
          </a:prstGeom>
          <a:noFill/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algn="ctr">
              <a:defRPr/>
            </a:pPr>
            <a:endParaRPr lang="id-ID" kern="0">
              <a:solidFill>
                <a:prstClr val="white"/>
              </a:solidFill>
              <a:latin typeface="Roboto Condensed"/>
            </a:endParaRPr>
          </a:p>
        </p:txBody>
      </p:sp>
      <p:sp>
        <p:nvSpPr>
          <p:cNvPr id="361" name="Прямоугольник 360"/>
          <p:cNvSpPr/>
          <p:nvPr/>
        </p:nvSpPr>
        <p:spPr>
          <a:xfrm>
            <a:off x="4198462" y="1360993"/>
            <a:ext cx="412812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</a:pPr>
            <a:r>
              <a:rPr lang="ru-RU" sz="25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Передано с 2022 года</a:t>
            </a:r>
            <a:endParaRPr lang="ru-RU" sz="2500" b="1" dirty="0" smtClean="0">
              <a:solidFill>
                <a:srgbClr val="103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2" name="Group 6"/>
          <p:cNvGrpSpPr/>
          <p:nvPr/>
        </p:nvGrpSpPr>
        <p:grpSpPr>
          <a:xfrm rot="5400000">
            <a:off x="4415517" y="527106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363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364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</p:grpSp>
      <p:grpSp>
        <p:nvGrpSpPr>
          <p:cNvPr id="368" name="Group 6"/>
          <p:cNvGrpSpPr/>
          <p:nvPr/>
        </p:nvGrpSpPr>
        <p:grpSpPr>
          <a:xfrm rot="16200000">
            <a:off x="6937952" y="820110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369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370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white"/>
                </a:solidFill>
              </a:endParaRPr>
            </a:p>
          </p:txBody>
        </p:sp>
      </p:grpSp>
      <p:grpSp>
        <p:nvGrpSpPr>
          <p:cNvPr id="371" name="Graphic 4"/>
          <p:cNvGrpSpPr/>
          <p:nvPr/>
        </p:nvGrpSpPr>
        <p:grpSpPr>
          <a:xfrm>
            <a:off x="1324332" y="1323371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372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73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74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75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76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77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78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79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80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81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82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83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84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85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86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87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88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89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90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grpSp>
        <p:nvGrpSpPr>
          <p:cNvPr id="391" name="Graphic 4"/>
          <p:cNvGrpSpPr/>
          <p:nvPr/>
        </p:nvGrpSpPr>
        <p:grpSpPr>
          <a:xfrm rot="16200000">
            <a:off x="10472168" y="4487761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392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93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94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95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96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97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98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399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00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01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02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03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04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05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06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07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08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09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10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grpSp>
        <p:nvGrpSpPr>
          <p:cNvPr id="365" name="Group 87"/>
          <p:cNvGrpSpPr/>
          <p:nvPr/>
        </p:nvGrpSpPr>
        <p:grpSpPr>
          <a:xfrm>
            <a:off x="10159752" y="1072169"/>
            <a:ext cx="1865573" cy="1772439"/>
            <a:chOff x="9101634" y="705986"/>
            <a:chExt cx="1865573" cy="1772439"/>
          </a:xfrm>
        </p:grpSpPr>
        <p:sp>
          <p:nvSpPr>
            <p:cNvPr id="366" name="Graphic 9"/>
            <p:cNvSpPr/>
            <p:nvPr/>
          </p:nvSpPr>
          <p:spPr>
            <a:xfrm rot="4166288">
              <a:off x="9302650" y="946802"/>
              <a:ext cx="1482648" cy="1301099"/>
            </a:xfrm>
            <a:custGeom>
              <a:avLst/>
              <a:gdLst>
                <a:gd name="connsiteX0" fmla="*/ 673203 w 933450"/>
                <a:gd name="connsiteY0" fmla="*/ 0 h 819150"/>
                <a:gd name="connsiteX1" fmla="*/ 261818 w 933450"/>
                <a:gd name="connsiteY1" fmla="*/ 0 h 819150"/>
                <a:gd name="connsiteX2" fmla="*/ 213146 w 933450"/>
                <a:gd name="connsiteY2" fmla="*/ 28099 h 819150"/>
                <a:gd name="connsiteX3" fmla="*/ 7501 w 933450"/>
                <a:gd name="connsiteY3" fmla="*/ 384334 h 819150"/>
                <a:gd name="connsiteX4" fmla="*/ 7501 w 933450"/>
                <a:gd name="connsiteY4" fmla="*/ 440531 h 819150"/>
                <a:gd name="connsiteX5" fmla="*/ 213146 w 933450"/>
                <a:gd name="connsiteY5" fmla="*/ 796766 h 819150"/>
                <a:gd name="connsiteX6" fmla="*/ 261818 w 933450"/>
                <a:gd name="connsiteY6" fmla="*/ 824865 h 819150"/>
                <a:gd name="connsiteX7" fmla="*/ 673203 w 933450"/>
                <a:gd name="connsiteY7" fmla="*/ 824865 h 819150"/>
                <a:gd name="connsiteX8" fmla="*/ 721876 w 933450"/>
                <a:gd name="connsiteY8" fmla="*/ 796766 h 819150"/>
                <a:gd name="connsiteX9" fmla="*/ 927521 w 933450"/>
                <a:gd name="connsiteY9" fmla="*/ 440531 h 819150"/>
                <a:gd name="connsiteX10" fmla="*/ 927521 w 933450"/>
                <a:gd name="connsiteY10" fmla="*/ 384334 h 819150"/>
                <a:gd name="connsiteX11" fmla="*/ 721876 w 933450"/>
                <a:gd name="connsiteY11" fmla="*/ 28099 h 819150"/>
                <a:gd name="connsiteX12" fmla="*/ 673203 w 933450"/>
                <a:gd name="connsiteY12" fmla="*/ 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0" h="819150">
                  <a:moveTo>
                    <a:pt x="673203" y="0"/>
                  </a:moveTo>
                  <a:lnTo>
                    <a:pt x="261818" y="0"/>
                  </a:lnTo>
                  <a:cubicBezTo>
                    <a:pt x="241721" y="0"/>
                    <a:pt x="223242" y="10668"/>
                    <a:pt x="213146" y="28099"/>
                  </a:cubicBezTo>
                  <a:lnTo>
                    <a:pt x="7501" y="384334"/>
                  </a:lnTo>
                  <a:cubicBezTo>
                    <a:pt x="-2500" y="401669"/>
                    <a:pt x="-2500" y="423100"/>
                    <a:pt x="7501" y="440531"/>
                  </a:cubicBezTo>
                  <a:lnTo>
                    <a:pt x="213146" y="796766"/>
                  </a:lnTo>
                  <a:cubicBezTo>
                    <a:pt x="223147" y="814102"/>
                    <a:pt x="241721" y="824865"/>
                    <a:pt x="261818" y="824865"/>
                  </a:cubicBezTo>
                  <a:lnTo>
                    <a:pt x="673203" y="824865"/>
                  </a:lnTo>
                  <a:cubicBezTo>
                    <a:pt x="693301" y="824865"/>
                    <a:pt x="711780" y="814197"/>
                    <a:pt x="721876" y="796766"/>
                  </a:cubicBezTo>
                  <a:lnTo>
                    <a:pt x="927521" y="440531"/>
                  </a:lnTo>
                  <a:cubicBezTo>
                    <a:pt x="937522" y="423196"/>
                    <a:pt x="937522" y="401765"/>
                    <a:pt x="927521" y="384334"/>
                  </a:cubicBezTo>
                  <a:lnTo>
                    <a:pt x="721876" y="28099"/>
                  </a:lnTo>
                  <a:cubicBezTo>
                    <a:pt x="711875" y="10668"/>
                    <a:pt x="693301" y="0"/>
                    <a:pt x="673203" y="0"/>
                  </a:cubicBezTo>
                  <a:close/>
                </a:path>
              </a:pathLst>
            </a:custGeom>
            <a:gradFill>
              <a:gsLst>
                <a:gs pos="0">
                  <a:srgbClr val="1CADE4"/>
                </a:gs>
                <a:gs pos="100000">
                  <a:srgbClr val="2683C6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LY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grpSp>
          <p:nvGrpSpPr>
            <p:cNvPr id="411" name="Group 77"/>
            <p:cNvGrpSpPr/>
            <p:nvPr/>
          </p:nvGrpSpPr>
          <p:grpSpPr>
            <a:xfrm>
              <a:off x="9101634" y="705986"/>
              <a:ext cx="1865573" cy="1772439"/>
              <a:chOff x="9101634" y="705986"/>
              <a:chExt cx="1865573" cy="1772439"/>
            </a:xfrm>
          </p:grpSpPr>
          <p:sp>
            <p:nvSpPr>
              <p:cNvPr id="412" name="Graphic 9"/>
              <p:cNvSpPr/>
              <p:nvPr/>
            </p:nvSpPr>
            <p:spPr>
              <a:xfrm rot="4166288">
                <a:off x="9178380" y="821959"/>
                <a:ext cx="1731006" cy="1519044"/>
              </a:xfrm>
              <a:custGeom>
                <a:avLst/>
                <a:gdLst>
                  <a:gd name="connsiteX0" fmla="*/ 673203 w 933450"/>
                  <a:gd name="connsiteY0" fmla="*/ 0 h 819150"/>
                  <a:gd name="connsiteX1" fmla="*/ 261818 w 933450"/>
                  <a:gd name="connsiteY1" fmla="*/ 0 h 819150"/>
                  <a:gd name="connsiteX2" fmla="*/ 213146 w 933450"/>
                  <a:gd name="connsiteY2" fmla="*/ 28099 h 819150"/>
                  <a:gd name="connsiteX3" fmla="*/ 7501 w 933450"/>
                  <a:gd name="connsiteY3" fmla="*/ 384334 h 819150"/>
                  <a:gd name="connsiteX4" fmla="*/ 7501 w 933450"/>
                  <a:gd name="connsiteY4" fmla="*/ 440531 h 819150"/>
                  <a:gd name="connsiteX5" fmla="*/ 213146 w 933450"/>
                  <a:gd name="connsiteY5" fmla="*/ 796766 h 819150"/>
                  <a:gd name="connsiteX6" fmla="*/ 261818 w 933450"/>
                  <a:gd name="connsiteY6" fmla="*/ 824865 h 819150"/>
                  <a:gd name="connsiteX7" fmla="*/ 673203 w 933450"/>
                  <a:gd name="connsiteY7" fmla="*/ 824865 h 819150"/>
                  <a:gd name="connsiteX8" fmla="*/ 721876 w 933450"/>
                  <a:gd name="connsiteY8" fmla="*/ 796766 h 819150"/>
                  <a:gd name="connsiteX9" fmla="*/ 927521 w 933450"/>
                  <a:gd name="connsiteY9" fmla="*/ 440531 h 819150"/>
                  <a:gd name="connsiteX10" fmla="*/ 927521 w 933450"/>
                  <a:gd name="connsiteY10" fmla="*/ 384334 h 819150"/>
                  <a:gd name="connsiteX11" fmla="*/ 721876 w 933450"/>
                  <a:gd name="connsiteY11" fmla="*/ 28099 h 819150"/>
                  <a:gd name="connsiteX12" fmla="*/ 673203 w 933450"/>
                  <a:gd name="connsiteY12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33450" h="819150">
                    <a:moveTo>
                      <a:pt x="673203" y="0"/>
                    </a:moveTo>
                    <a:lnTo>
                      <a:pt x="261818" y="0"/>
                    </a:lnTo>
                    <a:cubicBezTo>
                      <a:pt x="241721" y="0"/>
                      <a:pt x="223242" y="10668"/>
                      <a:pt x="213146" y="28099"/>
                    </a:cubicBezTo>
                    <a:lnTo>
                      <a:pt x="7501" y="384334"/>
                    </a:lnTo>
                    <a:cubicBezTo>
                      <a:pt x="-2500" y="401669"/>
                      <a:pt x="-2500" y="423100"/>
                      <a:pt x="7501" y="440531"/>
                    </a:cubicBezTo>
                    <a:lnTo>
                      <a:pt x="213146" y="796766"/>
                    </a:lnTo>
                    <a:cubicBezTo>
                      <a:pt x="223147" y="814102"/>
                      <a:pt x="241721" y="824865"/>
                      <a:pt x="261818" y="824865"/>
                    </a:cubicBezTo>
                    <a:lnTo>
                      <a:pt x="673203" y="824865"/>
                    </a:lnTo>
                    <a:cubicBezTo>
                      <a:pt x="693301" y="824865"/>
                      <a:pt x="711780" y="814197"/>
                      <a:pt x="721876" y="796766"/>
                    </a:cubicBezTo>
                    <a:lnTo>
                      <a:pt x="927521" y="440531"/>
                    </a:lnTo>
                    <a:cubicBezTo>
                      <a:pt x="937522" y="423196"/>
                      <a:pt x="937522" y="401765"/>
                      <a:pt x="927521" y="384334"/>
                    </a:cubicBezTo>
                    <a:lnTo>
                      <a:pt x="721876" y="28099"/>
                    </a:lnTo>
                    <a:cubicBezTo>
                      <a:pt x="711875" y="10668"/>
                      <a:pt x="693301" y="0"/>
                      <a:pt x="673203" y="0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1CADE4">
                    <a:shade val="50000"/>
                  </a:srgbClr>
                </a:solidFill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Condensed"/>
                </a:endParaRPr>
              </a:p>
            </p:txBody>
          </p:sp>
          <p:grpSp>
            <p:nvGrpSpPr>
              <p:cNvPr id="413" name="Group 67"/>
              <p:cNvGrpSpPr/>
              <p:nvPr/>
            </p:nvGrpSpPr>
            <p:grpSpPr>
              <a:xfrm>
                <a:off x="9101634" y="705986"/>
                <a:ext cx="1865573" cy="1772439"/>
                <a:chOff x="9101633" y="705986"/>
                <a:chExt cx="1865573" cy="1772439"/>
              </a:xfrm>
            </p:grpSpPr>
            <p:sp>
              <p:nvSpPr>
                <p:cNvPr id="414" name="Oval 61"/>
                <p:cNvSpPr/>
                <p:nvPr/>
              </p:nvSpPr>
              <p:spPr>
                <a:xfrm>
                  <a:off x="10538001" y="855344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415" name="Oval 62"/>
                <p:cNvSpPr/>
                <p:nvPr/>
              </p:nvSpPr>
              <p:spPr>
                <a:xfrm>
                  <a:off x="9101633" y="1401790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416" name="Oval 63"/>
                <p:cNvSpPr/>
                <p:nvPr/>
              </p:nvSpPr>
              <p:spPr>
                <a:xfrm>
                  <a:off x="9662852" y="705986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417" name="Oval 64"/>
                <p:cNvSpPr/>
                <p:nvPr/>
              </p:nvSpPr>
              <p:spPr>
                <a:xfrm>
                  <a:off x="9405677" y="2179694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418" name="Oval 65"/>
                <p:cNvSpPr/>
                <p:nvPr/>
              </p:nvSpPr>
              <p:spPr>
                <a:xfrm>
                  <a:off x="10268806" y="2332690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419" name="Oval 66"/>
                <p:cNvSpPr/>
                <p:nvPr/>
              </p:nvSpPr>
              <p:spPr>
                <a:xfrm>
                  <a:off x="10821471" y="1640089"/>
                  <a:ext cx="145735" cy="145735"/>
                </a:xfrm>
                <a:prstGeom prst="ellipse">
                  <a:avLst/>
                </a:prstGeom>
                <a:solidFill>
                  <a:srgbClr val="1CADE4"/>
                </a:solidFill>
                <a:ln w="12700" cap="flat" cmpd="sng" algn="ctr">
                  <a:noFill/>
                  <a:prstDash val="solid"/>
                  <a:miter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LY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Condensed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20" name="Graphic 9"/>
          <p:cNvSpPr/>
          <p:nvPr/>
        </p:nvSpPr>
        <p:spPr>
          <a:xfrm rot="5400000">
            <a:off x="10872272" y="3521644"/>
            <a:ext cx="768252" cy="674178"/>
          </a:xfrm>
          <a:custGeom>
            <a:avLst/>
            <a:gdLst>
              <a:gd name="connsiteX0" fmla="*/ 673203 w 933450"/>
              <a:gd name="connsiteY0" fmla="*/ 0 h 819150"/>
              <a:gd name="connsiteX1" fmla="*/ 261818 w 933450"/>
              <a:gd name="connsiteY1" fmla="*/ 0 h 819150"/>
              <a:gd name="connsiteX2" fmla="*/ 213146 w 933450"/>
              <a:gd name="connsiteY2" fmla="*/ 28099 h 819150"/>
              <a:gd name="connsiteX3" fmla="*/ 7501 w 933450"/>
              <a:gd name="connsiteY3" fmla="*/ 384334 h 819150"/>
              <a:gd name="connsiteX4" fmla="*/ 7501 w 933450"/>
              <a:gd name="connsiteY4" fmla="*/ 440531 h 819150"/>
              <a:gd name="connsiteX5" fmla="*/ 213146 w 933450"/>
              <a:gd name="connsiteY5" fmla="*/ 796766 h 819150"/>
              <a:gd name="connsiteX6" fmla="*/ 261818 w 933450"/>
              <a:gd name="connsiteY6" fmla="*/ 824865 h 819150"/>
              <a:gd name="connsiteX7" fmla="*/ 673203 w 933450"/>
              <a:gd name="connsiteY7" fmla="*/ 824865 h 819150"/>
              <a:gd name="connsiteX8" fmla="*/ 721876 w 933450"/>
              <a:gd name="connsiteY8" fmla="*/ 796766 h 819150"/>
              <a:gd name="connsiteX9" fmla="*/ 927521 w 933450"/>
              <a:gd name="connsiteY9" fmla="*/ 440531 h 819150"/>
              <a:gd name="connsiteX10" fmla="*/ 927521 w 933450"/>
              <a:gd name="connsiteY10" fmla="*/ 384334 h 819150"/>
              <a:gd name="connsiteX11" fmla="*/ 721876 w 933450"/>
              <a:gd name="connsiteY11" fmla="*/ 28099 h 819150"/>
              <a:gd name="connsiteX12" fmla="*/ 673203 w 933450"/>
              <a:gd name="connsiteY12" fmla="*/ 0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3450" h="819150">
                <a:moveTo>
                  <a:pt x="673203" y="0"/>
                </a:moveTo>
                <a:lnTo>
                  <a:pt x="261818" y="0"/>
                </a:lnTo>
                <a:cubicBezTo>
                  <a:pt x="241721" y="0"/>
                  <a:pt x="223242" y="10668"/>
                  <a:pt x="213146" y="28099"/>
                </a:cubicBezTo>
                <a:lnTo>
                  <a:pt x="7501" y="384334"/>
                </a:lnTo>
                <a:cubicBezTo>
                  <a:pt x="-2500" y="401669"/>
                  <a:pt x="-2500" y="423100"/>
                  <a:pt x="7501" y="440531"/>
                </a:cubicBezTo>
                <a:lnTo>
                  <a:pt x="213146" y="796766"/>
                </a:lnTo>
                <a:cubicBezTo>
                  <a:pt x="223147" y="814102"/>
                  <a:pt x="241721" y="824865"/>
                  <a:pt x="261818" y="824865"/>
                </a:cubicBezTo>
                <a:lnTo>
                  <a:pt x="673203" y="824865"/>
                </a:lnTo>
                <a:cubicBezTo>
                  <a:pt x="693301" y="824865"/>
                  <a:pt x="711780" y="814197"/>
                  <a:pt x="721876" y="796766"/>
                </a:cubicBezTo>
                <a:lnTo>
                  <a:pt x="927521" y="440531"/>
                </a:lnTo>
                <a:cubicBezTo>
                  <a:pt x="937522" y="423196"/>
                  <a:pt x="937522" y="401765"/>
                  <a:pt x="927521" y="384334"/>
                </a:cubicBezTo>
                <a:lnTo>
                  <a:pt x="721876" y="28099"/>
                </a:lnTo>
                <a:cubicBezTo>
                  <a:pt x="711875" y="10668"/>
                  <a:pt x="693301" y="0"/>
                  <a:pt x="673203" y="0"/>
                </a:cubicBezTo>
                <a:close/>
              </a:path>
            </a:pathLst>
          </a:custGeom>
          <a:gradFill>
            <a:gsLst>
              <a:gs pos="0">
                <a:srgbClr val="1CADE4"/>
              </a:gs>
              <a:gs pos="100000">
                <a:srgbClr val="2683C6"/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LY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/>
            </a:endParaRPr>
          </a:p>
        </p:txBody>
      </p:sp>
      <p:grpSp>
        <p:nvGrpSpPr>
          <p:cNvPr id="421" name="Group 78"/>
          <p:cNvGrpSpPr/>
          <p:nvPr/>
        </p:nvGrpSpPr>
        <p:grpSpPr>
          <a:xfrm rot="1299407">
            <a:off x="10766152" y="3398925"/>
            <a:ext cx="980492" cy="931542"/>
            <a:chOff x="9101634" y="705985"/>
            <a:chExt cx="1865573" cy="1772439"/>
          </a:xfrm>
        </p:grpSpPr>
        <p:sp>
          <p:nvSpPr>
            <p:cNvPr id="422" name="Graphic 9"/>
            <p:cNvSpPr/>
            <p:nvPr/>
          </p:nvSpPr>
          <p:spPr>
            <a:xfrm rot="4166288">
              <a:off x="9178380" y="821959"/>
              <a:ext cx="1731006" cy="1519044"/>
            </a:xfrm>
            <a:custGeom>
              <a:avLst/>
              <a:gdLst>
                <a:gd name="connsiteX0" fmla="*/ 673203 w 933450"/>
                <a:gd name="connsiteY0" fmla="*/ 0 h 819150"/>
                <a:gd name="connsiteX1" fmla="*/ 261818 w 933450"/>
                <a:gd name="connsiteY1" fmla="*/ 0 h 819150"/>
                <a:gd name="connsiteX2" fmla="*/ 213146 w 933450"/>
                <a:gd name="connsiteY2" fmla="*/ 28099 h 819150"/>
                <a:gd name="connsiteX3" fmla="*/ 7501 w 933450"/>
                <a:gd name="connsiteY3" fmla="*/ 384334 h 819150"/>
                <a:gd name="connsiteX4" fmla="*/ 7501 w 933450"/>
                <a:gd name="connsiteY4" fmla="*/ 440531 h 819150"/>
                <a:gd name="connsiteX5" fmla="*/ 213146 w 933450"/>
                <a:gd name="connsiteY5" fmla="*/ 796766 h 819150"/>
                <a:gd name="connsiteX6" fmla="*/ 261818 w 933450"/>
                <a:gd name="connsiteY6" fmla="*/ 824865 h 819150"/>
                <a:gd name="connsiteX7" fmla="*/ 673203 w 933450"/>
                <a:gd name="connsiteY7" fmla="*/ 824865 h 819150"/>
                <a:gd name="connsiteX8" fmla="*/ 721876 w 933450"/>
                <a:gd name="connsiteY8" fmla="*/ 796766 h 819150"/>
                <a:gd name="connsiteX9" fmla="*/ 927521 w 933450"/>
                <a:gd name="connsiteY9" fmla="*/ 440531 h 819150"/>
                <a:gd name="connsiteX10" fmla="*/ 927521 w 933450"/>
                <a:gd name="connsiteY10" fmla="*/ 384334 h 819150"/>
                <a:gd name="connsiteX11" fmla="*/ 721876 w 933450"/>
                <a:gd name="connsiteY11" fmla="*/ 28099 h 819150"/>
                <a:gd name="connsiteX12" fmla="*/ 673203 w 933450"/>
                <a:gd name="connsiteY12" fmla="*/ 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3450" h="819150">
                  <a:moveTo>
                    <a:pt x="673203" y="0"/>
                  </a:moveTo>
                  <a:lnTo>
                    <a:pt x="261818" y="0"/>
                  </a:lnTo>
                  <a:cubicBezTo>
                    <a:pt x="241721" y="0"/>
                    <a:pt x="223242" y="10668"/>
                    <a:pt x="213146" y="28099"/>
                  </a:cubicBezTo>
                  <a:lnTo>
                    <a:pt x="7501" y="384334"/>
                  </a:lnTo>
                  <a:cubicBezTo>
                    <a:pt x="-2500" y="401669"/>
                    <a:pt x="-2500" y="423100"/>
                    <a:pt x="7501" y="440531"/>
                  </a:cubicBezTo>
                  <a:lnTo>
                    <a:pt x="213146" y="796766"/>
                  </a:lnTo>
                  <a:cubicBezTo>
                    <a:pt x="223147" y="814102"/>
                    <a:pt x="241721" y="824865"/>
                    <a:pt x="261818" y="824865"/>
                  </a:cubicBezTo>
                  <a:lnTo>
                    <a:pt x="673203" y="824865"/>
                  </a:lnTo>
                  <a:cubicBezTo>
                    <a:pt x="693301" y="824865"/>
                    <a:pt x="711780" y="814197"/>
                    <a:pt x="721876" y="796766"/>
                  </a:cubicBezTo>
                  <a:lnTo>
                    <a:pt x="927521" y="440531"/>
                  </a:lnTo>
                  <a:cubicBezTo>
                    <a:pt x="937522" y="423196"/>
                    <a:pt x="937522" y="401765"/>
                    <a:pt x="927521" y="384334"/>
                  </a:cubicBezTo>
                  <a:lnTo>
                    <a:pt x="721876" y="28099"/>
                  </a:lnTo>
                  <a:cubicBezTo>
                    <a:pt x="711875" y="10668"/>
                    <a:pt x="693301" y="0"/>
                    <a:pt x="673203" y="0"/>
                  </a:cubicBezTo>
                  <a:close/>
                </a:path>
              </a:pathLst>
            </a:custGeom>
            <a:noFill/>
            <a:ln w="25400" cap="flat">
              <a:solidFill>
                <a:srgbClr val="1CADE4">
                  <a:shade val="50000"/>
                </a:srgbClr>
              </a:solidFill>
              <a:prstDash val="solid"/>
              <a:miter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LY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/>
              </a:endParaRPr>
            </a:p>
          </p:txBody>
        </p:sp>
        <p:grpSp>
          <p:nvGrpSpPr>
            <p:cNvPr id="423" name="Group 80"/>
            <p:cNvGrpSpPr/>
            <p:nvPr/>
          </p:nvGrpSpPr>
          <p:grpSpPr>
            <a:xfrm>
              <a:off x="9101634" y="705985"/>
              <a:ext cx="1865573" cy="1772439"/>
              <a:chOff x="9101633" y="705986"/>
              <a:chExt cx="1865573" cy="1772439"/>
            </a:xfrm>
          </p:grpSpPr>
          <p:sp>
            <p:nvSpPr>
              <p:cNvPr id="424" name="Oval 81"/>
              <p:cNvSpPr/>
              <p:nvPr/>
            </p:nvSpPr>
            <p:spPr>
              <a:xfrm>
                <a:off x="10538002" y="855344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425" name="Oval 82"/>
              <p:cNvSpPr/>
              <p:nvPr/>
            </p:nvSpPr>
            <p:spPr>
              <a:xfrm>
                <a:off x="9101633" y="1401790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426" name="Oval 83"/>
              <p:cNvSpPr/>
              <p:nvPr/>
            </p:nvSpPr>
            <p:spPr>
              <a:xfrm>
                <a:off x="9662852" y="705986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427" name="Oval 84"/>
              <p:cNvSpPr/>
              <p:nvPr/>
            </p:nvSpPr>
            <p:spPr>
              <a:xfrm>
                <a:off x="9405677" y="2179694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428" name="Oval 85"/>
              <p:cNvSpPr/>
              <p:nvPr/>
            </p:nvSpPr>
            <p:spPr>
              <a:xfrm>
                <a:off x="10268806" y="2332690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  <p:sp>
            <p:nvSpPr>
              <p:cNvPr id="429" name="Oval 86"/>
              <p:cNvSpPr/>
              <p:nvPr/>
            </p:nvSpPr>
            <p:spPr>
              <a:xfrm>
                <a:off x="10821471" y="1640089"/>
                <a:ext cx="145735" cy="145735"/>
              </a:xfrm>
              <a:prstGeom prst="ellipse">
                <a:avLst/>
              </a:prstGeom>
              <a:solidFill>
                <a:srgbClr val="1CADE4"/>
              </a:solidFill>
              <a:ln w="12700" cap="flat" cmpd="sng" algn="ctr">
                <a:noFill/>
                <a:prstDash val="solid"/>
                <a:miter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LY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/>
                  <a:ea typeface="+mn-ea"/>
                  <a:cs typeface="+mn-cs"/>
                </a:endParaRPr>
              </a:p>
            </p:txBody>
          </p:sp>
        </p:grpSp>
      </p:grpSp>
      <p:graphicFrame>
        <p:nvGraphicFramePr>
          <p:cNvPr id="432" name="Таблица 431">
            <a:extLst>
              <a:ext uri="{FF2B5EF4-FFF2-40B4-BE49-F238E27FC236}">
                <a16:creationId xmlns:a16="http://schemas.microsoft.com/office/drawing/2014/main" xmlns="" id="{D13E74E8-03F4-1CDE-7636-1E19C8B5F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566662"/>
              </p:ext>
            </p:extLst>
          </p:nvPr>
        </p:nvGraphicFramePr>
        <p:xfrm>
          <a:off x="2139112" y="3011077"/>
          <a:ext cx="7415999" cy="2924327"/>
        </p:xfrm>
        <a:graphic>
          <a:graphicData uri="http://schemas.openxmlformats.org/drawingml/2006/table">
            <a:tbl>
              <a:tblPr/>
              <a:tblGrid>
                <a:gridCol w="6364736">
                  <a:extLst>
                    <a:ext uri="{9D8B030D-6E8A-4147-A177-3AD203B41FA5}">
                      <a16:colId xmlns:a16="http://schemas.microsoft.com/office/drawing/2014/main" xmlns="" val="1885317319"/>
                    </a:ext>
                  </a:extLst>
                </a:gridCol>
                <a:gridCol w="1051263">
                  <a:extLst>
                    <a:ext uri="{9D8B030D-6E8A-4147-A177-3AD203B41FA5}">
                      <a16:colId xmlns:a16="http://schemas.microsoft.com/office/drawing/2014/main" xmlns="" val="3584966113"/>
                    </a:ext>
                  </a:extLst>
                </a:gridCol>
              </a:tblGrid>
              <a:tr h="469894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Совет общественной безопасности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507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614664"/>
                  </a:ext>
                </a:extLst>
              </a:tr>
              <a:tr h="418182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ПДН 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57963442"/>
                  </a:ext>
                </a:extLst>
              </a:tr>
              <a:tr h="404380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Психиатрический учет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19234923"/>
                  </a:ext>
                </a:extLst>
              </a:tr>
              <a:tr h="430803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Предотвращенные нападения по РБ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72270741"/>
                  </a:ext>
                </a:extLst>
              </a:tr>
              <a:tr h="1201068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Профилактика по линии Министерство науки </a:t>
                      </a:r>
                    </a:p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и высшего образования РФ </a:t>
                      </a:r>
                    </a:p>
                    <a:p>
                      <a:pPr algn="l" fontAlgn="b"/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325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190" marR="4190" marT="41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25667602"/>
                  </a:ext>
                </a:extLst>
              </a:tr>
            </a:tbl>
          </a:graphicData>
        </a:graphic>
      </p:graphicFrame>
      <p:grpSp>
        <p:nvGrpSpPr>
          <p:cNvPr id="434" name="Graphic 4"/>
          <p:cNvGrpSpPr/>
          <p:nvPr/>
        </p:nvGrpSpPr>
        <p:grpSpPr>
          <a:xfrm rot="16200000">
            <a:off x="6100896" y="5871298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435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6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7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8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9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0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1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2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3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4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5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6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7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8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9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0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1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2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3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581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" grpId="0" animBg="1"/>
      <p:bldP spid="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Freeform 39"/>
          <p:cNvSpPr>
            <a:spLocks noEditPoints="1"/>
          </p:cNvSpPr>
          <p:nvPr/>
        </p:nvSpPr>
        <p:spPr>
          <a:xfrm rot="19575464">
            <a:off x="525384" y="2492416"/>
            <a:ext cx="3555735" cy="3877607"/>
          </a:xfrm>
          <a:custGeom>
            <a:avLst/>
            <a:gdLst>
              <a:gd name="T0" fmla="*/ 4841 w 4842"/>
              <a:gd name="T1" fmla="*/ 1645 h 3592"/>
              <a:gd name="T2" fmla="*/ 2950 w 4842"/>
              <a:gd name="T3" fmla="*/ 665 h 3592"/>
              <a:gd name="T4" fmla="*/ 2928 w 4842"/>
              <a:gd name="T5" fmla="*/ 644 h 3592"/>
              <a:gd name="T6" fmla="*/ 2583 w 4842"/>
              <a:gd name="T7" fmla="*/ 749 h 3592"/>
              <a:gd name="T8" fmla="*/ 1935 w 4842"/>
              <a:gd name="T9" fmla="*/ 43 h 3592"/>
              <a:gd name="T10" fmla="*/ 1702 w 4842"/>
              <a:gd name="T11" fmla="*/ 891 h 3592"/>
              <a:gd name="T12" fmla="*/ 1395 w 4842"/>
              <a:gd name="T13" fmla="*/ 547 h 3592"/>
              <a:gd name="T14" fmla="*/ 77 w 4842"/>
              <a:gd name="T15" fmla="*/ 1485 h 3592"/>
              <a:gd name="T16" fmla="*/ 60 w 4842"/>
              <a:gd name="T17" fmla="*/ 1531 h 3592"/>
              <a:gd name="T18" fmla="*/ 726 w 4842"/>
              <a:gd name="T19" fmla="*/ 2990 h 3592"/>
              <a:gd name="T20" fmla="*/ 2225 w 4842"/>
              <a:gd name="T21" fmla="*/ 3554 h 3592"/>
              <a:gd name="T22" fmla="*/ 2246 w 4842"/>
              <a:gd name="T23" fmla="*/ 3559 h 3592"/>
              <a:gd name="T24" fmla="*/ 2968 w 4842"/>
              <a:gd name="T25" fmla="*/ 2889 h 3592"/>
              <a:gd name="T26" fmla="*/ 2001 w 4842"/>
              <a:gd name="T27" fmla="*/ 2828 h 3592"/>
              <a:gd name="T28" fmla="*/ 2928 w 4842"/>
              <a:gd name="T29" fmla="*/ 2915 h 3592"/>
              <a:gd name="T30" fmla="*/ 724 w 4842"/>
              <a:gd name="T31" fmla="*/ 2977 h 3592"/>
              <a:gd name="T32" fmla="*/ 1969 w 4842"/>
              <a:gd name="T33" fmla="*/ 2812 h 3592"/>
              <a:gd name="T34" fmla="*/ 1973 w 4842"/>
              <a:gd name="T35" fmla="*/ 2789 h 3592"/>
              <a:gd name="T36" fmla="*/ 100 w 4842"/>
              <a:gd name="T37" fmla="*/ 1529 h 3592"/>
              <a:gd name="T38" fmla="*/ 1979 w 4842"/>
              <a:gd name="T39" fmla="*/ 55 h 3592"/>
              <a:gd name="T40" fmla="*/ 1972 w 4842"/>
              <a:gd name="T41" fmla="*/ 59 h 3592"/>
              <a:gd name="T42" fmla="*/ 1973 w 4842"/>
              <a:gd name="T43" fmla="*/ 960 h 3592"/>
              <a:gd name="T44" fmla="*/ 2763 w 4842"/>
              <a:gd name="T45" fmla="*/ 1092 h 3592"/>
              <a:gd name="T46" fmla="*/ 2602 w 4842"/>
              <a:gd name="T47" fmla="*/ 781 h 3592"/>
              <a:gd name="T48" fmla="*/ 2138 w 4842"/>
              <a:gd name="T49" fmla="*/ 2512 h 3592"/>
              <a:gd name="T50" fmla="*/ 1726 w 4842"/>
              <a:gd name="T51" fmla="*/ 931 h 3592"/>
              <a:gd name="T52" fmla="*/ 1807 w 4842"/>
              <a:gd name="T53" fmla="*/ 1551 h 3592"/>
              <a:gd name="T54" fmla="*/ 2004 w 4842"/>
              <a:gd name="T55" fmla="*/ 2788 h 3592"/>
              <a:gd name="T56" fmla="*/ 1990 w 4842"/>
              <a:gd name="T57" fmla="*/ 2437 h 3592"/>
              <a:gd name="T58" fmla="*/ 1990 w 4842"/>
              <a:gd name="T59" fmla="*/ 2437 h 3592"/>
              <a:gd name="T60" fmla="*/ 1980 w 4842"/>
              <a:gd name="T61" fmla="*/ 1556 h 3592"/>
              <a:gd name="T62" fmla="*/ 1976 w 4842"/>
              <a:gd name="T63" fmla="*/ 1560 h 3592"/>
              <a:gd name="T64" fmla="*/ 1976 w 4842"/>
              <a:gd name="T65" fmla="*/ 1560 h 3592"/>
              <a:gd name="T66" fmla="*/ 1986 w 4842"/>
              <a:gd name="T67" fmla="*/ 2439 h 3592"/>
              <a:gd name="T68" fmla="*/ 1472 w 4842"/>
              <a:gd name="T69" fmla="*/ 2191 h 3592"/>
              <a:gd name="T70" fmla="*/ 2924 w 4842"/>
              <a:gd name="T71" fmla="*/ 2888 h 3592"/>
              <a:gd name="T72" fmla="*/ 2944 w 4842"/>
              <a:gd name="T73" fmla="*/ 2874 h 3592"/>
              <a:gd name="T74" fmla="*/ 2784 w 4842"/>
              <a:gd name="T75" fmla="*/ 1156 h 3592"/>
              <a:gd name="T76" fmla="*/ 1740 w 4842"/>
              <a:gd name="T77" fmla="*/ 913 h 3592"/>
              <a:gd name="T78" fmla="*/ 1711 w 4842"/>
              <a:gd name="T79" fmla="*/ 932 h 3592"/>
              <a:gd name="T80" fmla="*/ 1711 w 4842"/>
              <a:gd name="T81" fmla="*/ 932 h 3592"/>
              <a:gd name="T82" fmla="*/ 950 w 4842"/>
              <a:gd name="T83" fmla="*/ 1575 h 3592"/>
              <a:gd name="T84" fmla="*/ 971 w 4842"/>
              <a:gd name="T85" fmla="*/ 1529 h 3592"/>
              <a:gd name="T86" fmla="*/ 1457 w 4842"/>
              <a:gd name="T87" fmla="*/ 2179 h 3592"/>
              <a:gd name="T88" fmla="*/ 2948 w 4842"/>
              <a:gd name="T89" fmla="*/ 2874 h 3592"/>
              <a:gd name="T90" fmla="*/ 4822 w 4842"/>
              <a:gd name="T91" fmla="*/ 1644 h 3592"/>
              <a:gd name="T92" fmla="*/ 2811 w 4842"/>
              <a:gd name="T93" fmla="*/ 1135 h 3592"/>
              <a:gd name="T94" fmla="*/ 2794 w 4842"/>
              <a:gd name="T95" fmla="*/ 1092 h 3592"/>
              <a:gd name="T96" fmla="*/ 2929 w 4842"/>
              <a:gd name="T97" fmla="*/ 648 h 3592"/>
              <a:gd name="T98" fmla="*/ 2526 w 4842"/>
              <a:gd name="T99" fmla="*/ 780 h 3592"/>
              <a:gd name="T100" fmla="*/ 1958 w 4842"/>
              <a:gd name="T101" fmla="*/ 61 h 3592"/>
              <a:gd name="T102" fmla="*/ 1719 w 4842"/>
              <a:gd name="T103" fmla="*/ 886 h 3592"/>
              <a:gd name="T104" fmla="*/ 1433 w 4842"/>
              <a:gd name="T105" fmla="*/ 562 h 3592"/>
              <a:gd name="T106" fmla="*/ 1696 w 4842"/>
              <a:gd name="T107" fmla="*/ 920 h 3592"/>
              <a:gd name="T108" fmla="*/ 947 w 4842"/>
              <a:gd name="T109" fmla="*/ 1573 h 3592"/>
              <a:gd name="T110" fmla="*/ 79 w 4842"/>
              <a:gd name="T111" fmla="*/ 1502 h 3592"/>
              <a:gd name="T112" fmla="*/ 75 w 4842"/>
              <a:gd name="T113" fmla="*/ 1517 h 3592"/>
              <a:gd name="T114" fmla="*/ 686 w 4842"/>
              <a:gd name="T115" fmla="*/ 2962 h 3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42" h="3592">
                <a:moveTo>
                  <a:pt x="4842" y="1652"/>
                </a:moveTo>
                <a:quadBezTo>
                  <a:pt x="4842" y="1652"/>
                  <a:pt x="4842" y="1652"/>
                </a:quadBezTo>
                <a:quadBezTo>
                  <a:pt x="4842" y="1652"/>
                  <a:pt x="4842" y="1652"/>
                </a:quadBezTo>
                <a:quadBezTo>
                  <a:pt x="4841" y="1645"/>
                  <a:pt x="4841" y="1645"/>
                </a:quadBezTo>
                <a:quadBezTo>
                  <a:pt x="2812" y="1131"/>
                  <a:pt x="2812" y="1131"/>
                </a:quadBezTo>
                <a:cubicBezTo>
                  <a:pt x="2814" y="1124"/>
                  <a:pt x="2814" y="1117"/>
                  <a:pt x="2811" y="1109"/>
                </a:cubicBezTo>
                <a:cubicBezTo>
                  <a:pt x="2808" y="1103"/>
                  <a:pt x="2803" y="1097"/>
                  <a:pt x="2797" y="1094"/>
                </a:cubicBezTo>
                <a:quadBezTo>
                  <a:pt x="2950" y="665"/>
                  <a:pt x="2950" y="665"/>
                </a:quadBezTo>
                <a:cubicBezTo>
                  <a:pt x="2956" y="666"/>
                  <a:pt x="2961" y="666"/>
                  <a:pt x="2967" y="664"/>
                </a:cubicBezTo>
                <a:cubicBezTo>
                  <a:pt x="2981" y="658"/>
                  <a:pt x="2988" y="641"/>
                  <a:pt x="2982" y="627"/>
                </a:cubicBezTo>
                <a:cubicBezTo>
                  <a:pt x="2976" y="612"/>
                  <a:pt x="2960" y="605"/>
                  <a:pt x="2945" y="611"/>
                </a:cubicBezTo>
                <a:cubicBezTo>
                  <a:pt x="2932" y="616"/>
                  <a:pt x="2925" y="630"/>
                  <a:pt x="2928" y="644"/>
                </a:cubicBezTo>
                <a:quadBezTo>
                  <a:pt x="2617" y="761"/>
                  <a:pt x="2617" y="761"/>
                </a:quadBezTo>
                <a:cubicBezTo>
                  <a:pt x="2617" y="759"/>
                  <a:pt x="2617" y="756"/>
                  <a:pt x="2616" y="754"/>
                </a:cubicBezTo>
                <a:cubicBezTo>
                  <a:pt x="2612" y="744"/>
                  <a:pt x="2601" y="740"/>
                  <a:pt x="2591" y="744"/>
                </a:cubicBezTo>
                <a:cubicBezTo>
                  <a:pt x="2588" y="745"/>
                  <a:pt x="2585" y="747"/>
                  <a:pt x="2583" y="749"/>
                </a:cubicBezTo>
                <a:quadBezTo>
                  <a:pt x="1983" y="51"/>
                  <a:pt x="1983" y="51"/>
                </a:quadBezTo>
                <a:cubicBezTo>
                  <a:pt x="1990" y="43"/>
                  <a:pt x="1992" y="32"/>
                  <a:pt x="1988" y="22"/>
                </a:cubicBezTo>
                <a:cubicBezTo>
                  <a:pt x="1982" y="7"/>
                  <a:pt x="1965" y="0"/>
                  <a:pt x="1951" y="6"/>
                </a:cubicBezTo>
                <a:cubicBezTo>
                  <a:pt x="1936" y="12"/>
                  <a:pt x="1929" y="28"/>
                  <a:pt x="1935" y="43"/>
                </a:cubicBezTo>
                <a:cubicBezTo>
                  <a:pt x="1938" y="50"/>
                  <a:pt x="1944" y="55"/>
                  <a:pt x="1950" y="58"/>
                </a:cubicBezTo>
                <a:quadBezTo>
                  <a:pt x="1715" y="886"/>
                  <a:pt x="1715" y="886"/>
                </a:quadBezTo>
                <a:cubicBezTo>
                  <a:pt x="1713" y="886"/>
                  <a:pt x="1711" y="887"/>
                  <a:pt x="1708" y="888"/>
                </a:cubicBezTo>
                <a:cubicBezTo>
                  <a:pt x="1706" y="889"/>
                  <a:pt x="1704" y="890"/>
                  <a:pt x="1702" y="891"/>
                </a:cubicBezTo>
                <a:quadBezTo>
                  <a:pt x="1442" y="556"/>
                  <a:pt x="1442" y="556"/>
                </a:quadBezTo>
                <a:cubicBezTo>
                  <a:pt x="1450" y="548"/>
                  <a:pt x="1453" y="536"/>
                  <a:pt x="1448" y="525"/>
                </a:cubicBezTo>
                <a:cubicBezTo>
                  <a:pt x="1442" y="511"/>
                  <a:pt x="1426" y="504"/>
                  <a:pt x="1411" y="510"/>
                </a:cubicBezTo>
                <a:cubicBezTo>
                  <a:pt x="1397" y="515"/>
                  <a:pt x="1389" y="532"/>
                  <a:pt x="1395" y="547"/>
                </a:cubicBezTo>
                <a:cubicBezTo>
                  <a:pt x="1398" y="553"/>
                  <a:pt x="1403" y="558"/>
                  <a:pt x="1409" y="561"/>
                </a:cubicBezTo>
                <a:quadBezTo>
                  <a:pt x="969" y="1525"/>
                  <a:pt x="969" y="1525"/>
                </a:quadBezTo>
                <a:quadBezTo>
                  <a:pt x="80" y="1498"/>
                  <a:pt x="80" y="1498"/>
                </a:quadBezTo>
                <a:cubicBezTo>
                  <a:pt x="79" y="1493"/>
                  <a:pt x="79" y="1489"/>
                  <a:pt x="77" y="1485"/>
                </a:cubicBezTo>
                <a:cubicBezTo>
                  <a:pt x="69" y="1466"/>
                  <a:pt x="47" y="1457"/>
                  <a:pt x="28" y="1464"/>
                </a:cubicBezTo>
                <a:cubicBezTo>
                  <a:pt x="9" y="1472"/>
                  <a:pt x="0" y="1494"/>
                  <a:pt x="8" y="1513"/>
                </a:cubicBezTo>
                <a:cubicBezTo>
                  <a:pt x="16" y="1532"/>
                  <a:pt x="37" y="1541"/>
                  <a:pt x="56" y="1533"/>
                </a:cubicBezTo>
                <a:cubicBezTo>
                  <a:pt x="58" y="1533"/>
                  <a:pt x="59" y="1532"/>
                  <a:pt x="60" y="1531"/>
                </a:cubicBezTo>
                <a:quadBezTo>
                  <a:pt x="683" y="2963"/>
                  <a:pt x="683" y="2963"/>
                </a:quadBezTo>
                <a:cubicBezTo>
                  <a:pt x="671" y="2971"/>
                  <a:pt x="666" y="2985"/>
                  <a:pt x="671" y="2998"/>
                </a:cubicBezTo>
                <a:cubicBezTo>
                  <a:pt x="677" y="3013"/>
                  <a:pt x="694" y="3020"/>
                  <a:pt x="708" y="3014"/>
                </a:cubicBezTo>
                <a:cubicBezTo>
                  <a:pt x="719" y="3010"/>
                  <a:pt x="725" y="3000"/>
                  <a:pt x="726" y="2990"/>
                </a:cubicBezTo>
                <a:quadBezTo>
                  <a:pt x="1970" y="2816"/>
                  <a:pt x="1970" y="2816"/>
                </a:quadBezTo>
                <a:cubicBezTo>
                  <a:pt x="1975" y="2827"/>
                  <a:pt x="1986" y="2832"/>
                  <a:pt x="1997" y="2829"/>
                </a:cubicBezTo>
                <a:quadBezTo>
                  <a:pt x="2229" y="3553"/>
                  <a:pt x="2229" y="3553"/>
                </a:quadBezTo>
                <a:cubicBezTo>
                  <a:pt x="2227" y="3553"/>
                  <a:pt x="2226" y="3553"/>
                  <a:pt x="2225" y="3554"/>
                </a:cubicBezTo>
                <a:cubicBezTo>
                  <a:pt x="2215" y="3558"/>
                  <a:pt x="2211" y="3568"/>
                  <a:pt x="2214" y="3578"/>
                </a:cubicBezTo>
                <a:cubicBezTo>
                  <a:pt x="2218" y="3587"/>
                  <a:pt x="2229" y="3592"/>
                  <a:pt x="2238" y="3588"/>
                </a:cubicBezTo>
                <a:cubicBezTo>
                  <a:pt x="2248" y="3584"/>
                  <a:pt x="2252" y="3573"/>
                  <a:pt x="2249" y="3564"/>
                </a:cubicBezTo>
                <a:cubicBezTo>
                  <a:pt x="2248" y="3562"/>
                  <a:pt x="2247" y="3561"/>
                  <a:pt x="2246" y="3559"/>
                </a:cubicBezTo>
                <a:quadBezTo>
                  <a:pt x="2931" y="2917"/>
                  <a:pt x="2931" y="2917"/>
                </a:quadBezTo>
                <a:cubicBezTo>
                  <a:pt x="2938" y="2922"/>
                  <a:pt x="2947" y="2924"/>
                  <a:pt x="2955" y="2920"/>
                </a:cubicBezTo>
                <a:cubicBezTo>
                  <a:pt x="2967" y="2915"/>
                  <a:pt x="2973" y="2901"/>
                  <a:pt x="2968" y="2889"/>
                </a:cubicBezTo>
                <a:quadBezTo>
                  <a:pt x="2968" y="2889"/>
                  <a:pt x="2968" y="2889"/>
                </a:quadBezTo>
                <a:quadBezTo>
                  <a:pt x="3490" y="2544"/>
                  <a:pt x="3490" y="2544"/>
                </a:quadBezTo>
                <a:lnTo>
                  <a:pt x="4842" y="1652"/>
                </a:lnTo>
                <a:close/>
                <a:moveTo>
                  <a:pt x="2233" y="3553"/>
                </a:moveTo>
                <a:quadBezTo>
                  <a:pt x="2001" y="2828"/>
                  <a:pt x="2001" y="2828"/>
                </a:quadBezTo>
                <a:cubicBezTo>
                  <a:pt x="2007" y="2825"/>
                  <a:pt x="2011" y="2820"/>
                  <a:pt x="2013" y="2815"/>
                </a:cubicBezTo>
                <a:quadBezTo>
                  <a:pt x="2922" y="2900"/>
                  <a:pt x="2922" y="2900"/>
                </a:quadBezTo>
                <a:cubicBezTo>
                  <a:pt x="2922" y="2902"/>
                  <a:pt x="2923" y="2905"/>
                  <a:pt x="2924" y="2907"/>
                </a:cubicBezTo>
                <a:cubicBezTo>
                  <a:pt x="2925" y="2910"/>
                  <a:pt x="2926" y="2913"/>
                  <a:pt x="2928" y="2915"/>
                </a:cubicBezTo>
                <a:quadBezTo>
                  <a:pt x="2243" y="3557"/>
                  <a:pt x="2243" y="3557"/>
                </a:quadBezTo>
                <a:cubicBezTo>
                  <a:pt x="2240" y="3554"/>
                  <a:pt x="2237" y="3553"/>
                  <a:pt x="2233" y="3553"/>
                </a:cubicBezTo>
                <a:close/>
                <a:moveTo>
                  <a:pt x="726" y="2986"/>
                </a:moveTo>
                <a:cubicBezTo>
                  <a:pt x="726" y="2983"/>
                  <a:pt x="725" y="2980"/>
                  <a:pt x="724" y="2977"/>
                </a:cubicBezTo>
                <a:cubicBezTo>
                  <a:pt x="720" y="2968"/>
                  <a:pt x="712" y="2962"/>
                  <a:pt x="704" y="2960"/>
                </a:cubicBezTo>
                <a:quadBezTo>
                  <a:pt x="866" y="2049"/>
                  <a:pt x="866" y="2049"/>
                </a:quadBezTo>
                <a:quadBezTo>
                  <a:pt x="1972" y="2794"/>
                  <a:pt x="1972" y="2794"/>
                </a:quadBezTo>
                <a:cubicBezTo>
                  <a:pt x="1969" y="2799"/>
                  <a:pt x="1967" y="2806"/>
                  <a:pt x="1969" y="2812"/>
                </a:cubicBezTo>
                <a:lnTo>
                  <a:pt x="726" y="2986"/>
                </a:lnTo>
                <a:close/>
                <a:moveTo>
                  <a:pt x="891" y="1910"/>
                </a:moveTo>
                <a:quadBezTo>
                  <a:pt x="1463" y="2187"/>
                  <a:pt x="1463" y="2187"/>
                </a:quadBezTo>
                <a:quadBezTo>
                  <a:pt x="1973" y="2789"/>
                  <a:pt x="1973" y="2789"/>
                </a:quadBezTo>
                <a:quadBezTo>
                  <a:pt x="867" y="2045"/>
                  <a:pt x="867" y="2045"/>
                </a:quadBezTo>
                <a:lnTo>
                  <a:pt x="891" y="1910"/>
                </a:lnTo>
                <a:close/>
                <a:moveTo>
                  <a:pt x="863" y="2042"/>
                </a:moveTo>
                <a:quadBezTo>
                  <a:pt x="100" y="1529"/>
                  <a:pt x="100" y="1529"/>
                </a:quadBezTo>
                <a:quadBezTo>
                  <a:pt x="887" y="1908"/>
                  <a:pt x="887" y="1908"/>
                </a:quadBezTo>
                <a:lnTo>
                  <a:pt x="863" y="2042"/>
                </a:lnTo>
                <a:close/>
                <a:moveTo>
                  <a:pt x="1972" y="59"/>
                </a:moveTo>
                <a:cubicBezTo>
                  <a:pt x="1975" y="58"/>
                  <a:pt x="1977" y="57"/>
                  <a:pt x="1979" y="55"/>
                </a:cubicBezTo>
                <a:quadBezTo>
                  <a:pt x="2521" y="780"/>
                  <a:pt x="2521" y="780"/>
                </a:quadBezTo>
                <a:quadBezTo>
                  <a:pt x="1971" y="867"/>
                  <a:pt x="1971" y="867"/>
                </a:quadBezTo>
                <a:quadBezTo>
                  <a:pt x="1962" y="61"/>
                  <a:pt x="1962" y="61"/>
                </a:quadBezTo>
                <a:cubicBezTo>
                  <a:pt x="1965" y="61"/>
                  <a:pt x="1969" y="60"/>
                  <a:pt x="1972" y="59"/>
                </a:cubicBezTo>
                <a:close/>
                <a:moveTo>
                  <a:pt x="2524" y="784"/>
                </a:moveTo>
                <a:quadBezTo>
                  <a:pt x="2757" y="1096"/>
                  <a:pt x="2757" y="1096"/>
                </a:quadBezTo>
                <a:cubicBezTo>
                  <a:pt x="2751" y="1101"/>
                  <a:pt x="2746" y="1108"/>
                  <a:pt x="2745" y="1116"/>
                </a:cubicBezTo>
                <a:quadBezTo>
                  <a:pt x="1973" y="960"/>
                  <a:pt x="1973" y="960"/>
                </a:quadBezTo>
                <a:quadBezTo>
                  <a:pt x="1972" y="871"/>
                  <a:pt x="1972" y="871"/>
                </a:quadBezTo>
                <a:lnTo>
                  <a:pt x="2524" y="784"/>
                </a:lnTo>
                <a:close/>
                <a:moveTo>
                  <a:pt x="2602" y="781"/>
                </a:moveTo>
                <a:quadBezTo>
                  <a:pt x="2763" y="1092"/>
                  <a:pt x="2763" y="1092"/>
                </a:quadBezTo>
                <a:cubicBezTo>
                  <a:pt x="2762" y="1092"/>
                  <a:pt x="2761" y="1093"/>
                  <a:pt x="2760" y="1093"/>
                </a:cubicBezTo>
                <a:quadBezTo>
                  <a:pt x="2528" y="783"/>
                  <a:pt x="2528" y="783"/>
                </a:quadBezTo>
                <a:quadBezTo>
                  <a:pt x="2584" y="775"/>
                  <a:pt x="2584" y="775"/>
                </a:quadBezTo>
                <a:cubicBezTo>
                  <a:pt x="2588" y="780"/>
                  <a:pt x="2595" y="782"/>
                  <a:pt x="2602" y="781"/>
                </a:cubicBezTo>
                <a:close/>
                <a:moveTo>
                  <a:pt x="2014" y="2811"/>
                </a:moveTo>
                <a:cubicBezTo>
                  <a:pt x="2015" y="2807"/>
                  <a:pt x="2014" y="2802"/>
                  <a:pt x="2013" y="2798"/>
                </a:cubicBezTo>
                <a:cubicBezTo>
                  <a:pt x="2012" y="2795"/>
                  <a:pt x="2010" y="2793"/>
                  <a:pt x="2007" y="2791"/>
                </a:cubicBezTo>
                <a:quadBezTo>
                  <a:pt x="2138" y="2512"/>
                  <a:pt x="2138" y="2512"/>
                </a:quadBezTo>
                <a:quadBezTo>
                  <a:pt x="2923" y="2892"/>
                  <a:pt x="2923" y="2892"/>
                </a:quadBezTo>
                <a:cubicBezTo>
                  <a:pt x="2922" y="2893"/>
                  <a:pt x="2922" y="2894"/>
                  <a:pt x="2922" y="2896"/>
                </a:cubicBezTo>
                <a:lnTo>
                  <a:pt x="2014" y="2811"/>
                </a:lnTo>
                <a:close/>
                <a:moveTo>
                  <a:pt x="1726" y="931"/>
                </a:moveTo>
                <a:cubicBezTo>
                  <a:pt x="1732" y="928"/>
                  <a:pt x="1737" y="923"/>
                  <a:pt x="1739" y="917"/>
                </a:cubicBezTo>
                <a:quadBezTo>
                  <a:pt x="1969" y="963"/>
                  <a:pt x="1969" y="963"/>
                </a:quadBezTo>
                <a:quadBezTo>
                  <a:pt x="1976" y="1556"/>
                  <a:pt x="1976" y="1556"/>
                </a:quadBezTo>
                <a:quadBezTo>
                  <a:pt x="1807" y="1551"/>
                  <a:pt x="1807" y="1551"/>
                </a:quadBezTo>
                <a:quadBezTo>
                  <a:pt x="1715" y="933"/>
                  <a:pt x="1715" y="933"/>
                </a:quadBezTo>
                <a:cubicBezTo>
                  <a:pt x="1719" y="933"/>
                  <a:pt x="1722" y="932"/>
                  <a:pt x="1726" y="931"/>
                </a:cubicBezTo>
                <a:close/>
                <a:moveTo>
                  <a:pt x="2134" y="2511"/>
                </a:moveTo>
                <a:quadBezTo>
                  <a:pt x="2004" y="2788"/>
                  <a:pt x="2004" y="2788"/>
                </a:quadBezTo>
                <a:cubicBezTo>
                  <a:pt x="2001" y="2786"/>
                  <a:pt x="1998" y="2785"/>
                  <a:pt x="1994" y="2784"/>
                </a:cubicBezTo>
                <a:quadBezTo>
                  <a:pt x="1990" y="2441"/>
                  <a:pt x="1990" y="2441"/>
                </a:quadBezTo>
                <a:lnTo>
                  <a:pt x="2134" y="2511"/>
                </a:lnTo>
                <a:close/>
                <a:moveTo>
                  <a:pt x="1990" y="2437"/>
                </a:moveTo>
                <a:quadBezTo>
                  <a:pt x="1980" y="1560"/>
                  <a:pt x="1980" y="1560"/>
                </a:quadBezTo>
                <a:quadBezTo>
                  <a:pt x="2570" y="1578"/>
                  <a:pt x="2570" y="1578"/>
                </a:quadBezTo>
                <a:quadBezTo>
                  <a:pt x="2136" y="2507"/>
                  <a:pt x="2136" y="2507"/>
                </a:quadBezTo>
                <a:lnTo>
                  <a:pt x="1990" y="2437"/>
                </a:lnTo>
                <a:close/>
                <a:moveTo>
                  <a:pt x="2747" y="1135"/>
                </a:moveTo>
                <a:cubicBezTo>
                  <a:pt x="2751" y="1145"/>
                  <a:pt x="2759" y="1152"/>
                  <a:pt x="2768" y="1155"/>
                </a:cubicBezTo>
                <a:quadBezTo>
                  <a:pt x="2572" y="1574"/>
                  <a:pt x="2572" y="1574"/>
                </a:quadBezTo>
                <a:quadBezTo>
                  <a:pt x="1980" y="1556"/>
                  <a:pt x="1980" y="1556"/>
                </a:quadBezTo>
                <a:quadBezTo>
                  <a:pt x="1973" y="964"/>
                  <a:pt x="1973" y="964"/>
                </a:quadBezTo>
                <a:quadBezTo>
                  <a:pt x="2745" y="1120"/>
                  <a:pt x="2745" y="1120"/>
                </a:quadBezTo>
                <a:cubicBezTo>
                  <a:pt x="2744" y="1125"/>
                  <a:pt x="2745" y="1130"/>
                  <a:pt x="2747" y="1135"/>
                </a:cubicBezTo>
                <a:close/>
                <a:moveTo>
                  <a:pt x="1976" y="1560"/>
                </a:moveTo>
                <a:quadBezTo>
                  <a:pt x="1986" y="2435"/>
                  <a:pt x="1986" y="2435"/>
                </a:quadBezTo>
                <a:quadBezTo>
                  <a:pt x="1935" y="2410"/>
                  <a:pt x="1935" y="2410"/>
                </a:quadBezTo>
                <a:quadBezTo>
                  <a:pt x="1808" y="1555"/>
                  <a:pt x="1808" y="1555"/>
                </a:quadBezTo>
                <a:lnTo>
                  <a:pt x="1976" y="1560"/>
                </a:lnTo>
                <a:close/>
                <a:moveTo>
                  <a:pt x="1986" y="2439"/>
                </a:moveTo>
                <a:quadBezTo>
                  <a:pt x="1990" y="2780"/>
                  <a:pt x="1990" y="2780"/>
                </a:quadBezTo>
                <a:quadBezTo>
                  <a:pt x="1936" y="2415"/>
                  <a:pt x="1936" y="2415"/>
                </a:quadBezTo>
                <a:lnTo>
                  <a:pt x="1986" y="2439"/>
                </a:lnTo>
                <a:close/>
                <a:moveTo>
                  <a:pt x="1987" y="2785"/>
                </a:moveTo>
                <a:cubicBezTo>
                  <a:pt x="1985" y="2785"/>
                  <a:pt x="1984" y="2785"/>
                  <a:pt x="1983" y="2786"/>
                </a:cubicBezTo>
                <a:cubicBezTo>
                  <a:pt x="1981" y="2787"/>
                  <a:pt x="1979" y="2788"/>
                  <a:pt x="1978" y="2789"/>
                </a:cubicBezTo>
                <a:quadBezTo>
                  <a:pt x="1472" y="2191"/>
                  <a:pt x="1472" y="2191"/>
                </a:quadBezTo>
                <a:quadBezTo>
                  <a:pt x="1932" y="2413"/>
                  <a:pt x="1932" y="2413"/>
                </a:quadBezTo>
                <a:lnTo>
                  <a:pt x="1987" y="2785"/>
                </a:lnTo>
                <a:close/>
                <a:moveTo>
                  <a:pt x="2937" y="2876"/>
                </a:moveTo>
                <a:cubicBezTo>
                  <a:pt x="2931" y="2878"/>
                  <a:pt x="2927" y="2883"/>
                  <a:pt x="2924" y="2888"/>
                </a:cubicBezTo>
                <a:quadBezTo>
                  <a:pt x="2139" y="2509"/>
                  <a:pt x="2139" y="2509"/>
                </a:quadBezTo>
                <a:quadBezTo>
                  <a:pt x="2575" y="1579"/>
                  <a:pt x="2575" y="1579"/>
                </a:quadBezTo>
                <a:quadBezTo>
                  <a:pt x="2824" y="1586"/>
                  <a:pt x="2824" y="1586"/>
                </a:quadBezTo>
                <a:quadBezTo>
                  <a:pt x="2944" y="2874"/>
                  <a:pt x="2944" y="2874"/>
                </a:quadBezTo>
                <a:cubicBezTo>
                  <a:pt x="2941" y="2874"/>
                  <a:pt x="2939" y="2875"/>
                  <a:pt x="2937" y="2876"/>
                </a:cubicBezTo>
                <a:close/>
                <a:moveTo>
                  <a:pt x="2576" y="1575"/>
                </a:moveTo>
                <a:quadBezTo>
                  <a:pt x="2772" y="1156"/>
                  <a:pt x="2772" y="1156"/>
                </a:quadBezTo>
                <a:cubicBezTo>
                  <a:pt x="2776" y="1157"/>
                  <a:pt x="2780" y="1157"/>
                  <a:pt x="2784" y="1156"/>
                </a:cubicBezTo>
                <a:quadBezTo>
                  <a:pt x="2823" y="1582"/>
                  <a:pt x="2823" y="1582"/>
                </a:quadBezTo>
                <a:lnTo>
                  <a:pt x="2576" y="1575"/>
                </a:lnTo>
                <a:close/>
                <a:moveTo>
                  <a:pt x="1969" y="959"/>
                </a:moveTo>
                <a:quadBezTo>
                  <a:pt x="1740" y="913"/>
                  <a:pt x="1740" y="913"/>
                </a:quadBezTo>
                <a:cubicBezTo>
                  <a:pt x="1740" y="911"/>
                  <a:pt x="1741" y="909"/>
                  <a:pt x="1740" y="907"/>
                </a:cubicBezTo>
                <a:quadBezTo>
                  <a:pt x="1968" y="871"/>
                  <a:pt x="1968" y="871"/>
                </a:quadBezTo>
                <a:lnTo>
                  <a:pt x="1969" y="959"/>
                </a:lnTo>
                <a:close/>
                <a:moveTo>
                  <a:pt x="1711" y="932"/>
                </a:moveTo>
                <a:quadBezTo>
                  <a:pt x="1803" y="1551"/>
                  <a:pt x="1803" y="1551"/>
                </a:quadBezTo>
                <a:quadBezTo>
                  <a:pt x="1006" y="1526"/>
                  <a:pt x="1006" y="1526"/>
                </a:quadBezTo>
                <a:quadBezTo>
                  <a:pt x="1698" y="923"/>
                  <a:pt x="1698" y="923"/>
                </a:quadBezTo>
                <a:cubicBezTo>
                  <a:pt x="1702" y="928"/>
                  <a:pt x="1706" y="931"/>
                  <a:pt x="1711" y="932"/>
                </a:cubicBezTo>
                <a:close/>
                <a:moveTo>
                  <a:pt x="1804" y="1555"/>
                </a:moveTo>
                <a:quadBezTo>
                  <a:pt x="1931" y="2408"/>
                  <a:pt x="1931" y="2408"/>
                </a:quadBezTo>
                <a:quadBezTo>
                  <a:pt x="1465" y="2183"/>
                  <a:pt x="1465" y="2183"/>
                </a:quadBezTo>
                <a:quadBezTo>
                  <a:pt x="950" y="1575"/>
                  <a:pt x="950" y="1575"/>
                </a:quadBezTo>
                <a:quadBezTo>
                  <a:pt x="1002" y="1530"/>
                  <a:pt x="1002" y="1530"/>
                </a:quadBezTo>
                <a:lnTo>
                  <a:pt x="1804" y="1555"/>
                </a:lnTo>
                <a:close/>
                <a:moveTo>
                  <a:pt x="954" y="1566"/>
                </a:moveTo>
                <a:quadBezTo>
                  <a:pt x="971" y="1529"/>
                  <a:pt x="971" y="1529"/>
                </a:quadBezTo>
                <a:quadBezTo>
                  <a:pt x="996" y="1530"/>
                  <a:pt x="996" y="1530"/>
                </a:quadBezTo>
                <a:lnTo>
                  <a:pt x="954" y="1566"/>
                </a:lnTo>
                <a:close/>
                <a:moveTo>
                  <a:pt x="950" y="1580"/>
                </a:moveTo>
                <a:quadBezTo>
                  <a:pt x="1457" y="2179"/>
                  <a:pt x="1457" y="2179"/>
                </a:quadBezTo>
                <a:quadBezTo>
                  <a:pt x="891" y="1906"/>
                  <a:pt x="891" y="1906"/>
                </a:quadBezTo>
                <a:lnTo>
                  <a:pt x="950" y="1580"/>
                </a:lnTo>
                <a:close/>
                <a:moveTo>
                  <a:pt x="2966" y="2885"/>
                </a:moveTo>
                <a:cubicBezTo>
                  <a:pt x="2962" y="2879"/>
                  <a:pt x="2955" y="2875"/>
                  <a:pt x="2948" y="2874"/>
                </a:cubicBezTo>
                <a:quadBezTo>
                  <a:pt x="2828" y="1586"/>
                  <a:pt x="2828" y="1586"/>
                </a:quadBezTo>
                <a:quadBezTo>
                  <a:pt x="4840" y="1649"/>
                  <a:pt x="4840" y="1649"/>
                </a:quadBezTo>
                <a:lnTo>
                  <a:pt x="2966" y="2885"/>
                </a:lnTo>
                <a:close/>
                <a:moveTo>
                  <a:pt x="4822" y="1644"/>
                </a:moveTo>
                <a:quadBezTo>
                  <a:pt x="2827" y="1582"/>
                  <a:pt x="2827" y="1582"/>
                </a:quadBezTo>
                <a:quadBezTo>
                  <a:pt x="2788" y="1156"/>
                  <a:pt x="2788" y="1156"/>
                </a:quadBezTo>
                <a:cubicBezTo>
                  <a:pt x="2789" y="1155"/>
                  <a:pt x="2790" y="1155"/>
                  <a:pt x="2792" y="1154"/>
                </a:cubicBezTo>
                <a:cubicBezTo>
                  <a:pt x="2801" y="1151"/>
                  <a:pt x="2807" y="1144"/>
                  <a:pt x="2811" y="1135"/>
                </a:cubicBezTo>
                <a:lnTo>
                  <a:pt x="4822" y="1644"/>
                </a:lnTo>
                <a:close/>
                <a:moveTo>
                  <a:pt x="2929" y="648"/>
                </a:moveTo>
                <a:cubicBezTo>
                  <a:pt x="2933" y="656"/>
                  <a:pt x="2939" y="662"/>
                  <a:pt x="2947" y="664"/>
                </a:cubicBezTo>
                <a:quadBezTo>
                  <a:pt x="2794" y="1092"/>
                  <a:pt x="2794" y="1092"/>
                </a:quadBezTo>
                <a:cubicBezTo>
                  <a:pt x="2786" y="1087"/>
                  <a:pt x="2776" y="1087"/>
                  <a:pt x="2766" y="1090"/>
                </a:cubicBezTo>
                <a:quadBezTo>
                  <a:pt x="2606" y="779"/>
                  <a:pt x="2606" y="779"/>
                </a:quadBezTo>
                <a:cubicBezTo>
                  <a:pt x="2612" y="777"/>
                  <a:pt x="2616" y="771"/>
                  <a:pt x="2617" y="765"/>
                </a:cubicBezTo>
                <a:quadBezTo>
                  <a:pt x="2929" y="648"/>
                  <a:pt x="2929" y="648"/>
                </a:quadBezTo>
                <a:quadBezTo>
                  <a:pt x="2929" y="648"/>
                  <a:pt x="2929" y="648"/>
                </a:quadBezTo>
                <a:close/>
                <a:moveTo>
                  <a:pt x="2580" y="769"/>
                </a:moveTo>
                <a:cubicBezTo>
                  <a:pt x="2580" y="770"/>
                  <a:pt x="2581" y="770"/>
                  <a:pt x="2581" y="771"/>
                </a:cubicBezTo>
                <a:quadBezTo>
                  <a:pt x="2526" y="780"/>
                  <a:pt x="2526" y="780"/>
                </a:quadBezTo>
                <a:quadBezTo>
                  <a:pt x="2000" y="77"/>
                  <a:pt x="2000" y="77"/>
                </a:quadBezTo>
                <a:quadBezTo>
                  <a:pt x="2581" y="752"/>
                  <a:pt x="2581" y="752"/>
                </a:quadBezTo>
                <a:cubicBezTo>
                  <a:pt x="2578" y="757"/>
                  <a:pt x="2578" y="763"/>
                  <a:pt x="2580" y="769"/>
                </a:cubicBezTo>
                <a:close/>
                <a:moveTo>
                  <a:pt x="1958" y="61"/>
                </a:moveTo>
                <a:quadBezTo>
                  <a:pt x="1968" y="867"/>
                  <a:pt x="1968" y="867"/>
                </a:quadBezTo>
                <a:quadBezTo>
                  <a:pt x="1740" y="903"/>
                  <a:pt x="1740" y="903"/>
                </a:quadBezTo>
                <a:cubicBezTo>
                  <a:pt x="1739" y="902"/>
                  <a:pt x="1739" y="901"/>
                  <a:pt x="1739" y="901"/>
                </a:cubicBezTo>
                <a:cubicBezTo>
                  <a:pt x="1735" y="892"/>
                  <a:pt x="1728" y="887"/>
                  <a:pt x="1719" y="886"/>
                </a:cubicBezTo>
                <a:quadBezTo>
                  <a:pt x="1954" y="60"/>
                  <a:pt x="1954" y="60"/>
                </a:quadBezTo>
                <a:cubicBezTo>
                  <a:pt x="1955" y="60"/>
                  <a:pt x="1957" y="60"/>
                  <a:pt x="1958" y="61"/>
                </a:cubicBezTo>
                <a:close/>
                <a:moveTo>
                  <a:pt x="1412" y="563"/>
                </a:moveTo>
                <a:cubicBezTo>
                  <a:pt x="1419" y="565"/>
                  <a:pt x="1426" y="565"/>
                  <a:pt x="1433" y="562"/>
                </a:cubicBezTo>
                <a:cubicBezTo>
                  <a:pt x="1435" y="561"/>
                  <a:pt x="1437" y="560"/>
                  <a:pt x="1439" y="558"/>
                </a:cubicBezTo>
                <a:quadBezTo>
                  <a:pt x="1699" y="894"/>
                  <a:pt x="1699" y="894"/>
                </a:quadBezTo>
                <a:cubicBezTo>
                  <a:pt x="1694" y="901"/>
                  <a:pt x="1692" y="910"/>
                  <a:pt x="1695" y="918"/>
                </a:cubicBezTo>
                <a:quadBezTo>
                  <a:pt x="1696" y="919"/>
                  <a:pt x="1696" y="920"/>
                </a:quadBezTo>
                <a:quadBezTo>
                  <a:pt x="1000" y="1526"/>
                  <a:pt x="1000" y="1526"/>
                </a:quadBezTo>
                <a:quadBezTo>
                  <a:pt x="973" y="1525"/>
                  <a:pt x="973" y="1525"/>
                </a:quadBezTo>
                <a:lnTo>
                  <a:pt x="1412" y="563"/>
                </a:lnTo>
                <a:close/>
                <a:moveTo>
                  <a:pt x="947" y="1573"/>
                </a:moveTo>
                <a:quadBezTo>
                  <a:pt x="947" y="1574"/>
                  <a:pt x="947" y="1574"/>
                </a:quadBezTo>
                <a:quadBezTo>
                  <a:pt x="888" y="1904"/>
                  <a:pt x="888" y="1904"/>
                </a:quadBezTo>
                <a:quadBezTo>
                  <a:pt x="77" y="1513"/>
                  <a:pt x="77" y="1513"/>
                </a:quadBezTo>
                <a:cubicBezTo>
                  <a:pt x="78" y="1509"/>
                  <a:pt x="79" y="1505"/>
                  <a:pt x="79" y="1502"/>
                </a:cubicBezTo>
                <a:quadBezTo>
                  <a:pt x="967" y="1529"/>
                  <a:pt x="967" y="1529"/>
                </a:quadBezTo>
                <a:lnTo>
                  <a:pt x="947" y="1573"/>
                </a:lnTo>
                <a:close/>
                <a:moveTo>
                  <a:pt x="64" y="1529"/>
                </a:moveTo>
                <a:cubicBezTo>
                  <a:pt x="69" y="1526"/>
                  <a:pt x="72" y="1522"/>
                  <a:pt x="75" y="1517"/>
                </a:cubicBezTo>
                <a:quadBezTo>
                  <a:pt x="862" y="2047"/>
                  <a:pt x="862" y="2047"/>
                </a:quadBezTo>
                <a:quadBezTo>
                  <a:pt x="700" y="2959"/>
                  <a:pt x="700" y="2959"/>
                </a:quadBezTo>
                <a:cubicBezTo>
                  <a:pt x="695" y="2959"/>
                  <a:pt x="691" y="2959"/>
                  <a:pt x="687" y="2961"/>
                </a:cubicBezTo>
                <a:cubicBezTo>
                  <a:pt x="687" y="2961"/>
                  <a:pt x="686" y="2961"/>
                  <a:pt x="686" y="2962"/>
                </a:cubicBezTo>
                <a:lnTo>
                  <a:pt x="64" y="1529"/>
                </a:lnTo>
                <a:close/>
              </a:path>
            </a:pathLst>
          </a:custGeom>
          <a:solidFill>
            <a:srgbClr val="1CADE4">
              <a:lumMod val="75000"/>
            </a:srgbClr>
          </a:solidFill>
          <a:ln>
            <a:noFill/>
          </a:ln>
        </p:spPr>
        <p:txBody>
          <a:bodyPr vert="horz" wrap="square" lIns="68580" tIns="34290" rIns="68580" bIns="34290" anchor="t" anchorCtr="0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/>
            </a:endParaRPr>
          </a:p>
        </p:txBody>
      </p:sp>
      <p:pic>
        <p:nvPicPr>
          <p:cNvPr id="50" name="Picture 2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32719"/>
          <a:stretch>
            <a:fillRect/>
          </a:stretch>
        </p:blipFill>
        <p:spPr bwMode="auto">
          <a:xfrm rot="5400000">
            <a:off x="6140454" y="1604787"/>
            <a:ext cx="6374769" cy="501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-35622" y="0"/>
            <a:ext cx="12191999" cy="1323371"/>
          </a:xfrm>
          <a:prstGeom prst="rect">
            <a:avLst/>
          </a:prstGeom>
        </p:spPr>
        <p:txBody>
          <a:bodyPr wrap="square" lIns="121845" tIns="60926" rIns="121845" bIns="60926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Статистика 2022-2024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годы,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Подготовленная </a:t>
            </a:r>
            <a:r>
              <a:rPr lang="ru-RU" sz="2600" b="1" cap="all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лабораторией </a:t>
            </a:r>
            <a:r>
              <a:rPr lang="ru-RU" sz="2600" b="1" cap="all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ДЕЙМОС</a:t>
            </a:r>
            <a:endParaRPr lang="en-US" sz="2600" b="1" cap="all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ru-RU" sz="2600" b="1" cap="all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-1" y="0"/>
            <a:ext cx="12192009" cy="5096960"/>
          </a:xfrm>
          <a:prstGeom prst="rect">
            <a:avLst/>
          </a:prstGeom>
          <a:noFill/>
          <a:ln w="12700" cap="flat" cmpd="sng" algn="ctr">
            <a:noFill/>
            <a:prstDash val="solid"/>
            <a:miter/>
          </a:ln>
          <a:effectLst/>
        </p:spPr>
        <p:txBody>
          <a:bodyPr anchor="ctr"/>
          <a:lstStyle/>
          <a:p>
            <a:pPr algn="ctr">
              <a:defRPr/>
            </a:pPr>
            <a:endParaRPr lang="id-ID" kern="0">
              <a:solidFill>
                <a:prstClr val="white"/>
              </a:solidFill>
              <a:latin typeface="Roboto Condensed"/>
            </a:endParaRPr>
          </a:p>
        </p:txBody>
      </p:sp>
      <p:sp>
        <p:nvSpPr>
          <p:cNvPr id="361" name="Прямоугольник 360"/>
          <p:cNvSpPr/>
          <p:nvPr/>
        </p:nvSpPr>
        <p:spPr>
          <a:xfrm>
            <a:off x="1258892" y="1415841"/>
            <a:ext cx="62798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</a:pPr>
            <a:r>
              <a:rPr lang="ru-RU" sz="22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показатели 2023 года</a:t>
            </a:r>
          </a:p>
        </p:txBody>
      </p:sp>
      <p:grpSp>
        <p:nvGrpSpPr>
          <p:cNvPr id="362" name="Group 6"/>
          <p:cNvGrpSpPr/>
          <p:nvPr/>
        </p:nvGrpSpPr>
        <p:grpSpPr>
          <a:xfrm rot="5400000">
            <a:off x="1395361" y="581954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363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  <p:sp>
          <p:nvSpPr>
            <p:cNvPr id="364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</p:grpSp>
      <p:grpSp>
        <p:nvGrpSpPr>
          <p:cNvPr id="434" name="Graphic 4"/>
          <p:cNvGrpSpPr/>
          <p:nvPr/>
        </p:nvGrpSpPr>
        <p:grpSpPr>
          <a:xfrm rot="16200000">
            <a:off x="4815800" y="5843667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435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6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7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8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39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0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1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2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3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4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5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6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7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8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49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0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1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2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453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  <p:graphicFrame>
        <p:nvGraphicFramePr>
          <p:cNvPr id="96" name="Таблица 95">
            <a:extLst>
              <a:ext uri="{FF2B5EF4-FFF2-40B4-BE49-F238E27FC236}">
                <a16:creationId xmlns:a16="http://schemas.microsoft.com/office/drawing/2014/main" xmlns="" id="{3543D3DC-6C9B-AEF6-45BE-F85B39DCFB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872084"/>
              </p:ext>
            </p:extLst>
          </p:nvPr>
        </p:nvGraphicFramePr>
        <p:xfrm>
          <a:off x="946663" y="2022920"/>
          <a:ext cx="8838152" cy="1874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523604">
                  <a:extLst>
                    <a:ext uri="{9D8B030D-6E8A-4147-A177-3AD203B41FA5}">
                      <a16:colId xmlns:a16="http://schemas.microsoft.com/office/drawing/2014/main" xmlns="" val="1016215136"/>
                    </a:ext>
                  </a:extLst>
                </a:gridCol>
                <a:gridCol w="4314548">
                  <a:extLst>
                    <a:ext uri="{9D8B030D-6E8A-4147-A177-3AD203B41FA5}">
                      <a16:colId xmlns:a16="http://schemas.microsoft.com/office/drawing/2014/main" xmlns="" val="1858155839"/>
                    </a:ext>
                  </a:extLst>
                </a:gridCol>
              </a:tblGrid>
              <a:tr h="22595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Постов во </a:t>
                      </a:r>
                      <a:r>
                        <a:rPr lang="ru-RU" sz="2000" b="1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ВКонтакте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285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3656348535"/>
                  </a:ext>
                </a:extLst>
              </a:tr>
              <a:tr h="22595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Пользователей во </a:t>
                      </a:r>
                      <a:r>
                        <a:rPr lang="ru-RU" sz="2000" b="1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ВКонтакте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903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2507214302"/>
                  </a:ext>
                </a:extLst>
              </a:tr>
              <a:tr h="22595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Комментариев во ВКонтакте 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3918515013"/>
                  </a:ext>
                </a:extLst>
              </a:tr>
              <a:tr h="22595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Групп во </a:t>
                      </a:r>
                      <a:r>
                        <a:rPr lang="ru-RU" sz="2000" b="1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Вконтакте</a:t>
                      </a:r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3080711532"/>
                  </a:ext>
                </a:extLst>
              </a:tr>
              <a:tr h="22595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Каналов </a:t>
                      </a:r>
                      <a:r>
                        <a:rPr lang="en-US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Telegram</a:t>
                      </a:r>
                      <a:endParaRPr lang="en-US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3179511525"/>
                  </a:ext>
                </a:extLst>
              </a:tr>
              <a:tr h="22595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Пользователей </a:t>
                      </a:r>
                      <a:r>
                        <a:rPr lang="en-US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Telegram</a:t>
                      </a:r>
                      <a:endParaRPr lang="en-US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2692467953"/>
                  </a:ext>
                </a:extLst>
              </a:tr>
            </a:tbl>
          </a:graphicData>
        </a:graphic>
      </p:graphicFrame>
      <p:sp>
        <p:nvSpPr>
          <p:cNvPr id="104" name="Прямоугольник 103"/>
          <p:cNvSpPr/>
          <p:nvPr/>
        </p:nvSpPr>
        <p:spPr>
          <a:xfrm>
            <a:off x="6608618" y="3892584"/>
            <a:ext cx="49192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</a:pPr>
            <a:r>
              <a:rPr lang="ru-RU" sz="22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показатели </a:t>
            </a:r>
            <a:r>
              <a:rPr lang="ru-RU" sz="2200" b="1" dirty="0" smtClean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ru-RU" sz="2200" b="1" dirty="0">
                <a:solidFill>
                  <a:srgbClr val="10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</a:p>
        </p:txBody>
      </p:sp>
      <p:graphicFrame>
        <p:nvGraphicFramePr>
          <p:cNvPr id="112" name="Таблица 111">
            <a:extLst>
              <a:ext uri="{FF2B5EF4-FFF2-40B4-BE49-F238E27FC236}">
                <a16:creationId xmlns:a16="http://schemas.microsoft.com/office/drawing/2014/main" xmlns="" id="{42009100-1233-344D-472D-9A85A5BA8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798257"/>
              </p:ext>
            </p:extLst>
          </p:nvPr>
        </p:nvGraphicFramePr>
        <p:xfrm>
          <a:off x="6476619" y="4431219"/>
          <a:ext cx="4904501" cy="2186940"/>
        </p:xfrm>
        <a:graphic>
          <a:graphicData uri="http://schemas.openxmlformats.org/drawingml/2006/table">
            <a:tbl>
              <a:tblPr/>
              <a:tblGrid>
                <a:gridCol w="4128646">
                  <a:extLst>
                    <a:ext uri="{9D8B030D-6E8A-4147-A177-3AD203B41FA5}">
                      <a16:colId xmlns:a16="http://schemas.microsoft.com/office/drawing/2014/main" xmlns="" val="1921821099"/>
                    </a:ext>
                  </a:extLst>
                </a:gridCol>
                <a:gridCol w="775855">
                  <a:extLst>
                    <a:ext uri="{9D8B030D-6E8A-4147-A177-3AD203B41FA5}">
                      <a16:colId xmlns:a16="http://schemas.microsoft.com/office/drawing/2014/main" xmlns="" val="2939388166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Постов во </a:t>
                      </a:r>
                      <a:r>
                        <a:rPr lang="ru-RU" sz="2000" b="1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ВКонтакте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9492683"/>
                  </a:ext>
                </a:extLst>
              </a:tr>
              <a:tr h="242218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Пользователей во </a:t>
                      </a:r>
                      <a:r>
                        <a:rPr lang="ru-RU" sz="2000" b="1" u="none" strike="noStrike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ВКонтакте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32412316"/>
                  </a:ext>
                </a:extLst>
              </a:tr>
              <a:tr h="242218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Комментариев во ВКонтакте 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25157421"/>
                  </a:ext>
                </a:extLst>
              </a:tr>
              <a:tr h="242218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Групп во ВКонтакте 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42030107"/>
                  </a:ext>
                </a:extLst>
              </a:tr>
              <a:tr h="242218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Постов </a:t>
                      </a:r>
                      <a:r>
                        <a:rPr lang="en-US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Telegram</a:t>
                      </a:r>
                      <a:endParaRPr lang="en-US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245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23501847"/>
                  </a:ext>
                </a:extLst>
              </a:tr>
              <a:tr h="242218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Каналов </a:t>
                      </a:r>
                      <a:r>
                        <a:rPr lang="en-US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Telegram</a:t>
                      </a:r>
                      <a:endParaRPr lang="en-US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49264292"/>
                  </a:ext>
                </a:extLst>
              </a:tr>
              <a:tr h="242218"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Пользователей </a:t>
                      </a:r>
                      <a:r>
                        <a:rPr lang="en-US" sz="20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Telegram</a:t>
                      </a:r>
                      <a:endParaRPr lang="en-US" sz="20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4395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87905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631856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175809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719762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263714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807668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351620" algn="l" defTabSz="1087905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Open Sans Light" panose="020B0306030504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2000" b="1" i="0" u="none" strike="noStrike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Open Sans Light" panose="020B03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67338507"/>
                  </a:ext>
                </a:extLst>
              </a:tr>
            </a:tbl>
          </a:graphicData>
        </a:graphic>
      </p:graphicFrame>
      <p:grpSp>
        <p:nvGrpSpPr>
          <p:cNvPr id="113" name="Group 6"/>
          <p:cNvGrpSpPr/>
          <p:nvPr/>
        </p:nvGrpSpPr>
        <p:grpSpPr>
          <a:xfrm rot="5400000">
            <a:off x="6713549" y="2962729"/>
            <a:ext cx="589381" cy="1895726"/>
            <a:chOff x="3744258" y="2389444"/>
            <a:chExt cx="264034" cy="1603933"/>
          </a:xfrm>
          <a:solidFill>
            <a:srgbClr val="F3534B"/>
          </a:solidFill>
        </p:grpSpPr>
        <p:sp>
          <p:nvSpPr>
            <p:cNvPr id="114" name="Rectangle 3"/>
            <p:cNvSpPr/>
            <p:nvPr/>
          </p:nvSpPr>
          <p:spPr>
            <a:xfrm flipH="1">
              <a:off x="3744258" y="2389444"/>
              <a:ext cx="8064" cy="1603933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  <p:sp>
          <p:nvSpPr>
            <p:cNvPr id="115" name="Rectangle 20"/>
            <p:cNvSpPr/>
            <p:nvPr/>
          </p:nvSpPr>
          <p:spPr>
            <a:xfrm rot="5400000">
              <a:off x="3873269" y="3858355"/>
              <a:ext cx="15229" cy="254816"/>
            </a:xfrm>
            <a:prstGeom prst="rect">
              <a:avLst/>
            </a:prstGeom>
            <a:solidFill>
              <a:srgbClr val="103E76"/>
            </a:solidFill>
            <a:ln/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prstClr val="white"/>
                </a:solidFill>
              </a:endParaRPr>
            </a:p>
          </p:txBody>
        </p:sp>
      </p:grpSp>
      <p:grpSp>
        <p:nvGrpSpPr>
          <p:cNvPr id="116" name="Graphic 4"/>
          <p:cNvGrpSpPr/>
          <p:nvPr/>
        </p:nvGrpSpPr>
        <p:grpSpPr>
          <a:xfrm rot="10800000">
            <a:off x="8888539" y="1644596"/>
            <a:ext cx="548062" cy="551816"/>
            <a:chOff x="10748888" y="186871"/>
            <a:chExt cx="796374" cy="749277"/>
          </a:xfrm>
          <a:solidFill>
            <a:srgbClr val="2683C6"/>
          </a:solidFill>
        </p:grpSpPr>
        <p:sp>
          <p:nvSpPr>
            <p:cNvPr id="117" name="Freeform 39"/>
            <p:cNvSpPr/>
            <p:nvPr/>
          </p:nvSpPr>
          <p:spPr>
            <a:xfrm>
              <a:off x="11069399" y="488111"/>
              <a:ext cx="146407" cy="145837"/>
            </a:xfrm>
            <a:custGeom>
              <a:avLst/>
              <a:gdLst>
                <a:gd name="connsiteX0" fmla="*/ 0 w 146407"/>
                <a:gd name="connsiteY0" fmla="*/ 0 h 145837"/>
                <a:gd name="connsiteX1" fmla="*/ 146407 w 146407"/>
                <a:gd name="connsiteY1" fmla="*/ 0 h 145837"/>
                <a:gd name="connsiteX2" fmla="*/ 146407 w 146407"/>
                <a:gd name="connsiteY2" fmla="*/ 145838 h 145837"/>
                <a:gd name="connsiteX3" fmla="*/ 0 w 146407"/>
                <a:gd name="connsiteY3" fmla="*/ 145838 h 14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407" h="145837">
                  <a:moveTo>
                    <a:pt x="0" y="0"/>
                  </a:moveTo>
                  <a:lnTo>
                    <a:pt x="146407" y="0"/>
                  </a:lnTo>
                  <a:lnTo>
                    <a:pt x="146407" y="145838"/>
                  </a:lnTo>
                  <a:lnTo>
                    <a:pt x="0" y="14583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8" name="Freeform 40"/>
            <p:cNvSpPr/>
            <p:nvPr/>
          </p:nvSpPr>
          <p:spPr>
            <a:xfrm>
              <a:off x="10889584" y="491461"/>
              <a:ext cx="133771" cy="133293"/>
            </a:xfrm>
            <a:custGeom>
              <a:avLst/>
              <a:gdLst>
                <a:gd name="connsiteX0" fmla="*/ 0 w 133771"/>
                <a:gd name="connsiteY0" fmla="*/ 0 h 133293"/>
                <a:gd name="connsiteX1" fmla="*/ 133772 w 133771"/>
                <a:gd name="connsiteY1" fmla="*/ 0 h 133293"/>
                <a:gd name="connsiteX2" fmla="*/ 133772 w 133771"/>
                <a:gd name="connsiteY2" fmla="*/ 133294 h 133293"/>
                <a:gd name="connsiteX3" fmla="*/ 0 w 133771"/>
                <a:gd name="connsiteY3" fmla="*/ 133294 h 1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771" h="133293">
                  <a:moveTo>
                    <a:pt x="0" y="0"/>
                  </a:moveTo>
                  <a:lnTo>
                    <a:pt x="133772" y="0"/>
                  </a:lnTo>
                  <a:lnTo>
                    <a:pt x="133772" y="133294"/>
                  </a:lnTo>
                  <a:lnTo>
                    <a:pt x="0" y="13329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19" name="Freeform 41"/>
            <p:cNvSpPr/>
            <p:nvPr/>
          </p:nvSpPr>
          <p:spPr>
            <a:xfrm>
              <a:off x="10913451" y="323781"/>
              <a:ext cx="106792" cy="106404"/>
            </a:xfrm>
            <a:custGeom>
              <a:avLst/>
              <a:gdLst>
                <a:gd name="connsiteX0" fmla="*/ 0 w 106792"/>
                <a:gd name="connsiteY0" fmla="*/ 0 h 106404"/>
                <a:gd name="connsiteX1" fmla="*/ 106793 w 106792"/>
                <a:gd name="connsiteY1" fmla="*/ 0 h 106404"/>
                <a:gd name="connsiteX2" fmla="*/ 106793 w 106792"/>
                <a:gd name="connsiteY2" fmla="*/ 106405 h 106404"/>
                <a:gd name="connsiteX3" fmla="*/ 0 w 106792"/>
                <a:gd name="connsiteY3" fmla="*/ 10640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92" h="106404">
                  <a:moveTo>
                    <a:pt x="0" y="0"/>
                  </a:moveTo>
                  <a:lnTo>
                    <a:pt x="106793" y="0"/>
                  </a:lnTo>
                  <a:lnTo>
                    <a:pt x="106793" y="106405"/>
                  </a:lnTo>
                  <a:lnTo>
                    <a:pt x="0" y="10640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0" name="Freeform 42"/>
            <p:cNvSpPr/>
            <p:nvPr/>
          </p:nvSpPr>
          <p:spPr>
            <a:xfrm>
              <a:off x="10914039" y="693815"/>
              <a:ext cx="106148" cy="105741"/>
            </a:xfrm>
            <a:custGeom>
              <a:avLst/>
              <a:gdLst>
                <a:gd name="connsiteX0" fmla="*/ 0 w 106148"/>
                <a:gd name="connsiteY0" fmla="*/ 0 h 105741"/>
                <a:gd name="connsiteX1" fmla="*/ 106148 w 106148"/>
                <a:gd name="connsiteY1" fmla="*/ 0 h 105741"/>
                <a:gd name="connsiteX2" fmla="*/ 106148 w 106148"/>
                <a:gd name="connsiteY2" fmla="*/ 105742 h 105741"/>
                <a:gd name="connsiteX3" fmla="*/ 0 w 106148"/>
                <a:gd name="connsiteY3" fmla="*/ 105742 h 10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48" h="105741">
                  <a:moveTo>
                    <a:pt x="0" y="0"/>
                  </a:moveTo>
                  <a:lnTo>
                    <a:pt x="106148" y="0"/>
                  </a:lnTo>
                  <a:lnTo>
                    <a:pt x="106148" y="105742"/>
                  </a:lnTo>
                  <a:lnTo>
                    <a:pt x="0" y="10574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1" name="Freeform 43"/>
            <p:cNvSpPr/>
            <p:nvPr/>
          </p:nvSpPr>
          <p:spPr>
            <a:xfrm>
              <a:off x="11258136" y="489820"/>
              <a:ext cx="137156" cy="136622"/>
            </a:xfrm>
            <a:custGeom>
              <a:avLst/>
              <a:gdLst>
                <a:gd name="connsiteX0" fmla="*/ 0 w 137156"/>
                <a:gd name="connsiteY0" fmla="*/ 0 h 136622"/>
                <a:gd name="connsiteX1" fmla="*/ 137157 w 137156"/>
                <a:gd name="connsiteY1" fmla="*/ 0 h 136622"/>
                <a:gd name="connsiteX2" fmla="*/ 137157 w 137156"/>
                <a:gd name="connsiteY2" fmla="*/ 136622 h 136622"/>
                <a:gd name="connsiteX3" fmla="*/ 0 w 137156"/>
                <a:gd name="connsiteY3" fmla="*/ 136622 h 1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56" h="136622">
                  <a:moveTo>
                    <a:pt x="0" y="0"/>
                  </a:moveTo>
                  <a:lnTo>
                    <a:pt x="137157" y="0"/>
                  </a:lnTo>
                  <a:lnTo>
                    <a:pt x="137157" y="136622"/>
                  </a:lnTo>
                  <a:lnTo>
                    <a:pt x="0" y="136622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2" name="Freeform 44"/>
            <p:cNvSpPr/>
            <p:nvPr/>
          </p:nvSpPr>
          <p:spPr>
            <a:xfrm>
              <a:off x="11435712" y="502403"/>
              <a:ext cx="109550" cy="109156"/>
            </a:xfrm>
            <a:custGeom>
              <a:avLst/>
              <a:gdLst>
                <a:gd name="connsiteX0" fmla="*/ 0 w 109550"/>
                <a:gd name="connsiteY0" fmla="*/ 0 h 109156"/>
                <a:gd name="connsiteX1" fmla="*/ 109551 w 109550"/>
                <a:gd name="connsiteY1" fmla="*/ 0 h 109156"/>
                <a:gd name="connsiteX2" fmla="*/ 109551 w 109550"/>
                <a:gd name="connsiteY2" fmla="*/ 109157 h 109156"/>
                <a:gd name="connsiteX3" fmla="*/ 0 w 109550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50" h="109156">
                  <a:moveTo>
                    <a:pt x="0" y="0"/>
                  </a:moveTo>
                  <a:lnTo>
                    <a:pt x="109551" y="0"/>
                  </a:lnTo>
                  <a:lnTo>
                    <a:pt x="109551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3" name="Freeform 45"/>
            <p:cNvSpPr/>
            <p:nvPr/>
          </p:nvSpPr>
          <p:spPr>
            <a:xfrm>
              <a:off x="10748888" y="502403"/>
              <a:ext cx="109585" cy="109156"/>
            </a:xfrm>
            <a:custGeom>
              <a:avLst/>
              <a:gdLst>
                <a:gd name="connsiteX0" fmla="*/ 0 w 109585"/>
                <a:gd name="connsiteY0" fmla="*/ 0 h 109156"/>
                <a:gd name="connsiteX1" fmla="*/ 109585 w 109585"/>
                <a:gd name="connsiteY1" fmla="*/ 0 h 109156"/>
                <a:gd name="connsiteX2" fmla="*/ 109585 w 109585"/>
                <a:gd name="connsiteY2" fmla="*/ 109157 h 109156"/>
                <a:gd name="connsiteX3" fmla="*/ 0 w 109585"/>
                <a:gd name="connsiteY3" fmla="*/ 109157 h 10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85" h="109156">
                  <a:moveTo>
                    <a:pt x="0" y="0"/>
                  </a:moveTo>
                  <a:lnTo>
                    <a:pt x="109585" y="0"/>
                  </a:lnTo>
                  <a:lnTo>
                    <a:pt x="109585" y="109157"/>
                  </a:lnTo>
                  <a:lnTo>
                    <a:pt x="0" y="109157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4" name="Freeform 46"/>
            <p:cNvSpPr/>
            <p:nvPr/>
          </p:nvSpPr>
          <p:spPr>
            <a:xfrm>
              <a:off x="11456829" y="707643"/>
              <a:ext cx="67311" cy="67027"/>
            </a:xfrm>
            <a:custGeom>
              <a:avLst/>
              <a:gdLst>
                <a:gd name="connsiteX0" fmla="*/ 0 w 67311"/>
                <a:gd name="connsiteY0" fmla="*/ 0 h 67027"/>
                <a:gd name="connsiteX1" fmla="*/ 67312 w 67311"/>
                <a:gd name="connsiteY1" fmla="*/ 0 h 67027"/>
                <a:gd name="connsiteX2" fmla="*/ 67312 w 67311"/>
                <a:gd name="connsiteY2" fmla="*/ 67028 h 67027"/>
                <a:gd name="connsiteX3" fmla="*/ 0 w 67311"/>
                <a:gd name="connsiteY3" fmla="*/ 67028 h 6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11" h="67027">
                  <a:moveTo>
                    <a:pt x="0" y="0"/>
                  </a:moveTo>
                  <a:lnTo>
                    <a:pt x="67312" y="0"/>
                  </a:lnTo>
                  <a:lnTo>
                    <a:pt x="67312" y="67028"/>
                  </a:lnTo>
                  <a:lnTo>
                    <a:pt x="0" y="6702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5" name="Freeform 47"/>
            <p:cNvSpPr/>
            <p:nvPr/>
          </p:nvSpPr>
          <p:spPr>
            <a:xfrm>
              <a:off x="11102245" y="186871"/>
              <a:ext cx="83526" cy="83198"/>
            </a:xfrm>
            <a:custGeom>
              <a:avLst/>
              <a:gdLst>
                <a:gd name="connsiteX0" fmla="*/ 0 w 83526"/>
                <a:gd name="connsiteY0" fmla="*/ 0 h 83198"/>
                <a:gd name="connsiteX1" fmla="*/ 83527 w 83526"/>
                <a:gd name="connsiteY1" fmla="*/ 0 h 83198"/>
                <a:gd name="connsiteX2" fmla="*/ 83527 w 83526"/>
                <a:gd name="connsiteY2" fmla="*/ 83198 h 83198"/>
                <a:gd name="connsiteX3" fmla="*/ 0 w 83526"/>
                <a:gd name="connsiteY3" fmla="*/ 83198 h 8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6" h="83198">
                  <a:moveTo>
                    <a:pt x="0" y="0"/>
                  </a:moveTo>
                  <a:lnTo>
                    <a:pt x="83527" y="0"/>
                  </a:lnTo>
                  <a:lnTo>
                    <a:pt x="83527" y="83198"/>
                  </a:lnTo>
                  <a:lnTo>
                    <a:pt x="0" y="8319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6" name="Freeform 48"/>
            <p:cNvSpPr/>
            <p:nvPr/>
          </p:nvSpPr>
          <p:spPr>
            <a:xfrm>
              <a:off x="10930358" y="187293"/>
              <a:ext cx="82649" cy="82345"/>
            </a:xfrm>
            <a:custGeom>
              <a:avLst/>
              <a:gdLst>
                <a:gd name="connsiteX0" fmla="*/ 0 w 82649"/>
                <a:gd name="connsiteY0" fmla="*/ 0 h 82345"/>
                <a:gd name="connsiteX1" fmla="*/ 82649 w 82649"/>
                <a:gd name="connsiteY1" fmla="*/ 0 h 82345"/>
                <a:gd name="connsiteX2" fmla="*/ 82649 w 82649"/>
                <a:gd name="connsiteY2" fmla="*/ 82345 h 82345"/>
                <a:gd name="connsiteX3" fmla="*/ 0 w 82649"/>
                <a:gd name="connsiteY3" fmla="*/ 82345 h 8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49" h="82345">
                  <a:moveTo>
                    <a:pt x="0" y="0"/>
                  </a:moveTo>
                  <a:lnTo>
                    <a:pt x="82649" y="0"/>
                  </a:lnTo>
                  <a:lnTo>
                    <a:pt x="82649" y="82345"/>
                  </a:lnTo>
                  <a:lnTo>
                    <a:pt x="0" y="82345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7" name="Freeform 49"/>
            <p:cNvSpPr/>
            <p:nvPr/>
          </p:nvSpPr>
          <p:spPr>
            <a:xfrm>
              <a:off x="10789038" y="195354"/>
              <a:ext cx="66507" cy="66252"/>
            </a:xfrm>
            <a:custGeom>
              <a:avLst/>
              <a:gdLst>
                <a:gd name="connsiteX0" fmla="*/ 0 w 66507"/>
                <a:gd name="connsiteY0" fmla="*/ 0 h 66252"/>
                <a:gd name="connsiteX1" fmla="*/ 66508 w 66507"/>
                <a:gd name="connsiteY1" fmla="*/ 0 h 66252"/>
                <a:gd name="connsiteX2" fmla="*/ 66508 w 66507"/>
                <a:gd name="connsiteY2" fmla="*/ 66253 h 66252"/>
                <a:gd name="connsiteX3" fmla="*/ 0 w 66507"/>
                <a:gd name="connsiteY3" fmla="*/ 66253 h 6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07" h="66252">
                  <a:moveTo>
                    <a:pt x="0" y="0"/>
                  </a:moveTo>
                  <a:lnTo>
                    <a:pt x="66508" y="0"/>
                  </a:lnTo>
                  <a:lnTo>
                    <a:pt x="66508" y="66253"/>
                  </a:lnTo>
                  <a:lnTo>
                    <a:pt x="0" y="6625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8" name="Freeform 50"/>
            <p:cNvSpPr/>
            <p:nvPr/>
          </p:nvSpPr>
          <p:spPr>
            <a:xfrm>
              <a:off x="11453410" y="860818"/>
              <a:ext cx="66498" cy="66244"/>
            </a:xfrm>
            <a:custGeom>
              <a:avLst/>
              <a:gdLst>
                <a:gd name="connsiteX0" fmla="*/ 0 w 66498"/>
                <a:gd name="connsiteY0" fmla="*/ 0 h 66244"/>
                <a:gd name="connsiteX1" fmla="*/ 66499 w 66498"/>
                <a:gd name="connsiteY1" fmla="*/ 0 h 66244"/>
                <a:gd name="connsiteX2" fmla="*/ 66499 w 66498"/>
                <a:gd name="connsiteY2" fmla="*/ 66244 h 66244"/>
                <a:gd name="connsiteX3" fmla="*/ 0 w 66498"/>
                <a:gd name="connsiteY3" fmla="*/ 66244 h 6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98" h="66244">
                  <a:moveTo>
                    <a:pt x="0" y="0"/>
                  </a:moveTo>
                  <a:lnTo>
                    <a:pt x="66499" y="0"/>
                  </a:lnTo>
                  <a:lnTo>
                    <a:pt x="66499" y="66244"/>
                  </a:lnTo>
                  <a:lnTo>
                    <a:pt x="0" y="6624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29" name="Freeform 51"/>
            <p:cNvSpPr/>
            <p:nvPr/>
          </p:nvSpPr>
          <p:spPr>
            <a:xfrm>
              <a:off x="11286810" y="854088"/>
              <a:ext cx="80012" cy="79692"/>
            </a:xfrm>
            <a:custGeom>
              <a:avLst/>
              <a:gdLst>
                <a:gd name="connsiteX0" fmla="*/ 0 w 80012"/>
                <a:gd name="connsiteY0" fmla="*/ 0 h 79692"/>
                <a:gd name="connsiteX1" fmla="*/ 80012 w 80012"/>
                <a:gd name="connsiteY1" fmla="*/ 0 h 79692"/>
                <a:gd name="connsiteX2" fmla="*/ 80012 w 80012"/>
                <a:gd name="connsiteY2" fmla="*/ 79693 h 79692"/>
                <a:gd name="connsiteX3" fmla="*/ 0 w 80012"/>
                <a:gd name="connsiteY3" fmla="*/ 79693 h 7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2" h="79692">
                  <a:moveTo>
                    <a:pt x="0" y="0"/>
                  </a:moveTo>
                  <a:lnTo>
                    <a:pt x="80012" y="0"/>
                  </a:lnTo>
                  <a:lnTo>
                    <a:pt x="80012" y="79693"/>
                  </a:lnTo>
                  <a:lnTo>
                    <a:pt x="0" y="79693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0" name="Freeform 52"/>
            <p:cNvSpPr/>
            <p:nvPr/>
          </p:nvSpPr>
          <p:spPr>
            <a:xfrm>
              <a:off x="11113143" y="851745"/>
              <a:ext cx="84741" cy="84403"/>
            </a:xfrm>
            <a:custGeom>
              <a:avLst/>
              <a:gdLst>
                <a:gd name="connsiteX0" fmla="*/ 0 w 84741"/>
                <a:gd name="connsiteY0" fmla="*/ 0 h 84403"/>
                <a:gd name="connsiteX1" fmla="*/ 84742 w 84741"/>
                <a:gd name="connsiteY1" fmla="*/ 0 h 84403"/>
                <a:gd name="connsiteX2" fmla="*/ 84742 w 84741"/>
                <a:gd name="connsiteY2" fmla="*/ 84404 h 84403"/>
                <a:gd name="connsiteX3" fmla="*/ 0 w 84741"/>
                <a:gd name="connsiteY3" fmla="*/ 84404 h 8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41" h="84403">
                  <a:moveTo>
                    <a:pt x="0" y="0"/>
                  </a:moveTo>
                  <a:lnTo>
                    <a:pt x="84742" y="0"/>
                  </a:lnTo>
                  <a:lnTo>
                    <a:pt x="84742" y="84404"/>
                  </a:lnTo>
                  <a:lnTo>
                    <a:pt x="0" y="84404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1" name="Freeform 53"/>
            <p:cNvSpPr/>
            <p:nvPr/>
          </p:nvSpPr>
          <p:spPr>
            <a:xfrm>
              <a:off x="10774833" y="344073"/>
              <a:ext cx="69646" cy="69357"/>
            </a:xfrm>
            <a:custGeom>
              <a:avLst/>
              <a:gdLst>
                <a:gd name="connsiteX0" fmla="*/ 0 w 69646"/>
                <a:gd name="connsiteY0" fmla="*/ 0 h 69357"/>
                <a:gd name="connsiteX1" fmla="*/ 69646 w 69646"/>
                <a:gd name="connsiteY1" fmla="*/ 0 h 69357"/>
                <a:gd name="connsiteX2" fmla="*/ 69646 w 69646"/>
                <a:gd name="connsiteY2" fmla="*/ 69358 h 69357"/>
                <a:gd name="connsiteX3" fmla="*/ 0 w 69646"/>
                <a:gd name="connsiteY3" fmla="*/ 69358 h 6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646" h="69357">
                  <a:moveTo>
                    <a:pt x="0" y="0"/>
                  </a:moveTo>
                  <a:lnTo>
                    <a:pt x="69646" y="0"/>
                  </a:lnTo>
                  <a:lnTo>
                    <a:pt x="69646" y="69358"/>
                  </a:lnTo>
                  <a:lnTo>
                    <a:pt x="0" y="6935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2" name="Freeform 54"/>
            <p:cNvSpPr/>
            <p:nvPr/>
          </p:nvSpPr>
          <p:spPr>
            <a:xfrm>
              <a:off x="11270725" y="683424"/>
              <a:ext cx="112001" cy="111581"/>
            </a:xfrm>
            <a:custGeom>
              <a:avLst/>
              <a:gdLst>
                <a:gd name="connsiteX0" fmla="*/ 0 w 112001"/>
                <a:gd name="connsiteY0" fmla="*/ 0 h 111581"/>
                <a:gd name="connsiteX1" fmla="*/ 112002 w 112001"/>
                <a:gd name="connsiteY1" fmla="*/ 0 h 111581"/>
                <a:gd name="connsiteX2" fmla="*/ 112002 w 112001"/>
                <a:gd name="connsiteY2" fmla="*/ 111581 h 111581"/>
                <a:gd name="connsiteX3" fmla="*/ 0 w 112001"/>
                <a:gd name="connsiteY3" fmla="*/ 111581 h 111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01" h="111581">
                  <a:moveTo>
                    <a:pt x="0" y="0"/>
                  </a:moveTo>
                  <a:lnTo>
                    <a:pt x="112002" y="0"/>
                  </a:lnTo>
                  <a:lnTo>
                    <a:pt x="112002" y="111581"/>
                  </a:lnTo>
                  <a:lnTo>
                    <a:pt x="0" y="111581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3" name="Freeform 55"/>
            <p:cNvSpPr/>
            <p:nvPr/>
          </p:nvSpPr>
          <p:spPr>
            <a:xfrm>
              <a:off x="11273297" y="323781"/>
              <a:ext cx="106883" cy="106447"/>
            </a:xfrm>
            <a:custGeom>
              <a:avLst/>
              <a:gdLst>
                <a:gd name="connsiteX0" fmla="*/ 0 w 106883"/>
                <a:gd name="connsiteY0" fmla="*/ 0 h 106447"/>
                <a:gd name="connsiteX1" fmla="*/ 106883 w 106883"/>
                <a:gd name="connsiteY1" fmla="*/ 0 h 106447"/>
                <a:gd name="connsiteX2" fmla="*/ 106883 w 106883"/>
                <a:gd name="connsiteY2" fmla="*/ 106448 h 106447"/>
                <a:gd name="connsiteX3" fmla="*/ 0 w 106883"/>
                <a:gd name="connsiteY3" fmla="*/ 106448 h 10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883" h="106447">
                  <a:moveTo>
                    <a:pt x="0" y="0"/>
                  </a:moveTo>
                  <a:lnTo>
                    <a:pt x="106883" y="0"/>
                  </a:lnTo>
                  <a:lnTo>
                    <a:pt x="106883" y="106448"/>
                  </a:lnTo>
                  <a:lnTo>
                    <a:pt x="0" y="10644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4" name="Freeform 56"/>
            <p:cNvSpPr/>
            <p:nvPr/>
          </p:nvSpPr>
          <p:spPr>
            <a:xfrm>
              <a:off x="11080349" y="309123"/>
              <a:ext cx="130469" cy="129977"/>
            </a:xfrm>
            <a:custGeom>
              <a:avLst/>
              <a:gdLst>
                <a:gd name="connsiteX0" fmla="*/ 0 w 130469"/>
                <a:gd name="connsiteY0" fmla="*/ 0 h 129977"/>
                <a:gd name="connsiteX1" fmla="*/ 130469 w 130469"/>
                <a:gd name="connsiteY1" fmla="*/ 0 h 129977"/>
                <a:gd name="connsiteX2" fmla="*/ 130469 w 130469"/>
                <a:gd name="connsiteY2" fmla="*/ 129978 h 129977"/>
                <a:gd name="connsiteX3" fmla="*/ 0 w 130469"/>
                <a:gd name="connsiteY3" fmla="*/ 129978 h 12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69" h="129977">
                  <a:moveTo>
                    <a:pt x="0" y="0"/>
                  </a:moveTo>
                  <a:lnTo>
                    <a:pt x="130469" y="0"/>
                  </a:lnTo>
                  <a:lnTo>
                    <a:pt x="130469" y="129978"/>
                  </a:lnTo>
                  <a:lnTo>
                    <a:pt x="0" y="12997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  <p:sp>
          <p:nvSpPr>
            <p:cNvPr id="135" name="Freeform 57"/>
            <p:cNvSpPr/>
            <p:nvPr/>
          </p:nvSpPr>
          <p:spPr>
            <a:xfrm>
              <a:off x="11079549" y="682382"/>
              <a:ext cx="132059" cy="131588"/>
            </a:xfrm>
            <a:custGeom>
              <a:avLst/>
              <a:gdLst>
                <a:gd name="connsiteX0" fmla="*/ 0 w 132059"/>
                <a:gd name="connsiteY0" fmla="*/ 0 h 131588"/>
                <a:gd name="connsiteX1" fmla="*/ 132060 w 132059"/>
                <a:gd name="connsiteY1" fmla="*/ 0 h 131588"/>
                <a:gd name="connsiteX2" fmla="*/ 132060 w 132059"/>
                <a:gd name="connsiteY2" fmla="*/ 131588 h 131588"/>
                <a:gd name="connsiteX3" fmla="*/ 0 w 132059"/>
                <a:gd name="connsiteY3" fmla="*/ 131588 h 13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59" h="131588">
                  <a:moveTo>
                    <a:pt x="0" y="0"/>
                  </a:moveTo>
                  <a:lnTo>
                    <a:pt x="132060" y="0"/>
                  </a:lnTo>
                  <a:lnTo>
                    <a:pt x="132060" y="131588"/>
                  </a:lnTo>
                  <a:lnTo>
                    <a:pt x="0" y="131588"/>
                  </a:lnTo>
                  <a:close/>
                </a:path>
              </a:pathLst>
            </a:custGeom>
            <a:grpFill/>
            <a:ln w="4297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  <a:latin typeface="Roboto Condens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690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" grpId="0" animBg="1"/>
      <p:bldP spid="80" grpId="0"/>
    </p:bld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Malgun Gothic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Yu Gothic"/>
        <a:font script="Hang" typeface="Malgun Gothic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802</Words>
  <Application>Microsoft Office PowerPoint</Application>
  <PresentationFormat>Широкоэкранный</PresentationFormat>
  <Paragraphs>147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Malgun Gothic</vt:lpstr>
      <vt:lpstr>Malgun Gothic</vt:lpstr>
      <vt:lpstr>Arial</vt:lpstr>
      <vt:lpstr>Calibri</vt:lpstr>
      <vt:lpstr>Open Sans Light</vt:lpstr>
      <vt:lpstr>Roboto Condensed</vt:lpstr>
      <vt:lpstr>Roboto Condensed bold</vt:lpstr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Blackhost</dc:title>
  <dc:creator>afahmy</dc:creator>
  <cp:lastModifiedBy>Драный Александр Степанович</cp:lastModifiedBy>
  <cp:revision>778</cp:revision>
  <cp:lastPrinted>2022-09-01T13:06:25Z</cp:lastPrinted>
  <dcterms:created xsi:type="dcterms:W3CDTF">2019-09-16T08:00:48Z</dcterms:created>
  <dcterms:modified xsi:type="dcterms:W3CDTF">2025-01-30T03:58:05Z</dcterms:modified>
  <cp:version>0906.0100.01</cp:version>
</cp:coreProperties>
</file>