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9144000" cy="6858000"/>
  <p:embeddedFontLst>
    <p:embeddedFont>
      <p:font typeface="Golos Text" panose="020B0604020202020204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iISNEq2v0m7SBIDjL/IbAoBREg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 Павшенко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72" y="54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commentAuthors" Target="commentAuthors.xml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757" y="4180564"/>
            <a:ext cx="283745" cy="2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0268" y="4504447"/>
            <a:ext cx="263680" cy="24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640302" y="4790938"/>
            <a:ext cx="296645" cy="2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5759" y="5126525"/>
            <a:ext cx="207250" cy="20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6947859" y="2496632"/>
            <a:ext cx="2971200" cy="1871712"/>
            <a:chOff x="6947859" y="2200962"/>
            <a:chExt cx="2971200" cy="1871712"/>
          </a:xfrm>
        </p:grpSpPr>
        <p:sp>
          <p:nvSpPr>
            <p:cNvPr id="96" name="Google Shape;96;p1"/>
            <p:cNvSpPr txBox="1"/>
            <p:nvPr/>
          </p:nvSpPr>
          <p:spPr>
            <a:xfrm>
              <a:off x="6947859" y="3513774"/>
              <a:ext cx="25098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РЕКОМЕНДАЦИИ               ДЛЯ РОДИТЕЛЕЙ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6947859" y="2200962"/>
              <a:ext cx="2971200" cy="135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КАК ГОВОРИТЬ                  О ЧУВСТВАХ                       И ПЕРЕЖИВАНИЯХ   С ПОДРОСТКОМ?</a:t>
              </a:r>
              <a:endParaRPr dirty="0"/>
            </a:p>
          </p:txBody>
        </p:sp>
      </p:grpSp>
      <p:pic>
        <p:nvPicPr>
          <p:cNvPr id="98" name="Google Shape;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72361">
            <a:off x="7152450" y="4660792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14125" y="2089774"/>
            <a:ext cx="2820900" cy="140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</a:t>
            </a:r>
            <a:b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"/>
          <p:cNvGrpSpPr/>
          <p:nvPr/>
        </p:nvGrpSpPr>
        <p:grpSpPr>
          <a:xfrm>
            <a:off x="3640300" y="2089774"/>
            <a:ext cx="2635675" cy="1329882"/>
            <a:chOff x="3640300" y="2089774"/>
            <a:chExt cx="2635675" cy="1329882"/>
          </a:xfrm>
        </p:grpSpPr>
        <p:sp>
          <p:nvSpPr>
            <p:cNvPr id="104" name="Google Shape;104;p1"/>
            <p:cNvSpPr txBox="1"/>
            <p:nvPr/>
          </p:nvSpPr>
          <p:spPr>
            <a:xfrm>
              <a:off x="3640300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ВКонтакте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5126075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Телеграм-канал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106" name="Google Shape;106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737100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174463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"/>
          <p:cNvSpPr txBox="1"/>
          <p:nvPr/>
        </p:nvSpPr>
        <p:spPr>
          <a:xfrm>
            <a:off x="293188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778963" y="4834431"/>
            <a:ext cx="1149900" cy="5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987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6;p14">
            <a:extLst>
              <a:ext uri="{FF2B5EF4-FFF2-40B4-BE49-F238E27FC236}">
                <a16:creationId xmlns:a16="http://schemas.microsoft.com/office/drawing/2014/main" id="{955509B5-ED8C-9084-A8C0-BA249DE55CD1}"/>
              </a:ext>
            </a:extLst>
          </p:cNvPr>
          <p:cNvSpPr txBox="1"/>
          <p:nvPr/>
        </p:nvSpPr>
        <p:spPr>
          <a:xfrm>
            <a:off x="3650100" y="3786249"/>
            <a:ext cx="2820900" cy="29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endParaRPr lang="ru-RU" sz="1100" b="1" dirty="0"/>
          </a:p>
        </p:txBody>
      </p:sp>
      <p:sp>
        <p:nvSpPr>
          <p:cNvPr id="3" name="Google Shape;118;p14">
            <a:extLst>
              <a:ext uri="{FF2B5EF4-FFF2-40B4-BE49-F238E27FC236}">
                <a16:creationId xmlns:a16="http://schemas.microsoft.com/office/drawing/2014/main" id="{B2CAAADC-877E-52CB-45D5-4FB661A2951B}"/>
              </a:ext>
            </a:extLst>
          </p:cNvPr>
          <p:cNvSpPr txBox="1"/>
          <p:nvPr/>
        </p:nvSpPr>
        <p:spPr>
          <a:xfrm>
            <a:off x="3970825" y="4174475"/>
            <a:ext cx="2589600" cy="4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https://vk.com/novoe_pokolenie_belebey</a:t>
            </a:r>
          </a:p>
        </p:txBody>
      </p:sp>
      <p:sp>
        <p:nvSpPr>
          <p:cNvPr id="4" name="Google Shape;120;p14">
            <a:extLst>
              <a:ext uri="{FF2B5EF4-FFF2-40B4-BE49-F238E27FC236}">
                <a16:creationId xmlns:a16="http://schemas.microsoft.com/office/drawing/2014/main" id="{83A21B98-4467-9885-DFF3-014FF6354D4F}"/>
              </a:ext>
            </a:extLst>
          </p:cNvPr>
          <p:cNvSpPr txBox="1"/>
          <p:nvPr/>
        </p:nvSpPr>
        <p:spPr>
          <a:xfrm>
            <a:off x="3970825" y="4486275"/>
            <a:ext cx="2589600" cy="40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b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г. Белебея ул. Горохова 19</a:t>
            </a:r>
            <a:endParaRPr lang="ru-RU" sz="1200" dirty="0"/>
          </a:p>
        </p:txBody>
      </p:sp>
      <p:sp>
        <p:nvSpPr>
          <p:cNvPr id="5" name="Google Shape;122;p14">
            <a:extLst>
              <a:ext uri="{FF2B5EF4-FFF2-40B4-BE49-F238E27FC236}">
                <a16:creationId xmlns:a16="http://schemas.microsoft.com/office/drawing/2014/main" id="{C912E3F8-9FEB-A677-4581-26C6398C0060}"/>
              </a:ext>
            </a:extLst>
          </p:cNvPr>
          <p:cNvSpPr txBox="1"/>
          <p:nvPr/>
        </p:nvSpPr>
        <p:spPr>
          <a:xfrm>
            <a:off x="3970822" y="47980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https://novoepokolenie.02edu.ru/</a:t>
            </a:r>
          </a:p>
        </p:txBody>
      </p:sp>
      <p:sp>
        <p:nvSpPr>
          <p:cNvPr id="6" name="Google Shape;124;p14">
            <a:extLst>
              <a:ext uri="{FF2B5EF4-FFF2-40B4-BE49-F238E27FC236}">
                <a16:creationId xmlns:a16="http://schemas.microsoft.com/office/drawing/2014/main" id="{47010636-559C-D593-4990-95CFB741ABDA}"/>
              </a:ext>
            </a:extLst>
          </p:cNvPr>
          <p:cNvSpPr txBox="1"/>
          <p:nvPr/>
        </p:nvSpPr>
        <p:spPr>
          <a:xfrm>
            <a:off x="3970822" y="50494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https://t.me/novoepokoleniebel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2E5CFB-B1C3-D8AE-CB05-87CFAE0CBF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5349" y="199121"/>
            <a:ext cx="1519114" cy="14962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6C2D9E-4A25-4853-7DA3-D7FAFD212D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8700" y="2071400"/>
            <a:ext cx="1051500" cy="1051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2252BE-AD7A-D1E1-8AF9-23A35D8FD5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592" y="2078497"/>
            <a:ext cx="1051197" cy="1051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CC6FA-D339-1535-2E82-7179677C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3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6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78</Words>
  <Application>Microsoft Office PowerPoint</Application>
  <PresentationFormat>Лист A4 (210x297 мм)</PresentationFormat>
  <Paragraphs>12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Golos Text</vt:lpstr>
      <vt:lpstr>Calibri</vt:lpstr>
      <vt:lpstr>Arial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Matebook</dc:creator>
  <cp:lastModifiedBy>Anastasiya</cp:lastModifiedBy>
  <cp:revision>14</cp:revision>
  <dcterms:modified xsi:type="dcterms:W3CDTF">2024-03-23T15:38:54Z</dcterms:modified>
</cp:coreProperties>
</file>