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70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78747" autoAdjust="0"/>
  </p:normalViewPr>
  <p:slideViewPr>
    <p:cSldViewPr>
      <p:cViewPr varScale="1">
        <p:scale>
          <a:sx n="57" d="100"/>
          <a:sy n="57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013C76-EC97-46C3-AFAE-F537F5A8D3EB}" type="doc">
      <dgm:prSet loTypeId="urn:microsoft.com/office/officeart/2005/8/layout/cycle2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34D033DC-8AAA-419B-8711-02A308B86D0C}">
      <dgm:prSet phldrT="[Текст]"/>
      <dgm:spPr/>
      <dgm:t>
        <a:bodyPr/>
        <a:lstStyle/>
        <a:p>
          <a:r>
            <a:rPr lang="ba-RU" dirty="0" smtClean="0"/>
            <a:t>ғаиләм</a:t>
          </a:r>
          <a:endParaRPr lang="ru-RU" dirty="0"/>
        </a:p>
      </dgm:t>
    </dgm:pt>
    <dgm:pt modelId="{93E40AB3-F253-41D5-A871-9225B72D112D}" type="parTrans" cxnId="{AB118F5D-E6B2-4DA5-9032-8566DC0F652D}">
      <dgm:prSet/>
      <dgm:spPr/>
      <dgm:t>
        <a:bodyPr/>
        <a:lstStyle/>
        <a:p>
          <a:endParaRPr lang="ru-RU"/>
        </a:p>
      </dgm:t>
    </dgm:pt>
    <dgm:pt modelId="{B50B0FAE-ED32-4D5E-B7B6-2F10FEF5497B}" type="sibTrans" cxnId="{AB118F5D-E6B2-4DA5-9032-8566DC0F652D}">
      <dgm:prSet/>
      <dgm:spPr/>
      <dgm:t>
        <a:bodyPr/>
        <a:lstStyle/>
        <a:p>
          <a:endParaRPr lang="ru-RU"/>
        </a:p>
      </dgm:t>
    </dgm:pt>
    <dgm:pt modelId="{9493EA3A-13FF-4AF5-81D1-8EE952A7E0F9}">
      <dgm:prSet phldrT="[Текст]"/>
      <dgm:spPr/>
      <dgm:t>
        <a:bodyPr/>
        <a:lstStyle/>
        <a:p>
          <a:r>
            <a:rPr lang="ba-RU" dirty="0" smtClean="0"/>
            <a:t>коллегаларым</a:t>
          </a:r>
          <a:endParaRPr lang="ru-RU" dirty="0"/>
        </a:p>
      </dgm:t>
    </dgm:pt>
    <dgm:pt modelId="{6A93E090-F61C-4D87-817D-61D62926E136}" type="parTrans" cxnId="{2304EF79-A93A-47F7-96C7-2A464A1E5627}">
      <dgm:prSet/>
      <dgm:spPr/>
      <dgm:t>
        <a:bodyPr/>
        <a:lstStyle/>
        <a:p>
          <a:endParaRPr lang="ru-RU"/>
        </a:p>
      </dgm:t>
    </dgm:pt>
    <dgm:pt modelId="{0B0B8BDF-F969-4B4C-868A-E16245A18BBE}" type="sibTrans" cxnId="{2304EF79-A93A-47F7-96C7-2A464A1E5627}">
      <dgm:prSet/>
      <dgm:spPr/>
      <dgm:t>
        <a:bodyPr/>
        <a:lstStyle/>
        <a:p>
          <a:endParaRPr lang="ru-RU"/>
        </a:p>
      </dgm:t>
    </dgm:pt>
    <dgm:pt modelId="{6F38BDEB-467C-4F1F-BEFB-9B165A20EC60}">
      <dgm:prSet phldrT="[Текст]" phldr="1"/>
      <dgm:spPr/>
      <dgm:t>
        <a:bodyPr/>
        <a:lstStyle/>
        <a:p>
          <a:endParaRPr lang="ru-RU" dirty="0"/>
        </a:p>
      </dgm:t>
    </dgm:pt>
    <dgm:pt modelId="{77F1DD8E-173D-42BF-996B-5D799331B875}" type="parTrans" cxnId="{DD3BD155-DC8E-4F34-A9D5-842938C653B4}">
      <dgm:prSet/>
      <dgm:spPr/>
      <dgm:t>
        <a:bodyPr/>
        <a:lstStyle/>
        <a:p>
          <a:endParaRPr lang="ru-RU"/>
        </a:p>
      </dgm:t>
    </dgm:pt>
    <dgm:pt modelId="{ADD778EA-8B9A-4A22-A863-56087B5E78A7}" type="sibTrans" cxnId="{DD3BD155-DC8E-4F34-A9D5-842938C653B4}">
      <dgm:prSet/>
      <dgm:spPr/>
      <dgm:t>
        <a:bodyPr/>
        <a:lstStyle/>
        <a:p>
          <a:endParaRPr lang="ru-RU"/>
        </a:p>
      </dgm:t>
    </dgm:pt>
    <dgm:pt modelId="{0545D73F-2DC2-4B28-9D7D-A9D6CF5149D2}">
      <dgm:prSet phldrT="[Текст]"/>
      <dgm:spPr/>
      <dgm:t>
        <a:bodyPr/>
        <a:lstStyle/>
        <a:p>
          <a:r>
            <a:rPr lang="ba-RU" dirty="0" smtClean="0"/>
            <a:t>ауылдаштарым</a:t>
          </a:r>
          <a:endParaRPr lang="ru-RU" dirty="0"/>
        </a:p>
      </dgm:t>
    </dgm:pt>
    <dgm:pt modelId="{83350A77-E072-4406-B260-EA4CBA1E6589}" type="parTrans" cxnId="{D5FF2ECA-D67D-4414-8F3B-002E1A527204}">
      <dgm:prSet/>
      <dgm:spPr/>
      <dgm:t>
        <a:bodyPr/>
        <a:lstStyle/>
        <a:p>
          <a:endParaRPr lang="ru-RU"/>
        </a:p>
      </dgm:t>
    </dgm:pt>
    <dgm:pt modelId="{F29E64AA-7908-43AE-8174-F4373248C5D2}" type="sibTrans" cxnId="{D5FF2ECA-D67D-4414-8F3B-002E1A527204}">
      <dgm:prSet/>
      <dgm:spPr/>
      <dgm:t>
        <a:bodyPr/>
        <a:lstStyle/>
        <a:p>
          <a:endParaRPr lang="ru-RU"/>
        </a:p>
      </dgm:t>
    </dgm:pt>
    <dgm:pt modelId="{E20BA160-A389-461C-AD50-0FE5D48DDAB3}">
      <dgm:prSet phldrT="[Текст]"/>
      <dgm:spPr/>
      <dgm:t>
        <a:bodyPr/>
        <a:lstStyle/>
        <a:p>
          <a:r>
            <a:rPr lang="ba-RU" dirty="0" smtClean="0"/>
            <a:t>тәрбиәләнеүселәрем</a:t>
          </a:r>
          <a:endParaRPr lang="ru-RU" dirty="0"/>
        </a:p>
      </dgm:t>
    </dgm:pt>
    <dgm:pt modelId="{ACC91886-6024-4885-A672-F6175A2FD17C}" type="parTrans" cxnId="{31698203-D4C7-4030-AD47-2FCB6186900C}">
      <dgm:prSet/>
      <dgm:spPr/>
      <dgm:t>
        <a:bodyPr/>
        <a:lstStyle/>
        <a:p>
          <a:endParaRPr lang="ru-RU"/>
        </a:p>
      </dgm:t>
    </dgm:pt>
    <dgm:pt modelId="{6038B40B-E7ED-4194-8736-A3C38C3E632F}" type="sibTrans" cxnId="{31698203-D4C7-4030-AD47-2FCB6186900C}">
      <dgm:prSet/>
      <dgm:spPr/>
      <dgm:t>
        <a:bodyPr/>
        <a:lstStyle/>
        <a:p>
          <a:endParaRPr lang="ru-RU"/>
        </a:p>
      </dgm:t>
    </dgm:pt>
    <dgm:pt modelId="{788B849E-F36A-47CB-9124-738310000CBB}" type="pres">
      <dgm:prSet presAssocID="{B7013C76-EC97-46C3-AFAE-F537F5A8D3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AC847D-3BAA-403D-89A8-FFB8D1073152}" type="pres">
      <dgm:prSet presAssocID="{34D033DC-8AAA-419B-8711-02A308B86D0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2BF6CC-E518-43ED-9B35-A1FDA77EDDCF}" type="pres">
      <dgm:prSet presAssocID="{B50B0FAE-ED32-4D5E-B7B6-2F10FEF5497B}" presName="sibTrans" presStyleLbl="sibTrans2D1" presStyleIdx="0" presStyleCnt="5"/>
      <dgm:spPr/>
      <dgm:t>
        <a:bodyPr/>
        <a:lstStyle/>
        <a:p>
          <a:endParaRPr lang="ru-RU"/>
        </a:p>
      </dgm:t>
    </dgm:pt>
    <dgm:pt modelId="{D899AEAE-6835-4116-9103-CAD716CB4463}" type="pres">
      <dgm:prSet presAssocID="{B50B0FAE-ED32-4D5E-B7B6-2F10FEF5497B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E9E3B2F2-0848-4357-A5A4-37E64B2323D6}" type="pres">
      <dgm:prSet presAssocID="{9493EA3A-13FF-4AF5-81D1-8EE952A7E0F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861A0-23D8-4B4A-A6CE-795F7B704E1D}" type="pres">
      <dgm:prSet presAssocID="{0B0B8BDF-F969-4B4C-868A-E16245A18BBE}" presName="sibTrans" presStyleLbl="sibTrans2D1" presStyleIdx="1" presStyleCnt="5" custAng="11073495"/>
      <dgm:spPr/>
      <dgm:t>
        <a:bodyPr/>
        <a:lstStyle/>
        <a:p>
          <a:endParaRPr lang="ru-RU"/>
        </a:p>
      </dgm:t>
    </dgm:pt>
    <dgm:pt modelId="{2A1D3249-D33E-487B-8DFA-AC31299499B6}" type="pres">
      <dgm:prSet presAssocID="{0B0B8BDF-F969-4B4C-868A-E16245A18BB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1C3B6457-940C-4E13-8034-A12A20179D9F}" type="pres">
      <dgm:prSet presAssocID="{6F38BDEB-467C-4F1F-BEFB-9B165A20EC6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70307-723B-46C8-A3F5-07474C4B405C}" type="pres">
      <dgm:prSet presAssocID="{ADD778EA-8B9A-4A22-A863-56087B5E78A7}" presName="sibTrans" presStyleLbl="sibTrans2D1" presStyleIdx="2" presStyleCnt="5"/>
      <dgm:spPr/>
      <dgm:t>
        <a:bodyPr/>
        <a:lstStyle/>
        <a:p>
          <a:endParaRPr lang="ru-RU"/>
        </a:p>
      </dgm:t>
    </dgm:pt>
    <dgm:pt modelId="{BA022710-CC65-40D1-856A-BCD3CE9E37AF}" type="pres">
      <dgm:prSet presAssocID="{ADD778EA-8B9A-4A22-A863-56087B5E78A7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99B87B8F-767D-4135-9F1E-9BF4D1375A41}" type="pres">
      <dgm:prSet presAssocID="{0545D73F-2DC2-4B28-9D7D-A9D6CF5149D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4EB23-753F-4861-AE50-DD6E642578F9}" type="pres">
      <dgm:prSet presAssocID="{F29E64AA-7908-43AE-8174-F4373248C5D2}" presName="sibTrans" presStyleLbl="sibTrans2D1" presStyleIdx="3" presStyleCnt="5"/>
      <dgm:spPr/>
      <dgm:t>
        <a:bodyPr/>
        <a:lstStyle/>
        <a:p>
          <a:endParaRPr lang="ru-RU"/>
        </a:p>
      </dgm:t>
    </dgm:pt>
    <dgm:pt modelId="{0B553098-ED35-4A90-B69C-59E712133EF6}" type="pres">
      <dgm:prSet presAssocID="{F29E64AA-7908-43AE-8174-F4373248C5D2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0932BCC3-1535-42D5-B310-9FEA834BDB1E}" type="pres">
      <dgm:prSet presAssocID="{E20BA160-A389-461C-AD50-0FE5D48DDAB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32440F-BFDF-45D4-9A8A-6CE705038E1A}" type="pres">
      <dgm:prSet presAssocID="{6038B40B-E7ED-4194-8736-A3C38C3E632F}" presName="sibTrans" presStyleLbl="sibTrans2D1" presStyleIdx="4" presStyleCnt="5"/>
      <dgm:spPr/>
      <dgm:t>
        <a:bodyPr/>
        <a:lstStyle/>
        <a:p>
          <a:endParaRPr lang="ru-RU"/>
        </a:p>
      </dgm:t>
    </dgm:pt>
    <dgm:pt modelId="{073B596F-4E51-4F94-8D3D-AF159779C3BD}" type="pres">
      <dgm:prSet presAssocID="{6038B40B-E7ED-4194-8736-A3C38C3E632F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C42B087A-7BF5-4DD0-BC8B-70F3A5A9ED2A}" type="presOf" srcId="{0B0B8BDF-F969-4B4C-868A-E16245A18BBE}" destId="{2A1D3249-D33E-487B-8DFA-AC31299499B6}" srcOrd="1" destOrd="0" presId="urn:microsoft.com/office/officeart/2005/8/layout/cycle2"/>
    <dgm:cxn modelId="{9509E292-0541-4B0C-9AEA-992A0EE3DE3F}" type="presOf" srcId="{ADD778EA-8B9A-4A22-A863-56087B5E78A7}" destId="{BA022710-CC65-40D1-856A-BCD3CE9E37AF}" srcOrd="1" destOrd="0" presId="urn:microsoft.com/office/officeart/2005/8/layout/cycle2"/>
    <dgm:cxn modelId="{85A95787-529A-423E-8D9D-213B6CF981E2}" type="presOf" srcId="{F29E64AA-7908-43AE-8174-F4373248C5D2}" destId="{89F4EB23-753F-4861-AE50-DD6E642578F9}" srcOrd="0" destOrd="0" presId="urn:microsoft.com/office/officeart/2005/8/layout/cycle2"/>
    <dgm:cxn modelId="{477BDB5F-E05A-4541-A815-CE3ADA6316CA}" type="presOf" srcId="{B50B0FAE-ED32-4D5E-B7B6-2F10FEF5497B}" destId="{D899AEAE-6835-4116-9103-CAD716CB4463}" srcOrd="1" destOrd="0" presId="urn:microsoft.com/office/officeart/2005/8/layout/cycle2"/>
    <dgm:cxn modelId="{AB118F5D-E6B2-4DA5-9032-8566DC0F652D}" srcId="{B7013C76-EC97-46C3-AFAE-F537F5A8D3EB}" destId="{34D033DC-8AAA-419B-8711-02A308B86D0C}" srcOrd="0" destOrd="0" parTransId="{93E40AB3-F253-41D5-A871-9225B72D112D}" sibTransId="{B50B0FAE-ED32-4D5E-B7B6-2F10FEF5497B}"/>
    <dgm:cxn modelId="{1104A2C9-1127-4093-AC66-A72CAFF9AFAF}" type="presOf" srcId="{6038B40B-E7ED-4194-8736-A3C38C3E632F}" destId="{073B596F-4E51-4F94-8D3D-AF159779C3BD}" srcOrd="1" destOrd="0" presId="urn:microsoft.com/office/officeart/2005/8/layout/cycle2"/>
    <dgm:cxn modelId="{2EAFD217-08FD-4B4F-8BC0-834A53866F9F}" type="presOf" srcId="{6F38BDEB-467C-4F1F-BEFB-9B165A20EC60}" destId="{1C3B6457-940C-4E13-8034-A12A20179D9F}" srcOrd="0" destOrd="0" presId="urn:microsoft.com/office/officeart/2005/8/layout/cycle2"/>
    <dgm:cxn modelId="{56393FDD-A42C-40FB-B899-28B064DE627D}" type="presOf" srcId="{B50B0FAE-ED32-4D5E-B7B6-2F10FEF5497B}" destId="{582BF6CC-E518-43ED-9B35-A1FDA77EDDCF}" srcOrd="0" destOrd="0" presId="urn:microsoft.com/office/officeart/2005/8/layout/cycle2"/>
    <dgm:cxn modelId="{C3D29BC0-61A5-4D36-B6D9-A02712E0993C}" type="presOf" srcId="{E20BA160-A389-461C-AD50-0FE5D48DDAB3}" destId="{0932BCC3-1535-42D5-B310-9FEA834BDB1E}" srcOrd="0" destOrd="0" presId="urn:microsoft.com/office/officeart/2005/8/layout/cycle2"/>
    <dgm:cxn modelId="{2304EF79-A93A-47F7-96C7-2A464A1E5627}" srcId="{B7013C76-EC97-46C3-AFAE-F537F5A8D3EB}" destId="{9493EA3A-13FF-4AF5-81D1-8EE952A7E0F9}" srcOrd="1" destOrd="0" parTransId="{6A93E090-F61C-4D87-817D-61D62926E136}" sibTransId="{0B0B8BDF-F969-4B4C-868A-E16245A18BBE}"/>
    <dgm:cxn modelId="{DD3BD155-DC8E-4F34-A9D5-842938C653B4}" srcId="{B7013C76-EC97-46C3-AFAE-F537F5A8D3EB}" destId="{6F38BDEB-467C-4F1F-BEFB-9B165A20EC60}" srcOrd="2" destOrd="0" parTransId="{77F1DD8E-173D-42BF-996B-5D799331B875}" sibTransId="{ADD778EA-8B9A-4A22-A863-56087B5E78A7}"/>
    <dgm:cxn modelId="{D5FF2ECA-D67D-4414-8F3B-002E1A527204}" srcId="{B7013C76-EC97-46C3-AFAE-F537F5A8D3EB}" destId="{0545D73F-2DC2-4B28-9D7D-A9D6CF5149D2}" srcOrd="3" destOrd="0" parTransId="{83350A77-E072-4406-B260-EA4CBA1E6589}" sibTransId="{F29E64AA-7908-43AE-8174-F4373248C5D2}"/>
    <dgm:cxn modelId="{31698203-D4C7-4030-AD47-2FCB6186900C}" srcId="{B7013C76-EC97-46C3-AFAE-F537F5A8D3EB}" destId="{E20BA160-A389-461C-AD50-0FE5D48DDAB3}" srcOrd="4" destOrd="0" parTransId="{ACC91886-6024-4885-A672-F6175A2FD17C}" sibTransId="{6038B40B-E7ED-4194-8736-A3C38C3E632F}"/>
    <dgm:cxn modelId="{11260313-36FA-4557-8BD3-AE0E8ED078DB}" type="presOf" srcId="{B7013C76-EC97-46C3-AFAE-F537F5A8D3EB}" destId="{788B849E-F36A-47CB-9124-738310000CBB}" srcOrd="0" destOrd="0" presId="urn:microsoft.com/office/officeart/2005/8/layout/cycle2"/>
    <dgm:cxn modelId="{FC83BA85-4F2A-4509-91DE-1E88901C6BC9}" type="presOf" srcId="{0B0B8BDF-F969-4B4C-868A-E16245A18BBE}" destId="{BF8861A0-23D8-4B4A-A6CE-795F7B704E1D}" srcOrd="0" destOrd="0" presId="urn:microsoft.com/office/officeart/2005/8/layout/cycle2"/>
    <dgm:cxn modelId="{E79A75FB-4D3F-4336-B883-60C0F6231BEE}" type="presOf" srcId="{ADD778EA-8B9A-4A22-A863-56087B5E78A7}" destId="{AC470307-723B-46C8-A3F5-07474C4B405C}" srcOrd="0" destOrd="0" presId="urn:microsoft.com/office/officeart/2005/8/layout/cycle2"/>
    <dgm:cxn modelId="{388873D4-266B-46B9-87B7-AEF6CC1FC7B5}" type="presOf" srcId="{F29E64AA-7908-43AE-8174-F4373248C5D2}" destId="{0B553098-ED35-4A90-B69C-59E712133EF6}" srcOrd="1" destOrd="0" presId="urn:microsoft.com/office/officeart/2005/8/layout/cycle2"/>
    <dgm:cxn modelId="{174B4EA1-E832-462F-9B51-20CE302896FC}" type="presOf" srcId="{9493EA3A-13FF-4AF5-81D1-8EE952A7E0F9}" destId="{E9E3B2F2-0848-4357-A5A4-37E64B2323D6}" srcOrd="0" destOrd="0" presId="urn:microsoft.com/office/officeart/2005/8/layout/cycle2"/>
    <dgm:cxn modelId="{62939C73-AD1B-4DC5-9F1D-1BA4912B9A43}" type="presOf" srcId="{6038B40B-E7ED-4194-8736-A3C38C3E632F}" destId="{8A32440F-BFDF-45D4-9A8A-6CE705038E1A}" srcOrd="0" destOrd="0" presId="urn:microsoft.com/office/officeart/2005/8/layout/cycle2"/>
    <dgm:cxn modelId="{4E93BE9C-0186-4501-A77B-1D4C6351AC3C}" type="presOf" srcId="{0545D73F-2DC2-4B28-9D7D-A9D6CF5149D2}" destId="{99B87B8F-767D-4135-9F1E-9BF4D1375A41}" srcOrd="0" destOrd="0" presId="urn:microsoft.com/office/officeart/2005/8/layout/cycle2"/>
    <dgm:cxn modelId="{DC1A8F05-09F7-4F19-88BE-D564A9EA4454}" type="presOf" srcId="{34D033DC-8AAA-419B-8711-02A308B86D0C}" destId="{7EAC847D-3BAA-403D-89A8-FFB8D1073152}" srcOrd="0" destOrd="0" presId="urn:microsoft.com/office/officeart/2005/8/layout/cycle2"/>
    <dgm:cxn modelId="{D281EC21-4396-420F-B617-0E149B323931}" type="presParOf" srcId="{788B849E-F36A-47CB-9124-738310000CBB}" destId="{7EAC847D-3BAA-403D-89A8-FFB8D1073152}" srcOrd="0" destOrd="0" presId="urn:microsoft.com/office/officeart/2005/8/layout/cycle2"/>
    <dgm:cxn modelId="{F0AA6259-77F9-4662-A838-FEFA952F57D2}" type="presParOf" srcId="{788B849E-F36A-47CB-9124-738310000CBB}" destId="{582BF6CC-E518-43ED-9B35-A1FDA77EDDCF}" srcOrd="1" destOrd="0" presId="urn:microsoft.com/office/officeart/2005/8/layout/cycle2"/>
    <dgm:cxn modelId="{A44339D8-B29D-421B-BB9F-01B60461AD7D}" type="presParOf" srcId="{582BF6CC-E518-43ED-9B35-A1FDA77EDDCF}" destId="{D899AEAE-6835-4116-9103-CAD716CB4463}" srcOrd="0" destOrd="0" presId="urn:microsoft.com/office/officeart/2005/8/layout/cycle2"/>
    <dgm:cxn modelId="{2ED0CBC4-FC2E-4468-B82F-59F86C39D502}" type="presParOf" srcId="{788B849E-F36A-47CB-9124-738310000CBB}" destId="{E9E3B2F2-0848-4357-A5A4-37E64B2323D6}" srcOrd="2" destOrd="0" presId="urn:microsoft.com/office/officeart/2005/8/layout/cycle2"/>
    <dgm:cxn modelId="{87AEE4AC-102D-4F93-833F-664E698146B9}" type="presParOf" srcId="{788B849E-F36A-47CB-9124-738310000CBB}" destId="{BF8861A0-23D8-4B4A-A6CE-795F7B704E1D}" srcOrd="3" destOrd="0" presId="urn:microsoft.com/office/officeart/2005/8/layout/cycle2"/>
    <dgm:cxn modelId="{F8311C77-2D49-47B7-99B5-16B7B4447F50}" type="presParOf" srcId="{BF8861A0-23D8-4B4A-A6CE-795F7B704E1D}" destId="{2A1D3249-D33E-487B-8DFA-AC31299499B6}" srcOrd="0" destOrd="0" presId="urn:microsoft.com/office/officeart/2005/8/layout/cycle2"/>
    <dgm:cxn modelId="{44E88AA0-EE15-4ED8-ADF1-9AC0C1D83E6D}" type="presParOf" srcId="{788B849E-F36A-47CB-9124-738310000CBB}" destId="{1C3B6457-940C-4E13-8034-A12A20179D9F}" srcOrd="4" destOrd="0" presId="urn:microsoft.com/office/officeart/2005/8/layout/cycle2"/>
    <dgm:cxn modelId="{E16BF4C9-9B3E-4E2B-BE05-43447A17A62C}" type="presParOf" srcId="{788B849E-F36A-47CB-9124-738310000CBB}" destId="{AC470307-723B-46C8-A3F5-07474C4B405C}" srcOrd="5" destOrd="0" presId="urn:microsoft.com/office/officeart/2005/8/layout/cycle2"/>
    <dgm:cxn modelId="{AD2C3F75-D6BC-46D2-8138-CC3E666AA3C1}" type="presParOf" srcId="{AC470307-723B-46C8-A3F5-07474C4B405C}" destId="{BA022710-CC65-40D1-856A-BCD3CE9E37AF}" srcOrd="0" destOrd="0" presId="urn:microsoft.com/office/officeart/2005/8/layout/cycle2"/>
    <dgm:cxn modelId="{05F78869-66FE-49CA-988E-C6596803E6B4}" type="presParOf" srcId="{788B849E-F36A-47CB-9124-738310000CBB}" destId="{99B87B8F-767D-4135-9F1E-9BF4D1375A41}" srcOrd="6" destOrd="0" presId="urn:microsoft.com/office/officeart/2005/8/layout/cycle2"/>
    <dgm:cxn modelId="{E2C1112B-FFC9-4D65-AAF5-39E0EA164154}" type="presParOf" srcId="{788B849E-F36A-47CB-9124-738310000CBB}" destId="{89F4EB23-753F-4861-AE50-DD6E642578F9}" srcOrd="7" destOrd="0" presId="urn:microsoft.com/office/officeart/2005/8/layout/cycle2"/>
    <dgm:cxn modelId="{A69E38FF-35A3-4247-948B-9129C12BCFDE}" type="presParOf" srcId="{89F4EB23-753F-4861-AE50-DD6E642578F9}" destId="{0B553098-ED35-4A90-B69C-59E712133EF6}" srcOrd="0" destOrd="0" presId="urn:microsoft.com/office/officeart/2005/8/layout/cycle2"/>
    <dgm:cxn modelId="{9360C750-1BB2-47BC-8FA1-68CCB53085B1}" type="presParOf" srcId="{788B849E-F36A-47CB-9124-738310000CBB}" destId="{0932BCC3-1535-42D5-B310-9FEA834BDB1E}" srcOrd="8" destOrd="0" presId="urn:microsoft.com/office/officeart/2005/8/layout/cycle2"/>
    <dgm:cxn modelId="{6CFEF65E-F671-48AF-B6EB-D7A616C16888}" type="presParOf" srcId="{788B849E-F36A-47CB-9124-738310000CBB}" destId="{8A32440F-BFDF-45D4-9A8A-6CE705038E1A}" srcOrd="9" destOrd="0" presId="urn:microsoft.com/office/officeart/2005/8/layout/cycle2"/>
    <dgm:cxn modelId="{74569F22-0C1E-4AFF-A958-D500047CCC12}" type="presParOf" srcId="{8A32440F-BFDF-45D4-9A8A-6CE705038E1A}" destId="{073B596F-4E51-4F94-8D3D-AF159779C3B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C847D-3BAA-403D-89A8-FFB8D1073152}">
      <dsp:nvSpPr>
        <dsp:cNvPr id="0" name=""/>
        <dsp:cNvSpPr/>
      </dsp:nvSpPr>
      <dsp:spPr>
        <a:xfrm>
          <a:off x="2434828" y="401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a-RU" sz="700" kern="1200" dirty="0" smtClean="0"/>
            <a:t>ғаиләм</a:t>
          </a:r>
          <a:endParaRPr lang="ru-RU" sz="700" kern="1200" dirty="0"/>
        </a:p>
      </dsp:txBody>
      <dsp:txXfrm>
        <a:off x="2614422" y="179995"/>
        <a:ext cx="867155" cy="867155"/>
      </dsp:txXfrm>
    </dsp:sp>
    <dsp:sp modelId="{582BF6CC-E518-43ED-9B35-A1FDA77EDDCF}">
      <dsp:nvSpPr>
        <dsp:cNvPr id="0" name=""/>
        <dsp:cNvSpPr/>
      </dsp:nvSpPr>
      <dsp:spPr>
        <a:xfrm rot="2160000">
          <a:off x="3622675" y="942976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632045" y="996915"/>
        <a:ext cx="228964" cy="248335"/>
      </dsp:txXfrm>
    </dsp:sp>
    <dsp:sp modelId="{E9E3B2F2-0848-4357-A5A4-37E64B2323D6}">
      <dsp:nvSpPr>
        <dsp:cNvPr id="0" name=""/>
        <dsp:cNvSpPr/>
      </dsp:nvSpPr>
      <dsp:spPr>
        <a:xfrm>
          <a:off x="3926250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a-RU" sz="700" kern="1200" dirty="0" smtClean="0"/>
            <a:t>коллегаларым</a:t>
          </a:r>
          <a:endParaRPr lang="ru-RU" sz="700" kern="1200" dirty="0"/>
        </a:p>
      </dsp:txBody>
      <dsp:txXfrm>
        <a:off x="4105844" y="1263576"/>
        <a:ext cx="867155" cy="867155"/>
      </dsp:txXfrm>
    </dsp:sp>
    <dsp:sp modelId="{BF8861A0-23D8-4B4A-A6CE-795F7B704E1D}">
      <dsp:nvSpPr>
        <dsp:cNvPr id="0" name=""/>
        <dsp:cNvSpPr/>
      </dsp:nvSpPr>
      <dsp:spPr>
        <a:xfrm rot="17553495">
          <a:off x="4093900" y="235804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4124142" y="2486129"/>
        <a:ext cx="228964" cy="248335"/>
      </dsp:txXfrm>
    </dsp:sp>
    <dsp:sp modelId="{1C3B6457-940C-4E13-8034-A12A20179D9F}">
      <dsp:nvSpPr>
        <dsp:cNvPr id="0" name=""/>
        <dsp:cNvSpPr/>
      </dsp:nvSpPr>
      <dsp:spPr>
        <a:xfrm>
          <a:off x="3356577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3536171" y="3016849"/>
        <a:ext cx="867155" cy="867155"/>
      </dsp:txXfrm>
    </dsp:sp>
    <dsp:sp modelId="{AC470307-723B-46C8-A3F5-07474C4B405C}">
      <dsp:nvSpPr>
        <dsp:cNvPr id="0" name=""/>
        <dsp:cNvSpPr/>
      </dsp:nvSpPr>
      <dsp:spPr>
        <a:xfrm rot="10800000">
          <a:off x="2893711" y="324348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2991839" y="3326259"/>
        <a:ext cx="228964" cy="248335"/>
      </dsp:txXfrm>
    </dsp:sp>
    <dsp:sp modelId="{99B87B8F-767D-4135-9F1E-9BF4D1375A41}">
      <dsp:nvSpPr>
        <dsp:cNvPr id="0" name=""/>
        <dsp:cNvSpPr/>
      </dsp:nvSpPr>
      <dsp:spPr>
        <a:xfrm>
          <a:off x="1513078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a-RU" sz="700" kern="1200" dirty="0" smtClean="0"/>
            <a:t>ауылдаштарым</a:t>
          </a:r>
          <a:endParaRPr lang="ru-RU" sz="700" kern="1200" dirty="0"/>
        </a:p>
      </dsp:txBody>
      <dsp:txXfrm>
        <a:off x="1692672" y="3016849"/>
        <a:ext cx="867155" cy="867155"/>
      </dsp:txXfrm>
    </dsp:sp>
    <dsp:sp modelId="{89F4EB23-753F-4861-AE50-DD6E642578F9}">
      <dsp:nvSpPr>
        <dsp:cNvPr id="0" name=""/>
        <dsp:cNvSpPr/>
      </dsp:nvSpPr>
      <dsp:spPr>
        <a:xfrm rot="15120000">
          <a:off x="1680728" y="237564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1744954" y="2505090"/>
        <a:ext cx="228964" cy="248335"/>
      </dsp:txXfrm>
    </dsp:sp>
    <dsp:sp modelId="{0932BCC3-1535-42D5-B310-9FEA834BDB1E}">
      <dsp:nvSpPr>
        <dsp:cNvPr id="0" name=""/>
        <dsp:cNvSpPr/>
      </dsp:nvSpPr>
      <dsp:spPr>
        <a:xfrm>
          <a:off x="943405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a-RU" sz="700" kern="1200" dirty="0" smtClean="0"/>
            <a:t>тәрбиәләнеүселәрем</a:t>
          </a:r>
          <a:endParaRPr lang="ru-RU" sz="700" kern="1200" dirty="0"/>
        </a:p>
      </dsp:txBody>
      <dsp:txXfrm>
        <a:off x="1122999" y="1263576"/>
        <a:ext cx="867155" cy="867155"/>
      </dsp:txXfrm>
    </dsp:sp>
    <dsp:sp modelId="{8A32440F-BFDF-45D4-9A8A-6CE705038E1A}">
      <dsp:nvSpPr>
        <dsp:cNvPr id="0" name=""/>
        <dsp:cNvSpPr/>
      </dsp:nvSpPr>
      <dsp:spPr>
        <a:xfrm rot="19440000">
          <a:off x="2131253" y="95385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140623" y="1065476"/>
        <a:ext cx="228964" cy="24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9F5F1C-398C-42A7-83F7-32729A382152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9183D29-08D4-489D-AEC2-9E3446BA6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408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1E06FB-7889-416C-B426-48C28491F20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BB5C-FC1A-49CD-BC45-8284F004866F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9B288-BA3A-4712-AC57-66925EA7C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1D2D1-1820-4A9C-9A83-845ED26A1EE9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88E8E-912F-4D70-8B8E-5650107CC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3072C-3300-41CB-BD90-1C7FE9ED2C41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A4A2E-0F6E-4CC6-90FF-44982A8FEA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2EE5C-A867-458D-A0D4-A4540265BCDF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E1BFD-93FC-4DE1-9B61-691FCFEC5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0570C-AC37-4B18-9032-6CE98C01656E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377CE-2B12-4577-B1FE-A85CCA6E0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14C01-43E4-4A50-846E-141930E83D42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F088A-69C8-4042-B24A-2954C4D29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01F3E-29BE-402A-B3C8-CE83BC2620B0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9651-86D5-4BE6-97F6-462B89E5C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36A1C-4E92-4A14-989A-E31245B344ED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92C1F-77F8-4A3C-AE9B-A498ED754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969C-4099-4D0B-9916-2F2A7D4F6E6F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7664-688E-41B6-A417-73EC4CEB9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6349A-63D4-4087-BBE4-A9B63EB2750C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27F13-73D8-41C5-AD33-48C93C6B9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76FEC-3CF6-4160-B235-28C37B2266A6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1E-9E17-43B2-A356-B501FBD1E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436271-01D8-476B-83FB-953C6DFBDEFC}" type="datetimeFigureOut">
              <a:rPr lang="ru-RU"/>
              <a:pPr>
                <a:defRPr/>
              </a:pPr>
              <a:t>28.10.2024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F48DC0-0DAB-4526-8EB7-3DD86A126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72" r:id="rId9"/>
    <p:sldLayoutId id="2147483663" r:id="rId10"/>
    <p:sldLayoutId id="2147483662" r:id="rId11"/>
  </p:sldLayoutIdLst>
  <p:transition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B32C16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B32C16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F5CD2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8.jpeg"/><Relationship Id="rId18" Type="http://schemas.openxmlformats.org/officeDocument/2006/relationships/image" Target="../media/image24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7.jpeg"/><Relationship Id="rId17" Type="http://schemas.openxmlformats.org/officeDocument/2006/relationships/image" Target="../media/image23.jpeg"/><Relationship Id="rId2" Type="http://schemas.openxmlformats.org/officeDocument/2006/relationships/image" Target="../media/image11.jpeg"/><Relationship Id="rId16" Type="http://schemas.openxmlformats.org/officeDocument/2006/relationships/image" Target="../media/image22.jpe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3.jpeg"/><Relationship Id="rId5" Type="http://schemas.openxmlformats.org/officeDocument/2006/relationships/image" Target="../media/image14.jpeg"/><Relationship Id="rId15" Type="http://schemas.openxmlformats.org/officeDocument/2006/relationships/image" Target="../media/image21.jpeg"/><Relationship Id="rId10" Type="http://schemas.openxmlformats.org/officeDocument/2006/relationships/image" Target="../media/image19.jpeg"/><Relationship Id="rId19" Type="http://schemas.openxmlformats.org/officeDocument/2006/relationships/image" Target="../media/image25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7851775" cy="1800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ГДО МОБУ СОШ </a:t>
            </a:r>
            <a:r>
              <a:rPr lang="ru-RU" dirty="0" err="1" smtClean="0"/>
              <a:t>с.Нигаматово</a:t>
            </a:r>
            <a:endParaRPr lang="ru-RU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algn="ctr" eaLnBrk="1" hangingPunct="1"/>
            <a:r>
              <a:rPr lang="ba-RU" sz="6000" dirty="0" smtClean="0">
                <a:latin typeface="Times New Roman" pitchFamily="18" charset="0"/>
                <a:cs typeface="Times New Roman" pitchFamily="18" charset="0"/>
              </a:rPr>
              <a:t>Аҡсәскә  тураһында әкиәт</a:t>
            </a:r>
          </a:p>
          <a:p>
            <a:pPr marR="0" algn="ctr" eaLnBrk="1" hangingPunct="1"/>
            <a:endParaRPr lang="ba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endParaRPr lang="ba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/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SAM_29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Рисунок 2" descr="SAM_293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3" descr="SAM_292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4" descr="SAM_293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5" descr="SAM_293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6" descr="фото1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7" descr="фото4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Рисунок 8" descr="фото5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Рисунок 9" descr="фото6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Рисунок 10" descr="фото12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Рисунок 11" descr="SAM_0637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Рисунок 12" descr="SAM_0647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Рисунок 13" descr="IMG_2295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Рисунок 14" descr="IMG_2291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7" name="Рисунок 15" descr="IMG_2296.jp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Рисунок 16" descr="IMG_2289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9" name="Рисунок 17" descr="IMG_2290.jp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0" name="Рисунок 18" descr="SAM_2897.JP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1" name="Рисунок 19" descr="SAM_2903.JP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2" name="Рисунок 20" descr="DSCN0282.JP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22300" y="466725"/>
            <a:ext cx="78994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3" name="Рисунок 21" descr="DSCN0282.JP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22300" y="466725"/>
            <a:ext cx="78994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 descr="DSCF023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кукла_petrovvodk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5488" y="100013"/>
            <a:ext cx="5153025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 descr="фото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Рисунок 2" descr="фото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Рисунок 3" descr="фото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picsdesktop.net/Blossoms/1920x1440/PicsDesktop.net_4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57188"/>
            <a:ext cx="66436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386" name="Рисунок 2" descr="SAM_0637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SAM_292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Рисунок 2" descr="SAM_292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SAM_06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SAM_064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 descr="IMG_229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фото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2" descr="фото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</TotalTime>
  <Words>12</Words>
  <Application>Microsoft Office PowerPoint</Application>
  <PresentationFormat>Экран (4:3)</PresentationFormat>
  <Paragraphs>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ГДО МОБУ СОШ с.Нигаматово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</dc:title>
  <dc:creator>Гайсины</dc:creator>
  <cp:lastModifiedBy>Садик</cp:lastModifiedBy>
  <cp:revision>16</cp:revision>
  <dcterms:created xsi:type="dcterms:W3CDTF">2014-03-31T15:20:30Z</dcterms:created>
  <dcterms:modified xsi:type="dcterms:W3CDTF">2024-10-28T05:35:09Z</dcterms:modified>
</cp:coreProperties>
</file>