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954AF-46D3-4B67-B5F0-C47543684138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B074C-F502-4E5F-B8E8-C708405A5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13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1B074C-F502-4E5F-B8E8-C708405A5AF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38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3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7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69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840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56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71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20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08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2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429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8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4AA36EB-60F7-479E-AA35-C342C9B01814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E13184E-D090-495D-A3B9-CF3652002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137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125145-4885-965A-805A-2679071EFB2C}"/>
              </a:ext>
            </a:extLst>
          </p:cNvPr>
          <p:cNvSpPr txBox="1"/>
          <p:nvPr/>
        </p:nvSpPr>
        <p:spPr>
          <a:xfrm>
            <a:off x="3118282" y="272343"/>
            <a:ext cx="6425213" cy="869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общеобразовательное бюджетное учреждение "Средняя общеобразовательная школа № 1 с. Бакалы муниципального района Бакалинский район Республики Башкортостан"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E86FA4-6901-32FE-12AA-A143B4D9C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281" y="1273127"/>
            <a:ext cx="6425213" cy="481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6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1C9B5E-4506-6908-F0EB-766020E46B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" t="6193" r="15740" b="11689"/>
          <a:stretch/>
        </p:blipFill>
        <p:spPr>
          <a:xfrm>
            <a:off x="133163" y="133165"/>
            <a:ext cx="4838331" cy="3648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B744FE-1B53-BFCE-E82C-3D8212129C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0" b="20582"/>
          <a:stretch/>
        </p:blipFill>
        <p:spPr>
          <a:xfrm>
            <a:off x="7588613" y="3062798"/>
            <a:ext cx="4426324" cy="3648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1064D2-4268-DF4B-93CE-087DF31F07F6}"/>
              </a:ext>
            </a:extLst>
          </p:cNvPr>
          <p:cNvSpPr txBox="1"/>
          <p:nvPr/>
        </p:nvSpPr>
        <p:spPr>
          <a:xfrm>
            <a:off x="6338655" y="1258518"/>
            <a:ext cx="4838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accent1"/>
                </a:solidFill>
                <a:effectLst>
                  <a:outerShdw blurRad="63500" sx="122000" sy="122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ПРИЯТНОГО</a:t>
            </a:r>
            <a:r>
              <a:rPr lang="ru-RU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7FAA5-E96F-7997-DB7C-39D05068119E}"/>
              </a:ext>
            </a:extLst>
          </p:cNvPr>
          <p:cNvSpPr txBox="1"/>
          <p:nvPr/>
        </p:nvSpPr>
        <p:spPr>
          <a:xfrm>
            <a:off x="1704513" y="4687411"/>
            <a:ext cx="4724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accent1"/>
                </a:solidFill>
                <a:effectLst>
                  <a:outerShdw blurRad="38100" dir="2700000" sx="130000" sy="13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АППЕТИТА</a:t>
            </a:r>
          </a:p>
        </p:txBody>
      </p:sp>
    </p:spTree>
    <p:extLst>
      <p:ext uri="{BB962C8B-B14F-4D97-AF65-F5344CB8AC3E}">
        <p14:creationId xmlns:p14="http://schemas.microsoft.com/office/powerpoint/2010/main" val="3575200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112AFC-FF31-2126-426C-3169343DDD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7" b="6477"/>
          <a:stretch/>
        </p:blipFill>
        <p:spPr>
          <a:xfrm>
            <a:off x="239697" y="239696"/>
            <a:ext cx="11727402" cy="640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3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6E90C0-8D98-938E-FD60-D0F189EA0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5" b="5967"/>
          <a:stretch/>
        </p:blipFill>
        <p:spPr>
          <a:xfrm>
            <a:off x="221942" y="237453"/>
            <a:ext cx="11745157" cy="63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8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F38177-AABB-BB5D-8F7D-66ACF5C38C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" b="18447"/>
          <a:stretch/>
        </p:blipFill>
        <p:spPr>
          <a:xfrm>
            <a:off x="221941" y="239697"/>
            <a:ext cx="11754036" cy="639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0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9062A8-A8A1-5954-791D-2852518F90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1" b="14822"/>
          <a:stretch/>
        </p:blipFill>
        <p:spPr>
          <a:xfrm>
            <a:off x="227859" y="239697"/>
            <a:ext cx="11739240" cy="638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3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C56A12-A52E-FE3D-6AD5-CAAB016D68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6" b="13269"/>
          <a:stretch/>
        </p:blipFill>
        <p:spPr>
          <a:xfrm>
            <a:off x="221942" y="222285"/>
            <a:ext cx="11734800" cy="641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2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2EA7AB-488B-43AC-CC89-A382A1D1CB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9"/>
          <a:stretch/>
        </p:blipFill>
        <p:spPr>
          <a:xfrm>
            <a:off x="213065" y="248575"/>
            <a:ext cx="11736280" cy="638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96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988BCD-9234-1180-FC50-0F286E8F19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3"/>
          <a:stretch/>
        </p:blipFill>
        <p:spPr>
          <a:xfrm>
            <a:off x="3328940" y="230819"/>
            <a:ext cx="5397809" cy="63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82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F87CEF-563F-D7C3-3F50-8722AA622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18" y="239696"/>
            <a:ext cx="11736281" cy="638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7764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Другая 2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F2BAA8"/>
      </a:accent1>
      <a:accent2>
        <a:srgbClr val="C1C1D6"/>
      </a:accent2>
      <a:accent3>
        <a:srgbClr val="B64926"/>
      </a:accent3>
      <a:accent4>
        <a:srgbClr val="F8DCD3"/>
      </a:accent4>
      <a:accent5>
        <a:srgbClr val="F2BAA8"/>
      </a:accent5>
      <a:accent6>
        <a:srgbClr val="F4D8CF"/>
      </a:accent6>
      <a:hlink>
        <a:srgbClr val="BFBFBF"/>
      </a:hlink>
      <a:folHlink>
        <a:srgbClr val="666699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33</TotalTime>
  <Words>23</Words>
  <Application>Microsoft Office PowerPoint</Application>
  <PresentationFormat>Широкоэкранный</PresentationFormat>
  <Paragraphs>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 Black</vt:lpstr>
      <vt:lpstr>Calibri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Асанбаева</dc:creator>
  <cp:lastModifiedBy>Ксения Асанбаева</cp:lastModifiedBy>
  <cp:revision>1</cp:revision>
  <dcterms:created xsi:type="dcterms:W3CDTF">2022-10-11T09:45:33Z</dcterms:created>
  <dcterms:modified xsi:type="dcterms:W3CDTF">2022-10-11T10:19:25Z</dcterms:modified>
</cp:coreProperties>
</file>