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315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786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699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694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38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6483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9948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789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720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362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374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43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74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39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138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5937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06.02.2025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37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i="1" u="sng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2000" b="1" i="1" u="sng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сад </a:t>
            </a:r>
            <a:endParaRPr lang="ru-RU" altLang="ru-RU" sz="2000" b="1" i="1" u="sng" smtClean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000" b="1" i="1" u="sng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«</a:t>
            </a:r>
            <a:r>
              <a:rPr lang="ru-RU" altLang="ru-RU" sz="2000" b="1" i="1" u="sng" dirty="0" err="1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Кугарсенкай</a:t>
            </a:r>
            <a:r>
              <a:rPr lang="ru-RU" altLang="ru-RU" sz="2000" b="1" i="1" u="sng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</a:rPr>
              <a:t>» с. Мраково</a:t>
            </a:r>
          </a:p>
          <a:p>
            <a:pPr algn="ctr" eaLnBrk="1" hangingPunct="1"/>
            <a:endParaRPr lang="ru-RU" alt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1600" b="1" i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Краткая презентация образовательной программы дошкольного учреждения (ОП ДО),ориентированная на родителей ( законных представителей</a:t>
            </a:r>
            <a:endParaRPr lang="ru-RU" altLang="ru-RU" sz="4000" b="1" i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981325"/>
            <a:ext cx="4752528" cy="35437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079" y="3356992"/>
            <a:ext cx="4367808" cy="32758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67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362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Calibri</vt:lpstr>
      <vt:lpstr>Georgia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32</cp:revision>
  <dcterms:created xsi:type="dcterms:W3CDTF">2023-02-22T14:53:18Z</dcterms:created>
  <dcterms:modified xsi:type="dcterms:W3CDTF">2025-02-06T11:02:44Z</dcterms:modified>
</cp:coreProperties>
</file>