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91" r:id="rId4"/>
    <p:sldId id="293" r:id="rId5"/>
    <p:sldId id="294" r:id="rId6"/>
    <p:sldId id="295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0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A3BF6-81ED-4827-8684-44102DBF577E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1EE28-6CFE-4844-8686-619AB05D1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540552" cy="72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187624" y="692696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95736" y="836712"/>
            <a:ext cx="5256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Использование игровых  образовательных  ситуаций в речевой активности детей дошкольного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возраста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95936" y="5183323"/>
            <a:ext cx="3312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Подготовила учитель-логопед : Н.А.Шереметьева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днс\Desktop\фото детский сад\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52440"/>
            <a:ext cx="2160239" cy="301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cd/d4/71/cdd471d7b7fe76190309f0d335c265d5.jpg"/>
          <p:cNvPicPr/>
          <p:nvPr/>
        </p:nvPicPr>
        <p:blipFill>
          <a:blip r:embed="rId3" cstate="print"/>
          <a:srcRect l="83136"/>
          <a:stretch>
            <a:fillRect/>
          </a:stretch>
        </p:blipFill>
        <p:spPr bwMode="auto">
          <a:xfrm flipH="1">
            <a:off x="0" y="116632"/>
            <a:ext cx="18356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86000" y="98072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 ДЕТЕЙ К ОБУЧЕНИЮ ГРАМОТЕ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Мои документы\Desktop\b116d533-3a34-416a-82d0-b46635caa27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132856"/>
            <a:ext cx="453650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cd/d4/71/cdd471d7b7fe76190309f0d335c265d5.jpg"/>
          <p:cNvPicPr/>
          <p:nvPr/>
        </p:nvPicPr>
        <p:blipFill>
          <a:blip r:embed="rId3" cstate="print"/>
          <a:srcRect l="83136"/>
          <a:stretch>
            <a:fillRect/>
          </a:stretch>
        </p:blipFill>
        <p:spPr bwMode="auto">
          <a:xfrm flipH="1">
            <a:off x="0" y="116632"/>
            <a:ext cx="18356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86000" y="98072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 ДЕТЕЙ К ОБУЧЕНИЮ ГРАМОТЕ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C:\Users\Мои документы\Desktop\ddcf8325-a8aa-442d-b90a-86c4e0febc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988840"/>
            <a:ext cx="460851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cd/d4/71/cdd471d7b7fe76190309f0d335c265d5.jpg"/>
          <p:cNvPicPr/>
          <p:nvPr/>
        </p:nvPicPr>
        <p:blipFill>
          <a:blip r:embed="rId3" cstate="print"/>
          <a:srcRect l="83136"/>
          <a:stretch>
            <a:fillRect/>
          </a:stretch>
        </p:blipFill>
        <p:spPr bwMode="auto">
          <a:xfrm flipH="1">
            <a:off x="0" y="116632"/>
            <a:ext cx="18356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86000" y="98072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ВОСПИТАНИЕ ЗВУКОВОЙ КУЛЬТУРЫ РЕЧИ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Мои документы\Desktop\51c0ae14-915a-461a-afac-43f9581946e3.jpg"/>
          <p:cNvPicPr/>
          <p:nvPr/>
        </p:nvPicPr>
        <p:blipFill>
          <a:blip r:embed="rId4" cstate="print"/>
          <a:srcRect t="18519"/>
          <a:stretch>
            <a:fillRect/>
          </a:stretch>
        </p:blipFill>
        <p:spPr bwMode="auto">
          <a:xfrm>
            <a:off x="2339752" y="2060848"/>
            <a:ext cx="4680519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cd/d4/71/cdd471d7b7fe76190309f0d335c265d5.jpg"/>
          <p:cNvPicPr/>
          <p:nvPr/>
        </p:nvPicPr>
        <p:blipFill>
          <a:blip r:embed="rId3" cstate="print"/>
          <a:srcRect l="83136"/>
          <a:stretch>
            <a:fillRect/>
          </a:stretch>
        </p:blipFill>
        <p:spPr bwMode="auto">
          <a:xfrm flipH="1">
            <a:off x="0" y="116632"/>
            <a:ext cx="18356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днс\Desktop\фото детский сад\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390" y="3419249"/>
            <a:ext cx="2329570" cy="310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нс\Desktop\фото детский сад\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96369"/>
            <a:ext cx="2355744" cy="317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00232" y="548679"/>
            <a:ext cx="58841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</a:rPr>
              <a:t>СПАСИБО </a:t>
            </a:r>
            <a:r>
              <a:rPr lang="ru-RU" sz="4400" dirty="0">
                <a:solidFill>
                  <a:srgbClr val="7030A0"/>
                </a:solidFill>
              </a:rPr>
              <a:t/>
            </a:r>
            <a:br>
              <a:rPr lang="ru-RU" sz="4400" dirty="0">
                <a:solidFill>
                  <a:srgbClr val="7030A0"/>
                </a:solidFill>
              </a:rPr>
            </a:br>
            <a:r>
              <a:rPr lang="ru-RU" sz="4400" dirty="0" smtClean="0">
                <a:solidFill>
                  <a:srgbClr val="7030A0"/>
                </a:solidFill>
              </a:rPr>
              <a:t>   ЗА</a:t>
            </a:r>
            <a:r>
              <a:rPr lang="ru-RU" sz="4400" dirty="0">
                <a:solidFill>
                  <a:srgbClr val="7030A0"/>
                </a:solidFill>
              </a:rPr>
              <a:t/>
            </a:r>
            <a:br>
              <a:rPr lang="ru-RU" sz="4400" dirty="0">
                <a:solidFill>
                  <a:srgbClr val="7030A0"/>
                </a:solidFill>
              </a:rPr>
            </a:br>
            <a:r>
              <a:rPr lang="ru-RU" sz="4400" dirty="0" smtClean="0">
                <a:solidFill>
                  <a:srgbClr val="7030A0"/>
                </a:solidFill>
              </a:rPr>
              <a:t>        ВНИМАНИЕ</a:t>
            </a:r>
            <a:r>
              <a:rPr lang="ru-RU" sz="4400" dirty="0">
                <a:solidFill>
                  <a:srgbClr val="7030A0"/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cd/d4/71/cdd471d7b7fe76190309f0d335c265d5.jpg"/>
          <p:cNvPicPr/>
          <p:nvPr/>
        </p:nvPicPr>
        <p:blipFill>
          <a:blip r:embed="rId3" cstate="print"/>
          <a:srcRect l="83136"/>
          <a:stretch>
            <a:fillRect/>
          </a:stretch>
        </p:blipFill>
        <p:spPr bwMode="auto">
          <a:xfrm flipH="1">
            <a:off x="0" y="116632"/>
            <a:ext cx="18356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96125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39552" y="836712"/>
            <a:ext cx="5400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ИОС  в логопедии: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Она имеет короткий и несложный сюжет.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Оснащена необходимыми игрушками ,атрибутикой.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нее специально организована игровое пространство.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содержание игры заложены дидактическая цель  и воспитательная задача.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 проводит и руководит всей игрой.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0" y="836712"/>
            <a:ext cx="6732240" cy="496855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763688" y="836712"/>
            <a:ext cx="50943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 и задачи ИОС в логопедической работе: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Обогащение и активизация словаря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Воспитание звуковой культуры речи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грамматического строя речи 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связной речи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детей к обучению к грамоте(6-7 лет)</a:t>
            </a:r>
          </a:p>
          <a:p>
            <a:pPr algn="ctr">
              <a:buFont typeface="Arial" pitchFamily="34" charset="0"/>
              <a:buChar char="•"/>
            </a:pP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днс\Desktop\фото детский сад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4" y="4056052"/>
            <a:ext cx="1893168" cy="25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971600" y="1268760"/>
            <a:ext cx="59291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Виды ИОС: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Ситуации – упражнения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Ситуации- проблемы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Ситуации - оценки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днс\Desktop\фото детский сад\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0"/>
            <a:ext cx="2143836" cy="285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000232" y="404664"/>
            <a:ext cx="4911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Типы ИОС:</a:t>
            </a:r>
          </a:p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С.Н.Николаева  и И.А.Комарова выделяют 3 типа ИОС: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ИОС с литературными персонажами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ИОС- путешествия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ИОС с игрушками-аналогами</a:t>
            </a:r>
          </a:p>
        </p:txBody>
      </p:sp>
      <p:pic>
        <p:nvPicPr>
          <p:cNvPr id="5122" name="Picture 2" descr="C:\Users\днс\Desktop\фото детский сад\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06" y="3313698"/>
            <a:ext cx="2447635" cy="32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нс\Desktop\фото детский сад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008" y="3249752"/>
            <a:ext cx="2455760" cy="327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cd/d4/71/cdd471d7b7fe76190309f0d335c265d5.jpg"/>
          <p:cNvPicPr/>
          <p:nvPr/>
        </p:nvPicPr>
        <p:blipFill>
          <a:blip r:embed="rId3" cstate="print"/>
          <a:srcRect l="83136"/>
          <a:stretch>
            <a:fillRect/>
          </a:stretch>
        </p:blipFill>
        <p:spPr bwMode="auto">
          <a:xfrm flipH="1">
            <a:off x="0" y="116632"/>
            <a:ext cx="18356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86000" y="98072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ВОСПИТАНИЕ ЗВУКОВОЙ КУЛЬТУРЫ РЕЧИ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Мои документы\Desktop\26109ea7-e6bb-430a-8c25-a281ec82561f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988840"/>
            <a:ext cx="468052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cd/d4/71/cdd471d7b7fe76190309f0d335c265d5.jpg"/>
          <p:cNvPicPr/>
          <p:nvPr/>
        </p:nvPicPr>
        <p:blipFill>
          <a:blip r:embed="rId3" cstate="print"/>
          <a:srcRect l="83136"/>
          <a:stretch>
            <a:fillRect/>
          </a:stretch>
        </p:blipFill>
        <p:spPr bwMode="auto">
          <a:xfrm flipH="1">
            <a:off x="0" y="116632"/>
            <a:ext cx="18356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86000" y="836713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ВОСПИТАНИЕ ЗВУКОВОЙ КУЛЬТУРЫ РЕЧИ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Мои документы\Desktop\9abb333f-4227-45d8-ae7f-368839b6b28f.jpg"/>
          <p:cNvPicPr/>
          <p:nvPr/>
        </p:nvPicPr>
        <p:blipFill>
          <a:blip r:embed="rId4" cstate="print"/>
          <a:srcRect t="14458" b="20884"/>
          <a:stretch>
            <a:fillRect/>
          </a:stretch>
        </p:blipFill>
        <p:spPr bwMode="auto">
          <a:xfrm>
            <a:off x="2267744" y="2060848"/>
            <a:ext cx="4680520" cy="374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cd/d4/71/cdd471d7b7fe76190309f0d335c265d5.jpg"/>
          <p:cNvPicPr/>
          <p:nvPr/>
        </p:nvPicPr>
        <p:blipFill>
          <a:blip r:embed="rId3" cstate="print"/>
          <a:srcRect l="83136"/>
          <a:stretch>
            <a:fillRect/>
          </a:stretch>
        </p:blipFill>
        <p:spPr bwMode="auto">
          <a:xfrm flipH="1">
            <a:off x="0" y="116632"/>
            <a:ext cx="18356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86000" y="908721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СВЯЗНОЙ РЕЧИ- ОБОГАЩЕНИЕ И АКТИВИЗАЦИЯ СЛОВАРЯ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Мои документы\Desktop\Шереметьева Н.А\фотографии открытого зан Шереметьева\IMG_20210127_114221.jpg"/>
          <p:cNvPicPr/>
          <p:nvPr/>
        </p:nvPicPr>
        <p:blipFill>
          <a:blip r:embed="rId4" cstate="print"/>
          <a:srcRect l="11029" t="18084" b="9579"/>
          <a:stretch>
            <a:fillRect/>
          </a:stretch>
        </p:blipFill>
        <p:spPr bwMode="auto">
          <a:xfrm>
            <a:off x="2339752" y="2204864"/>
            <a:ext cx="460851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2318" y="1285860"/>
            <a:ext cx="1920987" cy="331563"/>
          </a:xfrm>
        </p:spPr>
        <p:txBody>
          <a:bodyPr>
            <a:normAutofit fontScale="90000"/>
          </a:bodyPr>
          <a:lstStyle/>
          <a:p>
            <a:pPr algn="r"/>
            <a:endParaRPr lang="ru-RU" sz="1800" dirty="0"/>
          </a:p>
        </p:txBody>
      </p:sp>
      <p:pic>
        <p:nvPicPr>
          <p:cNvPr id="4" name="Содержимое 3" descr="https://stolyar-26.ru/wp-content/uploads/4/d/2/4d2a326f752fc256d591b89ae1b94ec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642918"/>
            <a:ext cx="5143536" cy="45005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«ПОЗНОВАТЕЛЬНО-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РАЗЛИЧНЫЕ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ФОРМЫ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35782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И.З.Тухватуллина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.pinimg.com/originals/cd/d4/71/cdd471d7b7fe76190309f0d335c265d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cd/d4/71/cdd471d7b7fe76190309f0d335c265d5.jpg"/>
          <p:cNvPicPr/>
          <p:nvPr/>
        </p:nvPicPr>
        <p:blipFill>
          <a:blip r:embed="rId3" cstate="print"/>
          <a:srcRect l="83136"/>
          <a:stretch>
            <a:fillRect/>
          </a:stretch>
        </p:blipFill>
        <p:spPr bwMode="auto">
          <a:xfrm flipH="1">
            <a:off x="0" y="116632"/>
            <a:ext cx="18356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86000" y="836713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СВЯЗНОЙ РЕЧИ- СОСТАВЛЕНИЕ РАССКАЗА ПО СЕРИИ КАРТИНОК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Мои документы\Desktop\a114fdc2-413d-439c-894b-3e749a0fa1b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132856"/>
            <a:ext cx="453650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398</Words>
  <Application>Microsoft Office PowerPoint</Application>
  <PresentationFormat>Экран (4:3)</PresentationFormat>
  <Paragraphs>173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XXX</dc:creator>
  <cp:lastModifiedBy>Наталья</cp:lastModifiedBy>
  <cp:revision>33</cp:revision>
  <dcterms:created xsi:type="dcterms:W3CDTF">2023-11-25T17:37:38Z</dcterms:created>
  <dcterms:modified xsi:type="dcterms:W3CDTF">2024-04-24T15:34:42Z</dcterms:modified>
</cp:coreProperties>
</file>