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notesMasterIdLst>
    <p:notesMasterId r:id="rId4"/>
  </p:notesMasterIdLst>
  <p:sldIdLst>
    <p:sldId id="307" r:id="rId2"/>
    <p:sldId id="348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941" autoAdjust="0"/>
    <p:restoredTop sz="93933" autoAdjust="0"/>
  </p:normalViewPr>
  <p:slideViewPr>
    <p:cSldViewPr snapToGrid="0">
      <p:cViewPr varScale="1">
        <p:scale>
          <a:sx n="81" d="100"/>
          <a:sy n="81" d="100"/>
        </p:scale>
        <p:origin x="89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532BF6-BA75-4EA7-9398-AB1CD32C027F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F83B84-1853-41BE-BBBD-6FFA83A94B5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8527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F83B84-1853-41BE-BBBD-6FFA83A94B5C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83634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9040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173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6495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71256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13652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5693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31616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03880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1961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5591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010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28561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47489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73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175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9161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691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44AB6A-781B-467A-B0CD-FFB241287E44}" type="datetimeFigureOut">
              <a:rPr lang="ru-RU" smtClean="0"/>
              <a:t>20.06.2022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E5CD41-EE4C-49B1-A754-E4B6AFAE2C4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1288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  <p:sldLayoutId id="2147483932" r:id="rId14"/>
    <p:sldLayoutId id="2147483933" r:id="rId15"/>
    <p:sldLayoutId id="2147483934" r:id="rId16"/>
    <p:sldLayoutId id="214748393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jp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jpg"/><Relationship Id="rId5" Type="http://schemas.openxmlformats.org/officeDocument/2006/relationships/image" Target="../media/image5.tmp"/><Relationship Id="rId4" Type="http://schemas.openxmlformats.org/officeDocument/2006/relationships/image" Target="../media/image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6164" y="3968405"/>
            <a:ext cx="4027480" cy="243079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121" y="1284305"/>
            <a:ext cx="3969635" cy="22624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65229" y="76650"/>
            <a:ext cx="9973559" cy="112426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Мобу ООШ с. </a:t>
            </a:r>
            <a:r>
              <a:rPr lang="ru-RU" dirty="0" err="1" smtClean="0"/>
              <a:t>утяганово</a:t>
            </a:r>
            <a:endParaRPr lang="ru-RU" dirty="0"/>
          </a:p>
        </p:txBody>
      </p:sp>
      <p:pic>
        <p:nvPicPr>
          <p:cNvPr id="11" name="Рисунок 10" descr="Вырезка экрана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2189" y="3379465"/>
            <a:ext cx="7621" cy="99069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7606" y="1184357"/>
            <a:ext cx="4044611" cy="221933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62" y="4048618"/>
            <a:ext cx="4046752" cy="231603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2023" y="2294022"/>
            <a:ext cx="4155574" cy="31166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44508" y="3377461"/>
            <a:ext cx="376023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500" b="1" dirty="0" smtClean="0">
                <a:latin typeface="+mj-lt"/>
              </a:rPr>
              <a:t>           Праздничный концерт</a:t>
            </a:r>
          </a:p>
          <a:p>
            <a:r>
              <a:rPr lang="ru-RU" sz="1500" b="1" dirty="0" smtClean="0">
                <a:latin typeface="+mj-lt"/>
              </a:rPr>
              <a:t> «Нашим мамам посвящается»</a:t>
            </a:r>
            <a:endParaRPr lang="ru-RU" sz="1500" b="1" dirty="0">
              <a:latin typeface="+mj-lt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42677" y="6362495"/>
            <a:ext cx="24415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Бессмертный полк</a:t>
            </a:r>
            <a:endParaRPr lang="ru-RU" sz="16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612742" y="3514789"/>
            <a:ext cx="2941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 Акция </a:t>
            </a:r>
            <a:r>
              <a:rPr lang="ru-RU" sz="1600" b="1" dirty="0"/>
              <a:t>«Верим в </a:t>
            </a:r>
            <a:r>
              <a:rPr lang="ru-RU" sz="1600" b="1" dirty="0" smtClean="0"/>
              <a:t>Россию»</a:t>
            </a:r>
            <a:endParaRPr lang="ru-RU" sz="16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700941" y="6399199"/>
            <a:ext cx="294116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Лыжные соревнования</a:t>
            </a:r>
            <a:endParaRPr lang="ru-RU" sz="1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402986" y="5410702"/>
            <a:ext cx="339364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/>
              <a:t>«В гостях у </a:t>
            </a:r>
            <a:r>
              <a:rPr lang="ru-RU" sz="1600" b="1" dirty="0" err="1" smtClean="0"/>
              <a:t>Мойдодыра</a:t>
            </a:r>
            <a:r>
              <a:rPr lang="ru-RU" sz="1600" b="1" dirty="0" smtClean="0"/>
              <a:t>»</a:t>
            </a:r>
          </a:p>
          <a:p>
            <a:pPr algn="ctr"/>
            <a:r>
              <a:rPr lang="ru-RU" sz="1600" b="1" dirty="0" smtClean="0"/>
              <a:t>Летний лагерь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1409233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3784764" y="-1"/>
            <a:ext cx="4784201" cy="208485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b="1" i="1" dirty="0" smtClean="0"/>
              <a:t>МОБУ ООШ </a:t>
            </a:r>
            <a:br>
              <a:rPr lang="ru-RU" b="1" i="1" dirty="0" smtClean="0"/>
            </a:br>
            <a:r>
              <a:rPr lang="ru-RU" b="1" i="1" dirty="0" smtClean="0"/>
              <a:t>С. УТЯГАНОВО</a:t>
            </a:r>
            <a:endParaRPr lang="ru-RU" b="1" i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300" y="1963023"/>
            <a:ext cx="3029917" cy="405352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435" y="342423"/>
            <a:ext cx="3794941" cy="26017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928" y="301657"/>
            <a:ext cx="3860529" cy="26017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1278" y="3432672"/>
            <a:ext cx="2791593" cy="30120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9130" y="3363118"/>
            <a:ext cx="2584123" cy="303543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99283" y="6398549"/>
            <a:ext cx="34407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Новогодние семейные игры</a:t>
            </a:r>
            <a:endParaRPr lang="ru-RU" sz="16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7918516" y="2944222"/>
            <a:ext cx="427348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Пионерская дружина им. </a:t>
            </a:r>
            <a:r>
              <a:rPr lang="ru-RU" sz="1600" b="1" dirty="0" err="1" smtClean="0"/>
              <a:t>Б.Батыровой</a:t>
            </a:r>
            <a:endParaRPr lang="ru-RU" sz="16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904972" y="6152328"/>
            <a:ext cx="27284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ba-RU" sz="1600" b="1" dirty="0" smtClean="0"/>
          </a:p>
          <a:p>
            <a:pPr algn="ctr"/>
            <a:r>
              <a:rPr lang="ba-RU" sz="1600" b="1" dirty="0" smtClean="0"/>
              <a:t>Шэжэрэ-байрам</a:t>
            </a:r>
            <a:endParaRPr lang="ru-RU" sz="16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574490" y="2944222"/>
            <a:ext cx="359713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1600" b="1" dirty="0" smtClean="0"/>
              <a:t>День национального костюма</a:t>
            </a:r>
            <a:endParaRPr lang="ru-RU" sz="16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139795" y="5967167"/>
            <a:ext cx="40085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a-RU" sz="1600" b="1" dirty="0" smtClean="0"/>
              <a:t>Участник Новогодней елки Главы РБ</a:t>
            </a:r>
          </a:p>
          <a:p>
            <a:r>
              <a:rPr lang="ba-RU" sz="1600" b="1" dirty="0" smtClean="0"/>
              <a:t>                    Насырова Ю.М.</a:t>
            </a:r>
            <a:endParaRPr lang="ru-RU" sz="1600" b="1" dirty="0"/>
          </a:p>
        </p:txBody>
      </p:sp>
    </p:spTree>
    <p:extLst>
      <p:ext uri="{BB962C8B-B14F-4D97-AF65-F5344CB8AC3E}">
        <p14:creationId xmlns:p14="http://schemas.microsoft.com/office/powerpoint/2010/main" val="3550657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След самолета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1164</TotalTime>
  <Words>57</Words>
  <Application>Microsoft Office PowerPoint</Application>
  <PresentationFormat>Широкоэкранный</PresentationFormat>
  <Paragraphs>17</Paragraphs>
  <Slides>2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Century Gothic</vt:lpstr>
      <vt:lpstr>След самолета</vt:lpstr>
      <vt:lpstr>Мобу ООШ с. утяганово</vt:lpstr>
      <vt:lpstr>Презентация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МОБУ СОШ с.Бекетово</dc:title>
  <dc:creator>Рима</dc:creator>
  <cp:lastModifiedBy>uliaa</cp:lastModifiedBy>
  <cp:revision>82</cp:revision>
  <dcterms:created xsi:type="dcterms:W3CDTF">2021-08-17T04:59:42Z</dcterms:created>
  <dcterms:modified xsi:type="dcterms:W3CDTF">2022-06-20T06:38:10Z</dcterms:modified>
</cp:coreProperties>
</file>