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9675" cy="10691813"/>
  <p:notesSz cx="10691813" cy="7559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310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180000" cy="1800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18.03.2026</a:t>
            </a:r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7D357F9F-338B-49A0-B167-827743000CF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Group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5409893" y="569240"/>
            <a:ext cx="1630054" cy="9060817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519728" y="569240"/>
            <a:ext cx="4795669" cy="9060817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3" name="Shape 2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18.03.2026</a:t>
            </a:r>
          </a:p>
        </p:txBody>
      </p:sp>
      <p:sp>
        <p:nvSpPr>
          <p:cNvPr id="24" name="Shape 2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4ABCCB05-1121-48DB-B029-93C6D27FEDB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итульный слайд">
    <p:bg>
      <p:bgPr>
        <a:blipFill>
          <a:blip r:embed="rId2"/>
          <a:stretch/>
        </a:blipFill>
        <a:effectLst/>
      </p:bgPr>
    </p:bg>
    <p:spTree>
      <p:nvGrpSpPr>
        <p:cNvPr id="1" name="Group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itle and Subtitle">
    <p:spTree>
      <p:nvGrpSpPr>
        <p:cNvPr id="1" name="Group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4960"/>
            </a:lvl1pPr>
          </a:lstStyle>
          <a:p>
            <a:r>
              <a:t>Образец заголовка</a:t>
            </a:r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984">
                <a:solidFill>
                  <a:schemeClr val="tx1"/>
                </a:solidFill>
              </a:defRPr>
            </a:lvl1pPr>
            <a:lvl2pPr marL="377967" lvl="1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lvl="2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lvl="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lvl="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lvl="5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lvl="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lvl="7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lvl="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18.03.2026</a:t>
            </a:r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7A425E79-30D0-4818-A1B3-4B7C9C96F31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1" name="Group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56" name="Shape 5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18.03.2026</a:t>
            </a:r>
          </a:p>
        </p:txBody>
      </p:sp>
      <p:sp>
        <p:nvSpPr>
          <p:cNvPr id="57" name="Shape 5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9F81E76D-8A55-4EBC-B46C-92AEDB91917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1" name="Group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519728" y="2846200"/>
            <a:ext cx="3212862" cy="6783857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3827085" y="2846200"/>
            <a:ext cx="3212862" cy="6783857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7" name="Shape 37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18.03.2026</a:t>
            </a:r>
          </a:p>
        </p:txBody>
      </p:sp>
      <p:sp>
        <p:nvSpPr>
          <p:cNvPr id="38" name="Shape 38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536C4F0D-9D82-408A-B2DD-81C860661FE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Group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18.03.2026</a:t>
            </a:r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CEF35B01-1672-4756-AFEF-AB64047D061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520712" y="569242"/>
            <a:ext cx="6520219" cy="206659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520712" y="2620980"/>
            <a:ext cx="3198096" cy="1284501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1984" b="1"/>
            </a:lvl1pPr>
            <a:lvl2pPr marL="377967" lvl="1" indent="0">
              <a:buNone/>
              <a:defRPr sz="1653" b="1"/>
            </a:lvl2pPr>
            <a:lvl3pPr marL="755934" lvl="2" indent="0">
              <a:buNone/>
              <a:defRPr sz="1488" b="1"/>
            </a:lvl3pPr>
            <a:lvl4pPr marL="1133902" lvl="3" indent="0">
              <a:buNone/>
              <a:defRPr sz="1323" b="1"/>
            </a:lvl4pPr>
            <a:lvl5pPr marL="1511869" lvl="4" indent="0">
              <a:buNone/>
              <a:defRPr sz="1323" b="1"/>
            </a:lvl5pPr>
            <a:lvl6pPr marL="1889836" lvl="5" indent="0">
              <a:buNone/>
              <a:defRPr sz="1323" b="1"/>
            </a:lvl6pPr>
            <a:lvl7pPr marL="2267803" lvl="6" indent="0">
              <a:buNone/>
              <a:defRPr sz="1323" b="1"/>
            </a:lvl7pPr>
            <a:lvl8pPr marL="2645771" lvl="7" indent="0">
              <a:buNone/>
              <a:defRPr sz="1323" b="1"/>
            </a:lvl8pPr>
            <a:lvl9pPr marL="3023738" lvl="8" indent="0">
              <a:buNone/>
              <a:defRPr sz="1323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48" name="Shape 48"/>
          <p:cNvSpPr txBox="1">
            <a:spLocks noGrp="1"/>
          </p:cNvSpPr>
          <p:nvPr>
            <p:ph type="body" idx="2"/>
          </p:nvPr>
        </p:nvSpPr>
        <p:spPr>
          <a:xfrm>
            <a:off x="520712" y="3905482"/>
            <a:ext cx="3198096" cy="574437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9" name="Shape 49"/>
          <p:cNvSpPr txBox="1">
            <a:spLocks noGrp="1"/>
          </p:cNvSpPr>
          <p:nvPr>
            <p:ph type="body" idx="3"/>
          </p:nvPr>
        </p:nvSpPr>
        <p:spPr>
          <a:xfrm>
            <a:off x="3827086" y="2620980"/>
            <a:ext cx="3213846" cy="1284501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1984" b="1"/>
            </a:lvl1pPr>
            <a:lvl2pPr marL="377967" lvl="1" indent="0">
              <a:buNone/>
              <a:defRPr sz="1653" b="1"/>
            </a:lvl2pPr>
            <a:lvl3pPr marL="755934" lvl="2" indent="0">
              <a:buNone/>
              <a:defRPr sz="1488" b="1"/>
            </a:lvl3pPr>
            <a:lvl4pPr marL="1133902" lvl="3" indent="0">
              <a:buNone/>
              <a:defRPr sz="1323" b="1"/>
            </a:lvl4pPr>
            <a:lvl5pPr marL="1511869" lvl="4" indent="0">
              <a:buNone/>
              <a:defRPr sz="1323" b="1"/>
            </a:lvl5pPr>
            <a:lvl6pPr marL="1889836" lvl="5" indent="0">
              <a:buNone/>
              <a:defRPr sz="1323" b="1"/>
            </a:lvl6pPr>
            <a:lvl7pPr marL="2267803" lvl="6" indent="0">
              <a:buNone/>
              <a:defRPr sz="1323" b="1"/>
            </a:lvl7pPr>
            <a:lvl8pPr marL="2645771" lvl="7" indent="0">
              <a:buNone/>
              <a:defRPr sz="1323" b="1"/>
            </a:lvl8pPr>
            <a:lvl9pPr marL="3023738" lvl="8" indent="0">
              <a:buNone/>
              <a:defRPr sz="1323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50" name="Shape 50"/>
          <p:cNvSpPr txBox="1">
            <a:spLocks noGrp="1"/>
          </p:cNvSpPr>
          <p:nvPr>
            <p:ph type="body" idx="4"/>
          </p:nvPr>
        </p:nvSpPr>
        <p:spPr>
          <a:xfrm>
            <a:off x="3827086" y="3905482"/>
            <a:ext cx="3213846" cy="574437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18.03.2026</a:t>
            </a:r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56324D37-336C-4273-BCC7-26DBC4ED987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itle, Text and Object">
    <p:spTree>
      <p:nvGrpSpPr>
        <p:cNvPr id="1" name="Group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2645"/>
            </a:lvl1pPr>
          </a:lstStyle>
          <a:p>
            <a:r>
              <a:t>Образец заголовка</a:t>
            </a:r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213847" y="1539425"/>
            <a:ext cx="3827085" cy="7598116"/>
          </a:xfrm>
          <a:prstGeom prst="rect">
            <a:avLst/>
          </a:prstGeom>
        </p:spPr>
        <p:txBody>
          <a:bodyPr/>
          <a:lstStyle>
            <a:defPPr/>
            <a:lvl1pPr lvl="0">
              <a:defRPr sz="2645"/>
            </a:lvl1pPr>
            <a:lvl2pPr lvl="1">
              <a:defRPr sz="2315"/>
            </a:lvl2pPr>
            <a:lvl3pPr lvl="2">
              <a:defRPr sz="1984"/>
            </a:lvl3pPr>
            <a:lvl4pPr lvl="3">
              <a:defRPr sz="1653"/>
            </a:lvl4pPr>
            <a:lvl5pPr lvl="4">
              <a:defRPr sz="1653"/>
            </a:lvl5pPr>
            <a:lvl6pPr lvl="5">
              <a:defRPr sz="1653"/>
            </a:lvl6pPr>
            <a:lvl7pPr lvl="6">
              <a:defRPr sz="1653"/>
            </a:lvl7pPr>
            <a:lvl8pPr lvl="7">
              <a:defRPr sz="1653"/>
            </a:lvl8pPr>
            <a:lvl9pPr lvl="8">
              <a:defRPr sz="1653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6" name="Shape 16"/>
          <p:cNvSpPr txBox="1">
            <a:spLocks noGrp="1"/>
          </p:cNvSpPr>
          <p:nvPr>
            <p:ph type="body" idx="2"/>
          </p:nvPr>
        </p:nvSpPr>
        <p:spPr>
          <a:xfrm>
            <a:off x="520712" y="3207544"/>
            <a:ext cx="2438192" cy="5942372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323"/>
            </a:lvl1pPr>
            <a:lvl2pPr marL="377967" lvl="1" indent="0">
              <a:buNone/>
              <a:defRPr sz="1157"/>
            </a:lvl2pPr>
            <a:lvl3pPr marL="755934" lvl="2" indent="0">
              <a:buNone/>
              <a:defRPr sz="992"/>
            </a:lvl3pPr>
            <a:lvl4pPr marL="1133902" lvl="3" indent="0">
              <a:buNone/>
              <a:defRPr sz="827"/>
            </a:lvl4pPr>
            <a:lvl5pPr marL="1511869" lvl="4" indent="0">
              <a:buNone/>
              <a:defRPr sz="827"/>
            </a:lvl5pPr>
            <a:lvl6pPr marL="1889836" lvl="5" indent="0">
              <a:buNone/>
              <a:defRPr sz="827"/>
            </a:lvl6pPr>
            <a:lvl7pPr marL="2267803" lvl="6" indent="0">
              <a:buNone/>
              <a:defRPr sz="827"/>
            </a:lvl7pPr>
            <a:lvl8pPr marL="2645771" lvl="7" indent="0">
              <a:buNone/>
              <a:defRPr sz="827"/>
            </a:lvl8pPr>
            <a:lvl9pPr marL="3023738" lvl="8" indent="0">
              <a:buNone/>
              <a:defRPr sz="827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7" name="Shape 17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18.03.2026</a:t>
            </a:r>
          </a:p>
        </p:txBody>
      </p:sp>
      <p:sp>
        <p:nvSpPr>
          <p:cNvPr id="18" name="Shape 18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E657F46D-F466-4AE1-A9C6-B985559D6FC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Title and Picture">
    <p:spTree>
      <p:nvGrpSpPr>
        <p:cNvPr id="1" name="Group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2645"/>
            </a:lvl1pPr>
          </a:lstStyle>
          <a:p>
            <a:r>
              <a:t>Образец заголовка</a:t>
            </a:r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3213847" y="1539425"/>
            <a:ext cx="3827085" cy="7598116"/>
          </a:xfrm>
          <a:prstGeom prst="rect">
            <a:avLst/>
          </a:prstGeom>
        </p:spPr>
        <p:txBody>
          <a:bodyPr anchor="t"/>
          <a:lstStyle>
            <a:defPPr/>
            <a:lvl1pPr marL="0" lvl="0" indent="0">
              <a:buNone/>
              <a:defRPr sz="2645"/>
            </a:lvl1pPr>
            <a:lvl2pPr marL="377967" lvl="1" indent="0">
              <a:buNone/>
              <a:defRPr sz="2315"/>
            </a:lvl2pPr>
            <a:lvl3pPr marL="755934" lvl="2" indent="0">
              <a:buNone/>
              <a:defRPr sz="1984"/>
            </a:lvl3pPr>
            <a:lvl4pPr marL="1133902" lvl="3" indent="0">
              <a:buNone/>
              <a:defRPr sz="1653"/>
            </a:lvl4pPr>
            <a:lvl5pPr marL="1511869" lvl="4" indent="0">
              <a:buNone/>
              <a:defRPr sz="1653"/>
            </a:lvl5pPr>
            <a:lvl6pPr marL="1889836" lvl="5" indent="0">
              <a:buNone/>
              <a:defRPr sz="1653"/>
            </a:lvl6pPr>
            <a:lvl7pPr marL="2267803" lvl="6" indent="0">
              <a:buNone/>
              <a:defRPr sz="1653"/>
            </a:lvl7pPr>
            <a:lvl8pPr marL="2645771" lvl="7" indent="0">
              <a:buNone/>
              <a:defRPr sz="1653"/>
            </a:lvl8pPr>
            <a:lvl9pPr marL="3023738" lvl="8" indent="0">
              <a:buNone/>
              <a:defRPr sz="1653"/>
            </a:lvl9pPr>
          </a:lstStyle>
          <a:p>
            <a:r>
              <a:t>Вставка рисунка</a:t>
            </a:r>
          </a:p>
        </p:txBody>
      </p:sp>
      <p:sp>
        <p:nvSpPr>
          <p:cNvPr id="29" name="Shape 29"/>
          <p:cNvSpPr txBox="1">
            <a:spLocks noGrp="1"/>
          </p:cNvSpPr>
          <p:nvPr>
            <p:ph type="body" idx="2"/>
          </p:nvPr>
        </p:nvSpPr>
        <p:spPr>
          <a:xfrm>
            <a:off x="520712" y="3207544"/>
            <a:ext cx="2438192" cy="5942372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323"/>
            </a:lvl1pPr>
            <a:lvl2pPr marL="377967" lvl="1" indent="0">
              <a:buNone/>
              <a:defRPr sz="1157"/>
            </a:lvl2pPr>
            <a:lvl3pPr marL="755934" lvl="2" indent="0">
              <a:buNone/>
              <a:defRPr sz="992"/>
            </a:lvl3pPr>
            <a:lvl4pPr marL="1133902" lvl="3" indent="0">
              <a:buNone/>
              <a:defRPr sz="827"/>
            </a:lvl4pPr>
            <a:lvl5pPr marL="1511869" lvl="4" indent="0">
              <a:buNone/>
              <a:defRPr sz="827"/>
            </a:lvl5pPr>
            <a:lvl6pPr marL="1889836" lvl="5" indent="0">
              <a:buNone/>
              <a:defRPr sz="827"/>
            </a:lvl6pPr>
            <a:lvl7pPr marL="2267803" lvl="6" indent="0">
              <a:buNone/>
              <a:defRPr sz="827"/>
            </a:lvl7pPr>
            <a:lvl8pPr marL="2645771" lvl="7" indent="0">
              <a:buNone/>
              <a:defRPr sz="827"/>
            </a:lvl8pPr>
            <a:lvl9pPr marL="3023738" lvl="8" indent="0">
              <a:buNone/>
              <a:defRPr sz="827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18.03.2026</a:t>
            </a:r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CD947D60-4D7D-4098-9327-EAF2886A13C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9" name="Shape 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0" name="Shape 10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18.03.2026</a:t>
            </a:r>
          </a:p>
        </p:txBody>
      </p:sp>
      <p:sp>
        <p:nvSpPr>
          <p:cNvPr id="11" name="Shape 11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5E675C58-F279-42DE-8811-1783A94A9F0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Образец заголовка</a:t>
            </a:r>
          </a:p>
        </p:txBody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" name="Shape 4"/>
          <p:cNvSpPr txBox="1">
            <a:spLocks noGrp="1"/>
          </p:cNvSpPr>
          <p:nvPr>
            <p:ph type="dt" idx="2"/>
          </p:nvPr>
        </p:nvSpPr>
        <p:spPr>
          <a:xfrm>
            <a:off x="519728" y="9909729"/>
            <a:ext cx="1700927" cy="569239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l">
              <a:defRPr sz="992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18.03.2026</a:t>
            </a:r>
          </a:p>
        </p:txBody>
      </p:sp>
      <p:sp>
        <p:nvSpPr>
          <p:cNvPr id="5" name="Shape 5"/>
          <p:cNvSpPr txBox="1">
            <a:spLocks noGrp="1"/>
          </p:cNvSpPr>
          <p:nvPr>
            <p:ph type="ftr" idx="3"/>
          </p:nvPr>
        </p:nvSpPr>
        <p:spPr>
          <a:xfrm>
            <a:off x="2504143" y="9909729"/>
            <a:ext cx="2551390" cy="569239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ctr">
              <a:defRPr sz="992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sldNum" idx="4"/>
          </p:nvPr>
        </p:nvSpPr>
        <p:spPr>
          <a:xfrm>
            <a:off x="5339020" y="9909729"/>
            <a:ext cx="1700927" cy="569239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992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5EA0349-D94B-4204-9D97-AF3BEE229C2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defPPr/>
      <a:lvl1pPr lvl="0" algn="l">
        <a:lnSpc>
          <a:spcPct val="90000"/>
        </a:lnSpc>
        <a:buNone/>
        <a:defRPr sz="3637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marL="188984" lvl="0" indent="-188984" algn="l">
        <a:lnSpc>
          <a:spcPct val="90000"/>
        </a:lnSpc>
        <a:spcBef>
          <a:spcPts val="827"/>
        </a:spcBef>
        <a:buFont typeface="Arial"/>
        <a:buChar char="•"/>
        <a:defRPr sz="2315">
          <a:solidFill>
            <a:schemeClr val="tx1"/>
          </a:solidFill>
          <a:latin typeface="+mn-lt"/>
          <a:ea typeface="+mn-ea"/>
          <a:cs typeface="+mn-cs"/>
        </a:defRPr>
      </a:lvl1pPr>
      <a:lvl2pPr marL="566951" lvl="1" indent="-188984" algn="l">
        <a:lnSpc>
          <a:spcPct val="90000"/>
        </a:lnSpc>
        <a:spcBef>
          <a:spcPts val="413"/>
        </a:spcBef>
        <a:buFont typeface="Arial"/>
        <a:buChar char="•"/>
        <a:defRPr sz="1984">
          <a:solidFill>
            <a:schemeClr val="tx1"/>
          </a:solidFill>
          <a:latin typeface="+mn-lt"/>
          <a:ea typeface="+mn-ea"/>
          <a:cs typeface="+mn-cs"/>
        </a:defRPr>
      </a:lvl2pPr>
      <a:lvl3pPr marL="944918" lvl="2" indent="-188984" algn="l">
        <a:lnSpc>
          <a:spcPct val="90000"/>
        </a:lnSpc>
        <a:spcBef>
          <a:spcPts val="413"/>
        </a:spcBef>
        <a:buFont typeface="Arial"/>
        <a:buChar char="•"/>
        <a:defRPr sz="1653">
          <a:solidFill>
            <a:schemeClr val="tx1"/>
          </a:solidFill>
          <a:latin typeface="+mn-lt"/>
          <a:ea typeface="+mn-ea"/>
          <a:cs typeface="+mn-cs"/>
        </a:defRPr>
      </a:lvl3pPr>
      <a:lvl4pPr marL="1322885" lvl="3" indent="-188984" algn="l">
        <a:lnSpc>
          <a:spcPct val="90000"/>
        </a:lnSpc>
        <a:spcBef>
          <a:spcPts val="413"/>
        </a:spcBef>
        <a:buFont typeface="Arial"/>
        <a:buChar char="•"/>
        <a:defRPr sz="1488">
          <a:solidFill>
            <a:schemeClr val="tx1"/>
          </a:solidFill>
          <a:latin typeface="+mn-lt"/>
          <a:ea typeface="+mn-ea"/>
          <a:cs typeface="+mn-cs"/>
        </a:defRPr>
      </a:lvl4pPr>
      <a:lvl5pPr marL="1700853" lvl="4" indent="-188984" algn="l">
        <a:lnSpc>
          <a:spcPct val="90000"/>
        </a:lnSpc>
        <a:spcBef>
          <a:spcPts val="413"/>
        </a:spcBef>
        <a:buFont typeface="Arial"/>
        <a:buChar char="•"/>
        <a:defRPr sz="1488">
          <a:solidFill>
            <a:schemeClr val="tx1"/>
          </a:solidFill>
          <a:latin typeface="+mn-lt"/>
          <a:ea typeface="+mn-ea"/>
          <a:cs typeface="+mn-cs"/>
        </a:defRPr>
      </a:lvl5pPr>
      <a:lvl6pPr marL="2078820" lvl="5" indent="-188984" algn="l">
        <a:lnSpc>
          <a:spcPct val="90000"/>
        </a:lnSpc>
        <a:spcBef>
          <a:spcPts val="413"/>
        </a:spcBef>
        <a:buFont typeface="Arial"/>
        <a:buChar char="•"/>
        <a:defRPr sz="1488">
          <a:solidFill>
            <a:schemeClr val="tx1"/>
          </a:solidFill>
          <a:latin typeface="+mn-lt"/>
          <a:ea typeface="+mn-ea"/>
          <a:cs typeface="+mn-cs"/>
        </a:defRPr>
      </a:lvl6pPr>
      <a:lvl7pPr marL="2456787" lvl="6" indent="-188984" algn="l">
        <a:lnSpc>
          <a:spcPct val="90000"/>
        </a:lnSpc>
        <a:spcBef>
          <a:spcPts val="413"/>
        </a:spcBef>
        <a:buFont typeface="Arial"/>
        <a:buChar char="•"/>
        <a:defRPr sz="1488">
          <a:solidFill>
            <a:schemeClr val="tx1"/>
          </a:solidFill>
          <a:latin typeface="+mn-lt"/>
          <a:ea typeface="+mn-ea"/>
          <a:cs typeface="+mn-cs"/>
        </a:defRPr>
      </a:lvl7pPr>
      <a:lvl8pPr marL="2834754" lvl="7" indent="-188984" algn="l">
        <a:lnSpc>
          <a:spcPct val="90000"/>
        </a:lnSpc>
        <a:spcBef>
          <a:spcPts val="413"/>
        </a:spcBef>
        <a:buFont typeface="Arial"/>
        <a:buChar char="•"/>
        <a:defRPr sz="1488">
          <a:solidFill>
            <a:schemeClr val="tx1"/>
          </a:solidFill>
          <a:latin typeface="+mn-lt"/>
          <a:ea typeface="+mn-ea"/>
          <a:cs typeface="+mn-cs"/>
        </a:defRPr>
      </a:lvl8pPr>
      <a:lvl9pPr marL="3212722" lvl="8" indent="-188984" algn="l">
        <a:lnSpc>
          <a:spcPct val="90000"/>
        </a:lnSpc>
        <a:spcBef>
          <a:spcPts val="413"/>
        </a:spcBef>
        <a:buFont typeface="Arial"/>
        <a:buChar char="•"/>
        <a:defRPr sz="1488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1488">
          <a:latin typeface="+mn-lt"/>
          <a:ea typeface="+mn-ea"/>
          <a:cs typeface="+mn-cs"/>
        </a:defRPr>
      </a:lvl1pPr>
      <a:lvl2pPr marL="377967" lvl="1" indent="0" algn="l">
        <a:defRPr sz="1488">
          <a:latin typeface="+mn-lt"/>
          <a:ea typeface="+mn-ea"/>
          <a:cs typeface="+mn-cs"/>
        </a:defRPr>
      </a:lvl2pPr>
      <a:lvl3pPr marL="755934" lvl="2" indent="0" algn="l">
        <a:defRPr sz="1488">
          <a:latin typeface="+mn-lt"/>
          <a:ea typeface="+mn-ea"/>
          <a:cs typeface="+mn-cs"/>
        </a:defRPr>
      </a:lvl3pPr>
      <a:lvl4pPr marL="1133902" lvl="3" indent="0" algn="l">
        <a:defRPr sz="1488">
          <a:latin typeface="+mn-lt"/>
          <a:ea typeface="+mn-ea"/>
          <a:cs typeface="+mn-cs"/>
        </a:defRPr>
      </a:lvl4pPr>
      <a:lvl5pPr marL="1511869" lvl="4" indent="0" algn="l">
        <a:defRPr sz="1488">
          <a:latin typeface="+mn-lt"/>
          <a:ea typeface="+mn-ea"/>
          <a:cs typeface="+mn-cs"/>
        </a:defRPr>
      </a:lvl5pPr>
      <a:lvl6pPr marL="1889836" lvl="5" indent="0" algn="l">
        <a:defRPr sz="1488">
          <a:latin typeface="+mn-lt"/>
          <a:ea typeface="+mn-ea"/>
          <a:cs typeface="+mn-cs"/>
        </a:defRPr>
      </a:lvl6pPr>
      <a:lvl7pPr marL="2267803" lvl="6" indent="0" algn="l">
        <a:defRPr sz="1488">
          <a:latin typeface="+mn-lt"/>
          <a:ea typeface="+mn-ea"/>
          <a:cs typeface="+mn-cs"/>
        </a:defRPr>
      </a:lvl7pPr>
      <a:lvl8pPr marL="2645771" lvl="7" indent="0" algn="l">
        <a:defRPr sz="1488">
          <a:latin typeface="+mn-lt"/>
          <a:ea typeface="+mn-ea"/>
          <a:cs typeface="+mn-cs"/>
        </a:defRPr>
      </a:lvl8pPr>
      <a:lvl9pPr marL="3023738" lvl="8" indent="0" algn="l">
        <a:defRPr sz="1488"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/>
        </p:nvSpPr>
        <p:spPr>
          <a:xfrm>
            <a:off x="1" y="4263897"/>
            <a:ext cx="7559674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lang="ru-RU" sz="2800" b="1" dirty="0" err="1" smtClean="0">
                <a:latin typeface="XO Thames"/>
                <a:ea typeface="XO Thames"/>
                <a:cs typeface="XO Thames"/>
              </a:rPr>
              <a:t>Стручалина</a:t>
            </a:r>
            <a:r>
              <a:rPr lang="ru-RU" sz="2800" b="1" dirty="0" smtClean="0">
                <a:latin typeface="XO Thames"/>
                <a:ea typeface="XO Thames"/>
                <a:cs typeface="XO Thames"/>
              </a:rPr>
              <a:t> Ольга Алексеевна</a:t>
            </a:r>
            <a:endParaRPr lang="ru-RU" sz="2800" b="1" dirty="0">
              <a:latin typeface="XO Thames"/>
              <a:ea typeface="XO Thames"/>
              <a:cs typeface="XO Thames"/>
            </a:endParaRPr>
          </a:p>
          <a:p>
            <a:pPr marL="0" indent="0" algn="ctr"/>
            <a:r>
              <a:rPr lang="ru-RU" sz="2800" b="1" dirty="0" smtClean="0">
                <a:latin typeface="XO Thames"/>
                <a:ea typeface="XO Thames"/>
                <a:cs typeface="XO Thames"/>
              </a:rPr>
              <a:t>заведующий</a:t>
            </a:r>
            <a:endParaRPr sz="2800" b="1" dirty="0">
              <a:solidFill>
                <a:schemeClr val="tx1"/>
              </a:solidFill>
              <a:latin typeface="XO Thames"/>
              <a:ea typeface="XO Thames"/>
              <a:cs typeface="XO Thames"/>
            </a:endParaRPr>
          </a:p>
          <a:p>
            <a:pPr marL="0" indent="0" algn="ctr"/>
            <a:r>
              <a:rPr sz="2800" b="1" dirty="0">
                <a:solidFill>
                  <a:schemeClr val="tx1"/>
                </a:solidFill>
                <a:latin typeface="XO Thames"/>
                <a:ea typeface="XO Thames"/>
                <a:cs typeface="XO Thames"/>
              </a:rPr>
              <a:t>МАДОУ </a:t>
            </a:r>
            <a:r>
              <a:rPr sz="2800" b="1" dirty="0" smtClean="0">
                <a:solidFill>
                  <a:schemeClr val="tx1"/>
                </a:solidFill>
                <a:latin typeface="XO Thames"/>
                <a:ea typeface="XO Thames"/>
                <a:cs typeface="XO Thames"/>
              </a:rPr>
              <a:t>д/с </a:t>
            </a:r>
            <a:r>
              <a:rPr sz="2800" b="1" dirty="0">
                <a:solidFill>
                  <a:schemeClr val="tx1"/>
                </a:solidFill>
                <a:latin typeface="XO Thames"/>
                <a:ea typeface="XO Thames"/>
                <a:cs typeface="XO Thames"/>
              </a:rPr>
              <a:t>34 «</a:t>
            </a:r>
            <a:r>
              <a:rPr sz="2800" b="1" dirty="0" err="1">
                <a:solidFill>
                  <a:schemeClr val="tx1"/>
                </a:solidFill>
                <a:latin typeface="XO Thames"/>
                <a:ea typeface="XO Thames"/>
                <a:cs typeface="XO Thames"/>
              </a:rPr>
              <a:t>Солнечный</a:t>
            </a:r>
            <a:r>
              <a:rPr sz="2800" b="1" dirty="0">
                <a:solidFill>
                  <a:schemeClr val="tx1"/>
                </a:solidFill>
                <a:latin typeface="XO Thames"/>
                <a:ea typeface="XO Thames"/>
                <a:cs typeface="XO Thames"/>
              </a:rPr>
              <a:t>»</a:t>
            </a:r>
          </a:p>
          <a:p>
            <a:pPr marL="0" indent="0" algn="ctr"/>
            <a:r>
              <a:rPr sz="2800" b="1" dirty="0">
                <a:solidFill>
                  <a:schemeClr val="tx1"/>
                </a:solidFill>
                <a:latin typeface="XO Thames"/>
                <a:ea typeface="XO Thames"/>
                <a:cs typeface="XO Thames"/>
              </a:rPr>
              <a:t>г. </a:t>
            </a:r>
            <a:r>
              <a:rPr sz="2800" b="1" dirty="0" err="1">
                <a:solidFill>
                  <a:schemeClr val="tx1"/>
                </a:solidFill>
                <a:latin typeface="XO Thames"/>
                <a:ea typeface="XO Thames"/>
                <a:cs typeface="XO Thames"/>
              </a:rPr>
              <a:t>Ишимбай</a:t>
            </a:r>
            <a:endParaRPr sz="2800" b="1" dirty="0">
              <a:solidFill>
                <a:schemeClr val="tx1"/>
              </a:solidFill>
              <a:latin typeface="XO Thames"/>
              <a:ea typeface="XO Thames"/>
              <a:cs typeface="XO Thames"/>
            </a:endParaRPr>
          </a:p>
        </p:txBody>
      </p:sp>
      <p:sp>
        <p:nvSpPr>
          <p:cNvPr id="73" name="Shape 73"/>
          <p:cNvSpPr txBox="1"/>
          <p:nvPr/>
        </p:nvSpPr>
        <p:spPr>
          <a:xfrm>
            <a:off x="1262473" y="4936045"/>
            <a:ext cx="5222929" cy="95410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endParaRPr sz="2000">
              <a:solidFill>
                <a:srgbClr val="F3772B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Тема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1</TotalTime>
  <Words>13</Words>
  <Application>Microsoft Office PowerPoint</Application>
  <DocSecurity>0</DocSecurity>
  <PresentationFormat>Произвольный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XO Thames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Света</cp:lastModifiedBy>
  <cp:revision>2</cp:revision>
  <dcterms:created xsi:type="dcterms:W3CDTF">2023-10-18T10:29:00Z</dcterms:created>
  <dcterms:modified xsi:type="dcterms:W3CDTF">2026-03-19T06:31:09Z</dcterms:modified>
</cp:coreProperties>
</file>