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24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1E1AD-6058-41E6-89C7-80DA2DAD48E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CB98-E149-4FF1-95F0-EB1F027AB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183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1E1AD-6058-41E6-89C7-80DA2DAD48E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CB98-E149-4FF1-95F0-EB1F027AB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96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1E1AD-6058-41E6-89C7-80DA2DAD48E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CB98-E149-4FF1-95F0-EB1F027AB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165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4D5B6B"/>
                </a:solidFill>
              </a:endParaRPr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4D5B6B"/>
                </a:solidFill>
              </a:endParaRPr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4D5B6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8513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1227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27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755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044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187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054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162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1E1AD-6058-41E6-89C7-80DA2DAD48E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CB98-E149-4FF1-95F0-EB1F027AB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3250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61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489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989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4D5B6B"/>
                </a:solidFill>
              </a:endParaRPr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4D5B6B"/>
                </a:solidFill>
              </a:endParaRPr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4D5B6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374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64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191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79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716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73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384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1E1AD-6058-41E6-89C7-80DA2DAD48E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CB98-E149-4FF1-95F0-EB1F027AB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9231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159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9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853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146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1E1AD-6058-41E6-89C7-80DA2DAD48E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CB98-E149-4FF1-95F0-EB1F027AB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761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1E1AD-6058-41E6-89C7-80DA2DAD48E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CB98-E149-4FF1-95F0-EB1F027AB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78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1E1AD-6058-41E6-89C7-80DA2DAD48E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CB98-E149-4FF1-95F0-EB1F027AB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617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1E1AD-6058-41E6-89C7-80DA2DAD48E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CB98-E149-4FF1-95F0-EB1F027AB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36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1E1AD-6058-41E6-89C7-80DA2DAD48E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CB98-E149-4FF1-95F0-EB1F027AB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146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1E1AD-6058-41E6-89C7-80DA2DAD48E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CB98-E149-4FF1-95F0-EB1F027AB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510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1E1AD-6058-41E6-89C7-80DA2DAD48E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ACB98-E149-4FF1-95F0-EB1F027AB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155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4D5B6B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17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>
              <a:solidFill>
                <a:srgbClr val="4D5B6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8BF4AA7-3C51-422A-BF8A-8CE1E954A9A7}" type="slidenum">
              <a:rPr lang="ru-RU" smtClean="0">
                <a:solidFill>
                  <a:srgbClr val="675D59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675D5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4D5B6B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216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/>
                </a:solidFill>
              </a:rPr>
              <a:t>ОАО «Башкирская электросетевая компания»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Знаки, предупреждающие об опасности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9500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864096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692696"/>
            <a:ext cx="5229225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155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5" y="1028700"/>
            <a:ext cx="67627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8107164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rmal">
  <a:themeElements>
    <a:clrScheme name="Thermal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hermal">
  <a:themeElements>
    <a:clrScheme name="Thermal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</Words>
  <Application>Microsoft Office PowerPoint</Application>
  <PresentationFormat>Экран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Тема Office</vt:lpstr>
      <vt:lpstr>Thermal</vt:lpstr>
      <vt:lpstr>1_Thermal</vt:lpstr>
      <vt:lpstr>ОАО «Башкирская электросетевая компания»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ОАО «Башкирская электросетевая компания»</dc:title>
  <dc:creator>Бикбаев Марат Марсович</dc:creator>
  <cp:lastModifiedBy>Бикбаев Марат Марсович</cp:lastModifiedBy>
  <cp:revision>2</cp:revision>
  <dcterms:created xsi:type="dcterms:W3CDTF">2014-11-24T03:43:43Z</dcterms:created>
  <dcterms:modified xsi:type="dcterms:W3CDTF">2014-11-24T03:46:44Z</dcterms:modified>
</cp:coreProperties>
</file>