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1" d="100"/>
          <a:sy n="41" d="100"/>
        </p:scale>
        <p:origin x="-1764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57356" y="1000108"/>
            <a:ext cx="6715172" cy="428628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48254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Использование </a:t>
            </a:r>
            <a:endParaRPr lang="ru-RU" sz="5400" b="1" cap="none" spc="0" dirty="0" smtClean="0">
              <a:ln w="11430"/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башкирских 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народных 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традиций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логопедической работе </a:t>
            </a:r>
            <a:endParaRPr lang="ru-RU" sz="5400" b="1" cap="none" spc="0" dirty="0" smtClean="0">
              <a:ln w="11430"/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детском саду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D:\Документы\логопед\метод объед\к МО ст. восп 2020, ноябрь\Новая папка (2)\IMG_20201123_114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95747" cy="3071810"/>
          </a:xfrm>
          <a:prstGeom prst="rect">
            <a:avLst/>
          </a:prstGeom>
          <a:noFill/>
        </p:spPr>
      </p:pic>
      <p:pic>
        <p:nvPicPr>
          <p:cNvPr id="9219" name="Picture 3" descr="D:\Документы\логопед\метод объед\к МО ст. восп 2020, ноябрь\Новая папка (2)\IMG_20201123_1145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071942"/>
            <a:ext cx="3714744" cy="2786058"/>
          </a:xfrm>
          <a:prstGeom prst="rect">
            <a:avLst/>
          </a:prstGeom>
          <a:noFill/>
        </p:spPr>
      </p:pic>
      <p:pic>
        <p:nvPicPr>
          <p:cNvPr id="9220" name="Picture 4" descr="D:\Документы\логопед\метод объед\к МО ст. восп 2020, ноябрь\Новая папка (2)\IMG_20201123_114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143116"/>
            <a:ext cx="3952763" cy="2964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окументы\логопед\метод объед\к МО ст. восп 2020, ноябрь\Новая папка (2)\IMG_20201123_1144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19387" cy="2714540"/>
          </a:xfrm>
          <a:prstGeom prst="rect">
            <a:avLst/>
          </a:prstGeom>
          <a:noFill/>
        </p:spPr>
      </p:pic>
      <p:pic>
        <p:nvPicPr>
          <p:cNvPr id="10243" name="Picture 3" descr="D:\Документы\логопед\метод объед\к МО ст. восп 2020, ноябрь\Новая папка (2)\IMG_20201123_114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19387" cy="2714540"/>
          </a:xfrm>
          <a:prstGeom prst="rect">
            <a:avLst/>
          </a:prstGeom>
          <a:noFill/>
        </p:spPr>
      </p:pic>
      <p:pic>
        <p:nvPicPr>
          <p:cNvPr id="10244" name="Picture 4" descr="D:\Документы\логопед\метод объед\к МО ст. восп 2020, ноябрь\Новая папка (2)\IMG_20201123_114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619387" cy="2714540"/>
          </a:xfrm>
          <a:prstGeom prst="rect">
            <a:avLst/>
          </a:prstGeom>
          <a:noFill/>
        </p:spPr>
      </p:pic>
      <p:pic>
        <p:nvPicPr>
          <p:cNvPr id="10245" name="Picture 5" descr="D:\Документы\логопед\метод объед\к МО ст. восп 2020, ноябрь\Новая папка (2)\IMG_20201123_1145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4500562" cy="3375421"/>
          </a:xfrm>
          <a:prstGeom prst="rect">
            <a:avLst/>
          </a:prstGeom>
          <a:noFill/>
        </p:spPr>
      </p:pic>
      <p:pic>
        <p:nvPicPr>
          <p:cNvPr id="10246" name="Picture 6" descr="D:\Документы\логопед\метод объед\к МО ст. восп 2020, ноябрь\Новая папка (2)\IMG_20201123_114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357562"/>
            <a:ext cx="4667250" cy="3500438"/>
          </a:xfrm>
          <a:prstGeom prst="rect">
            <a:avLst/>
          </a:prstGeom>
          <a:noFill/>
        </p:spPr>
      </p:pic>
      <p:pic>
        <p:nvPicPr>
          <p:cNvPr id="10247" name="Picture 7" descr="D:\Документы\логопед\метод объед\к МО ст. восп 2020, ноябрь\Новая папка (2)\IMG_20201123_1145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0"/>
            <a:ext cx="4643438" cy="3428920"/>
          </a:xfrm>
          <a:prstGeom prst="rect">
            <a:avLst/>
          </a:prstGeom>
          <a:noFill/>
        </p:spPr>
      </p:pic>
      <p:pic>
        <p:nvPicPr>
          <p:cNvPr id="10248" name="Picture 8" descr="D:\Документы\логопед\метод объед\к МО ст. восп 2020, ноябрь\Новая папка (2)\IMG_20201123_11444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логопед\метод объед\к МО ст. восп 2020, ноябрь\Новая папка (2)\IMG_20201123_114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3933" y="0"/>
            <a:ext cx="931793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кументы\логопед\метод объед\к МО ст. восп 2020, ноябрь\Новая папка (2)\IMG_20201123_111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\логопед\метод объед\к МО ст. восп 2020, ноябрь\Новая папка (2)\IMG_20201123_112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10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D:\Документы\логопед\метод объед\к МО ст. восп 2020, ноябрь\Новая папка (2)\IMG_20201123_112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499" y="3286124"/>
            <a:ext cx="4762501" cy="3571876"/>
          </a:xfrm>
          <a:prstGeom prst="rect">
            <a:avLst/>
          </a:prstGeom>
          <a:noFill/>
        </p:spPr>
      </p:pic>
      <p:pic>
        <p:nvPicPr>
          <p:cNvPr id="4098" name="Picture 2" descr="D:\Документы\логопед\метод объед\к МО ст. восп 2020, ноябрь\Новая папка (2)\IMG_20201123_1124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905509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окументы\логопед\метод объед\к МО ст. восп 2020, ноябрь\Новая папка (2)\IMG_20201123_113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27" y="-142820"/>
            <a:ext cx="9334427" cy="7000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окументы\логопед\метод объед\к МО ст. восп 2020, ноябрь\Новая папка (2)\IMG_20201123_1133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20"/>
            <a:ext cx="9334427" cy="7000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окументы\логопед\метод объед\к МО ст. восп 2020, ноябрь\Новая папка (2)\IMG_20201123_113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Документы\логопед\метод объед\к МО ст. восп 2020, ноябрь\Новая папка (2)\IMG_20201123_114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4732" y="0"/>
            <a:ext cx="92287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</Words>
  <PresentationFormat>Экран (4:3)</PresentationFormat>
  <Paragraphs>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2020-11-25T10:26:44Z</dcterms:created>
  <dcterms:modified xsi:type="dcterms:W3CDTF">2020-11-25T11:10:17Z</dcterms:modified>
</cp:coreProperties>
</file>