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1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12192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42" d="100"/>
          <a:sy n="42" d="100"/>
        </p:scale>
        <p:origin x="10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995312"/>
            <a:ext cx="13817600" cy="4244622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6403623"/>
            <a:ext cx="12192000" cy="2943577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810" indent="0" algn="ctr">
              <a:buNone/>
              <a:defRPr sz="3556"/>
            </a:lvl2pPr>
            <a:lvl3pPr marL="1625620" indent="0" algn="ctr">
              <a:buNone/>
              <a:defRPr sz="3200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C43-A078-4E69-8C90-7C3C23F062F6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162E9-4E08-46D6-84EB-21E4189B6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378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C43-A078-4E69-8C90-7C3C23F062F6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162E9-4E08-46D6-84EB-21E4189B6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564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1" y="649111"/>
            <a:ext cx="3505200" cy="103321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1" y="649111"/>
            <a:ext cx="10312400" cy="103321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C43-A078-4E69-8C90-7C3C23F062F6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162E9-4E08-46D6-84EB-21E4189B6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688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C43-A078-4E69-8C90-7C3C23F062F6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162E9-4E08-46D6-84EB-21E4189B6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872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4" y="3039537"/>
            <a:ext cx="14020800" cy="5071532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4" y="8159048"/>
            <a:ext cx="14020800" cy="2666999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/>
                </a:solidFill>
              </a:defRPr>
            </a:lvl1pPr>
            <a:lvl2pPr marL="81281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C43-A078-4E69-8C90-7C3C23F062F6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162E9-4E08-46D6-84EB-21E4189B6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355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3245556"/>
            <a:ext cx="690880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3245556"/>
            <a:ext cx="690880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C43-A078-4E69-8C90-7C3C23F062F6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162E9-4E08-46D6-84EB-21E4189B6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44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649114"/>
            <a:ext cx="14020800" cy="23565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19" y="2988734"/>
            <a:ext cx="6877049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19" y="4453467"/>
            <a:ext cx="6877049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1" y="2988734"/>
            <a:ext cx="6910917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1" y="4453467"/>
            <a:ext cx="6910917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C43-A078-4E69-8C90-7C3C23F062F6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162E9-4E08-46D6-84EB-21E4189B6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223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C43-A078-4E69-8C90-7C3C23F062F6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162E9-4E08-46D6-84EB-21E4189B6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206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C43-A078-4E69-8C90-7C3C23F062F6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162E9-4E08-46D6-84EB-21E4189B6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250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812800"/>
            <a:ext cx="52429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7" y="1755425"/>
            <a:ext cx="8229600" cy="8664222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7" y="3657600"/>
            <a:ext cx="52429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C43-A078-4E69-8C90-7C3C23F062F6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162E9-4E08-46D6-84EB-21E4189B6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81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812800"/>
            <a:ext cx="52429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0917" y="1755425"/>
            <a:ext cx="8229600" cy="8664222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7" y="3657600"/>
            <a:ext cx="52429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C43-A078-4E69-8C90-7C3C23F062F6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162E9-4E08-46D6-84EB-21E4189B6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272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0" y="649114"/>
            <a:ext cx="140208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3245556"/>
            <a:ext cx="140208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0" y="11300181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FEC43-A078-4E69-8C90-7C3C23F062F6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0" y="11300181"/>
            <a:ext cx="5486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0" y="11300181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162E9-4E08-46D6-84EB-21E4189B6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127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62562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05" indent="-406405" algn="l" defTabSz="162562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02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3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57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12192000"/>
          </a:xfrm>
        </p:spPr>
      </p:pic>
    </p:spTree>
    <p:extLst>
      <p:ext uri="{BB962C8B-B14F-4D97-AF65-F5344CB8AC3E}">
        <p14:creationId xmlns:p14="http://schemas.microsoft.com/office/powerpoint/2010/main" val="53026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0020"/>
            <a:ext cx="16256000" cy="12352020"/>
          </a:xfrm>
        </p:spPr>
      </p:pic>
    </p:spTree>
    <p:extLst>
      <p:ext uri="{BB962C8B-B14F-4D97-AF65-F5344CB8AC3E}">
        <p14:creationId xmlns:p14="http://schemas.microsoft.com/office/powerpoint/2010/main" val="338553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05" y="0"/>
            <a:ext cx="16270605" cy="12192000"/>
          </a:xfrm>
        </p:spPr>
      </p:pic>
    </p:spTree>
    <p:extLst>
      <p:ext uri="{BB962C8B-B14F-4D97-AF65-F5344CB8AC3E}">
        <p14:creationId xmlns:p14="http://schemas.microsoft.com/office/powerpoint/2010/main" val="365696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05" y="0"/>
            <a:ext cx="16270605" cy="12192000"/>
          </a:xfrm>
        </p:spPr>
      </p:pic>
    </p:spTree>
    <p:extLst>
      <p:ext uri="{BB962C8B-B14F-4D97-AF65-F5344CB8AC3E}">
        <p14:creationId xmlns:p14="http://schemas.microsoft.com/office/powerpoint/2010/main" val="22158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12192000"/>
          </a:xfrm>
        </p:spPr>
      </p:pic>
    </p:spTree>
    <p:extLst>
      <p:ext uri="{BB962C8B-B14F-4D97-AF65-F5344CB8AC3E}">
        <p14:creationId xmlns:p14="http://schemas.microsoft.com/office/powerpoint/2010/main" val="36197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12192000"/>
          </a:xfrm>
        </p:spPr>
      </p:pic>
    </p:spTree>
    <p:extLst>
      <p:ext uri="{BB962C8B-B14F-4D97-AF65-F5344CB8AC3E}">
        <p14:creationId xmlns:p14="http://schemas.microsoft.com/office/powerpoint/2010/main" val="302036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12192000"/>
          </a:xfrm>
        </p:spPr>
      </p:pic>
    </p:spTree>
    <p:extLst>
      <p:ext uri="{BB962C8B-B14F-4D97-AF65-F5344CB8AC3E}">
        <p14:creationId xmlns:p14="http://schemas.microsoft.com/office/powerpoint/2010/main" val="74918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12192000"/>
          </a:xfrm>
        </p:spPr>
      </p:pic>
    </p:spTree>
    <p:extLst>
      <p:ext uri="{BB962C8B-B14F-4D97-AF65-F5344CB8AC3E}">
        <p14:creationId xmlns:p14="http://schemas.microsoft.com/office/powerpoint/2010/main" val="254161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12192000"/>
          </a:xfrm>
        </p:spPr>
      </p:pic>
    </p:spTree>
    <p:extLst>
      <p:ext uri="{BB962C8B-B14F-4D97-AF65-F5344CB8AC3E}">
        <p14:creationId xmlns:p14="http://schemas.microsoft.com/office/powerpoint/2010/main" val="358590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12192000"/>
          </a:xfrm>
        </p:spPr>
      </p:pic>
    </p:spTree>
    <p:extLst>
      <p:ext uri="{BB962C8B-B14F-4D97-AF65-F5344CB8AC3E}">
        <p14:creationId xmlns:p14="http://schemas.microsoft.com/office/powerpoint/2010/main" val="274758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12192000"/>
          </a:xfrm>
        </p:spPr>
      </p:pic>
    </p:spTree>
    <p:extLst>
      <p:ext uri="{BB962C8B-B14F-4D97-AF65-F5344CB8AC3E}">
        <p14:creationId xmlns:p14="http://schemas.microsoft.com/office/powerpoint/2010/main" val="41841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12192000"/>
          </a:xfrm>
        </p:spPr>
      </p:pic>
    </p:spTree>
    <p:extLst>
      <p:ext uri="{BB962C8B-B14F-4D97-AF65-F5344CB8AC3E}">
        <p14:creationId xmlns:p14="http://schemas.microsoft.com/office/powerpoint/2010/main" val="17344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12192000"/>
          </a:xfrm>
        </p:spPr>
      </p:pic>
    </p:spTree>
    <p:extLst>
      <p:ext uri="{BB962C8B-B14F-4D97-AF65-F5344CB8AC3E}">
        <p14:creationId xmlns:p14="http://schemas.microsoft.com/office/powerpoint/2010/main" val="48680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0</Words>
  <Application>Microsoft Office PowerPoint</Application>
  <PresentationFormat>Произвольный</PresentationFormat>
  <Paragraphs>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7</cp:revision>
  <dcterms:created xsi:type="dcterms:W3CDTF">2016-10-28T06:18:13Z</dcterms:created>
  <dcterms:modified xsi:type="dcterms:W3CDTF">2016-10-30T10:16:18Z</dcterms:modified>
</cp:coreProperties>
</file>