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3" r:id="rId3"/>
    <p:sldId id="264" r:id="rId4"/>
    <p:sldId id="265" r:id="rId5"/>
    <p:sldId id="267" r:id="rId6"/>
    <p:sldId id="270" r:id="rId7"/>
    <p:sldId id="268" r:id="rId8"/>
    <p:sldId id="269" r:id="rId9"/>
    <p:sldId id="266" r:id="rId10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>
        <p:scale>
          <a:sx n="105" d="100"/>
          <a:sy n="105" d="100"/>
        </p:scale>
        <p:origin x="-179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56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smtClean="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20888"/>
            <a:ext cx="7344816" cy="1440160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2400">
                <a:solidFill>
                  <a:schemeClr val="bg1">
                    <a:lumMod val="95000"/>
                  </a:schemeClr>
                </a:solidFill>
              </a:defRPr>
            </a:lvl2pPr>
            <a:lvl3pPr>
              <a:defRPr sz="2000">
                <a:solidFill>
                  <a:schemeClr val="bg1">
                    <a:lumMod val="95000"/>
                  </a:schemeClr>
                </a:solidFill>
              </a:defRPr>
            </a:lvl3pPr>
            <a:lvl4pPr>
              <a:defRPr sz="1800">
                <a:solidFill>
                  <a:schemeClr val="bg1">
                    <a:lumMod val="95000"/>
                  </a:schemeClr>
                </a:solidFill>
              </a:defRPr>
            </a:lvl4pPr>
            <a:lvl5pPr>
              <a:defRPr sz="1800">
                <a:solidFill>
                  <a:schemeClr val="bg1">
                    <a:lumMod val="9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4401"/>
            <a:ext cx="6696744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712968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2204864"/>
            <a:ext cx="7344816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Приготовление горячего </a:t>
            </a:r>
            <a:br>
              <a:rPr lang="ru-RU" dirty="0" smtClean="0"/>
            </a:br>
            <a:r>
              <a:rPr lang="ru-RU" dirty="0" smtClean="0"/>
              <a:t>завтрака</a:t>
            </a:r>
            <a:endParaRPr lang="ru-RU" b="1" dirty="0"/>
          </a:p>
        </p:txBody>
      </p:sp>
      <p:pic>
        <p:nvPicPr>
          <p:cNvPr id="3" name="Рисунок 2" descr="1620250383_35-phonoteka_org-p-fon-povaryata-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3356992"/>
            <a:ext cx="3244324" cy="328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2699792" y="1268760"/>
            <a:ext cx="5976664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160923" y="847207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 dirty="0"/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242096" y="908720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43808" y="476672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Приготовление рожков</a:t>
            </a:r>
          </a:p>
          <a:p>
            <a:pPr algn="ctr"/>
            <a:r>
              <a:rPr lang="ru-RU" dirty="0" smtClean="0"/>
              <a:t>Рожки </a:t>
            </a:r>
            <a:r>
              <a:rPr lang="ru-RU" dirty="0" smtClean="0"/>
              <a:t>закладываем в кипящую воду, отвариваем 15 минут.</a:t>
            </a:r>
            <a:endParaRPr lang="ru-RU" dirty="0"/>
          </a:p>
        </p:txBody>
      </p:sp>
      <p:pic>
        <p:nvPicPr>
          <p:cNvPr id="10" name="Рисунок 9" descr="E:\фото столовой\0EArMmv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844824"/>
            <a:ext cx="4680521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268760"/>
            <a:ext cx="5832648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232932" y="775200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288495" y="25203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339752" y="836712"/>
            <a:ext cx="340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87824" y="260648"/>
            <a:ext cx="60121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Приготовление рожков.</a:t>
            </a:r>
          </a:p>
          <a:p>
            <a:pPr algn="ctr"/>
            <a:r>
              <a:rPr lang="ru-RU" dirty="0" smtClean="0"/>
              <a:t>Рожки </a:t>
            </a:r>
            <a:r>
              <a:rPr lang="ru-RU" dirty="0" smtClean="0"/>
              <a:t>откидываем на дуршлаг, сливаем воду и опрокидываем в бак для заправки маслом. </a:t>
            </a:r>
            <a:endParaRPr lang="ru-RU" dirty="0"/>
          </a:p>
        </p:txBody>
      </p:sp>
      <p:pic>
        <p:nvPicPr>
          <p:cNvPr id="12" name="Рисунок 11" descr="E:\фото столовой\0PC9i1J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19" y="1608468"/>
            <a:ext cx="2918951" cy="3915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E:\фото столовой\9mzwp7mn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2"/>
          <a:stretch/>
        </p:blipFill>
        <p:spPr bwMode="auto">
          <a:xfrm>
            <a:off x="4139952" y="1650193"/>
            <a:ext cx="2736304" cy="38641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340768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304939" y="77519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11760" y="764704"/>
            <a:ext cx="3674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0839" y="3862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Изготовление мясных тефтелей. Полуфабрикаты складываем на смазанный растительным маслом противень.</a:t>
            </a:r>
            <a:endParaRPr lang="ru-RU" dirty="0"/>
          </a:p>
        </p:txBody>
      </p:sp>
      <p:pic>
        <p:nvPicPr>
          <p:cNvPr id="11" name="Рисунок 10" descr="E:\фото столовой\6Wvbb7_M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0" y="1784371"/>
            <a:ext cx="2830750" cy="3605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E:\фото столовой\Fxd__R6G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91688"/>
            <a:ext cx="2664296" cy="3698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340768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304939" y="77519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11761" y="764704"/>
            <a:ext cx="3674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0839" y="3862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Изготовление мясных тефтелей. Полуфабрикаты тефтелей  ставится в жарочный шкаф на 30 минут</a:t>
            </a:r>
            <a:endParaRPr lang="ru-RU" dirty="0"/>
          </a:p>
        </p:txBody>
      </p:sp>
      <p:pic>
        <p:nvPicPr>
          <p:cNvPr id="13" name="Рисунок 12" descr="E:\фото столовой\zIf5Ep4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501" y="2371202"/>
            <a:ext cx="4626779" cy="3074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70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340768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304939" y="77519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11761" y="764704"/>
            <a:ext cx="3674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4976" y="204830"/>
            <a:ext cx="58136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Приготовление томатного соуса к мясным тефтелем.</a:t>
            </a:r>
          </a:p>
          <a:p>
            <a:r>
              <a:rPr lang="ru-RU" dirty="0" smtClean="0"/>
              <a:t>В кипящую воду закладываем пассированные лук, морковь, томатную пасту. Затем добавляем пассированную  муку, разведенную кипяченной охлажденной водой. Кипятим 10 минут.</a:t>
            </a:r>
            <a:endParaRPr lang="ru-RU" dirty="0"/>
          </a:p>
        </p:txBody>
      </p:sp>
      <p:pic>
        <p:nvPicPr>
          <p:cNvPr id="11" name="Рисунок 10" descr="E:\фото столовой\rN6eON_N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313" y="2349299"/>
            <a:ext cx="3245614" cy="41521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75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340768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304939" y="77519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11761" y="764704"/>
            <a:ext cx="3674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0839" y="3862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Изготовление мясных тефтелей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Готовые тефтели заливаем приготовленным соусом. Ставим тушить еще на 10 минут</a:t>
            </a:r>
            <a:endParaRPr lang="ru-RU" dirty="0"/>
          </a:p>
        </p:txBody>
      </p:sp>
      <p:pic>
        <p:nvPicPr>
          <p:cNvPr id="12" name="Рисунок 11" descr="E:\фото столовой\xdq092I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769271"/>
            <a:ext cx="3115343" cy="2682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E:\фото столовой\3nGMg6m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77" y="1769270"/>
            <a:ext cx="2683143" cy="3171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873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88495" y="41967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340768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304939" y="775199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11761" y="764704"/>
            <a:ext cx="3674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endParaRPr lang="ru-RU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50839" y="386276"/>
            <a:ext cx="4752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Изготовление мясных тефтелей.  </a:t>
            </a:r>
          </a:p>
          <a:p>
            <a:r>
              <a:rPr lang="ru-RU" dirty="0" smtClean="0"/>
              <a:t>Тефтели готовы</a:t>
            </a:r>
            <a:endParaRPr lang="ru-RU" dirty="0"/>
          </a:p>
        </p:txBody>
      </p:sp>
      <p:pic>
        <p:nvPicPr>
          <p:cNvPr id="13" name="Рисунок 12" descr="E:\фото столовой\Rwb-W87q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75639"/>
            <a:ext cx="3473347" cy="4268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04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160924" y="847208"/>
            <a:ext cx="479425" cy="520700"/>
          </a:xfrm>
          <a:prstGeom prst="rect">
            <a:avLst/>
          </a:prstGeom>
          <a:solidFill>
            <a:srgbClr val="FFFF00"/>
          </a:soli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266656" y="836712"/>
            <a:ext cx="35618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FFFFFF"/>
                </a:solidFill>
                <a:latin typeface="Arial" charset="0"/>
              </a:rPr>
              <a:t>8</a:t>
            </a:r>
            <a:endParaRPr lang="en-US" sz="2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288495" y="16821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2987824" y="1268760"/>
            <a:ext cx="4800600" cy="0"/>
          </a:xfrm>
          <a:prstGeom prst="line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a:endParaRPr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288495" y="25203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288495" y="335855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288495" y="5057183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31840" y="836712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Горячий завтрак  готов.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75656" y="1700808"/>
            <a:ext cx="7358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ПРИЯТНОГО</a:t>
            </a:r>
            <a:r>
              <a:rPr lang="ru-RU" sz="2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3600" b="1" dirty="0" smtClean="0">
                <a:ln/>
                <a:solidFill>
                  <a:schemeClr val="accent3"/>
                </a:solidFill>
              </a:rPr>
              <a:t>АППЕТИТА!</a:t>
            </a:r>
            <a:endParaRPr lang="ru-RU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1" name="Рисунок 10" descr="20211026_113246 (1).jpg"/>
          <p:cNvPicPr>
            <a:picLocks noChangeAspect="1"/>
          </p:cNvPicPr>
          <p:nvPr/>
        </p:nvPicPr>
        <p:blipFill>
          <a:blip r:embed="rId2" cstate="print"/>
          <a:srcRect l="24900" t="11801" r="27063" b="16800"/>
          <a:stretch>
            <a:fillRect/>
          </a:stretch>
        </p:blipFill>
        <p:spPr>
          <a:xfrm rot="5400000">
            <a:off x="3177999" y="1942681"/>
            <a:ext cx="3314486" cy="3694837"/>
          </a:xfrm>
          <a:prstGeom prst="rect">
            <a:avLst/>
          </a:prstGeom>
        </p:spPr>
      </p:pic>
      <p:sp>
        <p:nvSpPr>
          <p:cNvPr id="12" name="Прямоугольная выноска 11"/>
          <p:cNvSpPr/>
          <p:nvPr/>
        </p:nvSpPr>
        <p:spPr>
          <a:xfrm rot="1617039">
            <a:off x="6957998" y="2353774"/>
            <a:ext cx="1800200" cy="792088"/>
          </a:xfrm>
          <a:prstGeom prst="wedgeRect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Очень вкусно!!!</a:t>
            </a:r>
            <a:endParaRPr lang="ru-RU" dirty="0"/>
          </a:p>
        </p:txBody>
      </p:sp>
      <p:sp>
        <p:nvSpPr>
          <p:cNvPr id="13" name="Прямоугольная выноска 12"/>
          <p:cNvSpPr/>
          <p:nvPr/>
        </p:nvSpPr>
        <p:spPr>
          <a:xfrm rot="19379935">
            <a:off x="6980922" y="4024594"/>
            <a:ext cx="1800200" cy="906535"/>
          </a:xfrm>
          <a:prstGeom prst="wedge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Люблю кашу!!!</a:t>
            </a:r>
            <a:endParaRPr lang="ru-RU" dirty="0"/>
          </a:p>
        </p:txBody>
      </p:sp>
      <p:pic>
        <p:nvPicPr>
          <p:cNvPr id="3074" name="Picture 2" descr="Школьн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19878"/>
            <a:ext cx="2088232" cy="2138122"/>
          </a:xfrm>
          <a:prstGeom prst="rect">
            <a:avLst/>
          </a:prstGeom>
          <a:noFill/>
        </p:spPr>
      </p:pic>
      <p:sp>
        <p:nvSpPr>
          <p:cNvPr id="14" name="Прямоугольная выноска 13"/>
          <p:cNvSpPr/>
          <p:nvPr/>
        </p:nvSpPr>
        <p:spPr>
          <a:xfrm rot="1689997">
            <a:off x="1556012" y="4023005"/>
            <a:ext cx="1800200" cy="792088"/>
          </a:xfrm>
          <a:prstGeom prst="wedgeRectCallou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СПАСИБО!!!</a:t>
            </a:r>
            <a:endParaRPr lang="ru-RU" dirty="0"/>
          </a:p>
        </p:txBody>
      </p:sp>
      <p:sp>
        <p:nvSpPr>
          <p:cNvPr id="17" name="Прямоугольная выноска 16"/>
          <p:cNvSpPr/>
          <p:nvPr/>
        </p:nvSpPr>
        <p:spPr>
          <a:xfrm rot="20315705">
            <a:off x="946974" y="2151694"/>
            <a:ext cx="1872208" cy="1008112"/>
          </a:xfrm>
          <a:prstGeom prst="wedgeRect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Каша - очень полезная и очень вкусная!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84df478f1aa23bbac18c887ac73d14d3bad76"/>
</p:tagLst>
</file>

<file path=ppt/theme/theme1.xml><?xml version="1.0" encoding="utf-8"?>
<a:theme xmlns:a="http://schemas.openxmlformats.org/drawingml/2006/main" name="Тема Office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</TotalTime>
  <Words>189</Words>
  <Application>Microsoft Office PowerPoint</Application>
  <PresentationFormat>Экран (4:3)</PresentationFormat>
  <Paragraphs>61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Приготовление горячего  завтрака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Вкусная еда</dc:title>
  <dc:creator>obstinate</dc:creator>
  <dc:description>Шаблон презентации с сайта https://presentation-creation.ru/</dc:description>
  <cp:lastModifiedBy>rls</cp:lastModifiedBy>
  <cp:revision>739</cp:revision>
  <dcterms:created xsi:type="dcterms:W3CDTF">2018-02-25T09:09:03Z</dcterms:created>
  <dcterms:modified xsi:type="dcterms:W3CDTF">2026-04-16T06:34:04Z</dcterms:modified>
</cp:coreProperties>
</file>