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84" r:id="rId3"/>
    <p:sldId id="301" r:id="rId4"/>
    <p:sldId id="300" r:id="rId5"/>
    <p:sldId id="287" r:id="rId6"/>
    <p:sldId id="288" r:id="rId7"/>
    <p:sldId id="290" r:id="rId8"/>
    <p:sldId id="291" r:id="rId9"/>
    <p:sldId id="289" r:id="rId10"/>
    <p:sldId id="292" r:id="rId11"/>
    <p:sldId id="294" r:id="rId12"/>
    <p:sldId id="295" r:id="rId13"/>
    <p:sldId id="297" r:id="rId14"/>
    <p:sldId id="299" r:id="rId15"/>
    <p:sldId id="298" r:id="rId16"/>
    <p:sldId id="296" r:id="rId17"/>
    <p:sldId id="30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0AD5B8-C4DF-43E0-AD1B-4C35A1043BCF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5C74E4-5030-409E-9C73-9FD58528D3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6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ahunowa1990@yandex.ru" TargetMode="External"/><Relationship Id="rId2" Type="http://schemas.openxmlformats.org/officeDocument/2006/relationships/hyperlink" Target="tel:+73476527629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571480"/>
            <a:ext cx="9144000" cy="5214974"/>
          </a:xfrm>
        </p:spPr>
        <p:txBody>
          <a:bodyPr>
            <a:noAutofit/>
          </a:bodyPr>
          <a:lstStyle/>
          <a:p>
            <a:pPr marR="0" lvl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 «Лучший музей (музейная экспозиция),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посвященный увековечиванию памяти защитников Отечества»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Краеведческий музей школы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Автор экспозиции: </a:t>
            </a:r>
            <a:b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Абсалямова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Айгуль</a:t>
            </a:r>
            <a:r>
              <a:rPr kumimoji="0" lang="ru-RU" sz="28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ru-RU" sz="28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Асхатовна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b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1CE95C-84B8-40B3-B446-CED0B9F254E6}"/>
              </a:ext>
            </a:extLst>
          </p:cNvPr>
          <p:cNvSpPr txBox="1"/>
          <p:nvPr/>
        </p:nvSpPr>
        <p:spPr>
          <a:xfrm>
            <a:off x="1007604" y="332656"/>
            <a:ext cx="71287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бюджетное учреждение средняя общеобразовательная школа </a:t>
            </a: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д.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Савалеево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 район Республики Башкортостан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Админ\Downloads\photo1714391745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Админ\Downloads\photo1714391745 (2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Админ\Downloads\photo1714391745 (3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7" name="Picture 3" descr="C:\Users\Админ\Downloads\photo1714391745 (6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Админ\Downloads\photo1714391745 (8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71600"/>
            <a:ext cx="9144000" cy="4114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C:\Users\Админ\Downloads\photo1714391745 (7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0"/>
            <a:ext cx="3240360" cy="6858000"/>
          </a:xfrm>
          <a:prstGeom prst="rect">
            <a:avLst/>
          </a:prstGeom>
          <a:noFill/>
        </p:spPr>
      </p:pic>
      <p:pic>
        <p:nvPicPr>
          <p:cNvPr id="5" name="Picture 2" descr="C:\Users\Админ\Downloads\photo1714391745 (5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-1"/>
            <a:ext cx="324036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Админ\Downloads\photo1714391745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0"/>
            <a:ext cx="3086100" cy="6858000"/>
          </a:xfrm>
          <a:prstGeom prst="rect">
            <a:avLst/>
          </a:prstGeom>
          <a:noFill/>
        </p:spPr>
      </p:pic>
      <p:pic>
        <p:nvPicPr>
          <p:cNvPr id="6" name="Picture 2" descr="C:\Users\Админ\Downloads\photo1714391745 (1)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4048" y="0"/>
            <a:ext cx="3086100" cy="6858000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75856" y="1600201"/>
            <a:ext cx="5410944" cy="4133056"/>
          </a:xfrm>
        </p:spPr>
        <p:txBody>
          <a:bodyPr/>
          <a:lstStyle/>
          <a:p>
            <a:pPr algn="ctr">
              <a:buNone/>
            </a:pPr>
            <a:r>
              <a:rPr lang="ru-RU" b="1" dirty="0"/>
              <a:t>        </a:t>
            </a:r>
            <a:r>
              <a:rPr lang="ru-RU" sz="5400" b="1" dirty="0"/>
              <a:t>Будем рады приветствовать вас в нашем музее!</a:t>
            </a:r>
          </a:p>
        </p:txBody>
      </p:sp>
      <p:pic>
        <p:nvPicPr>
          <p:cNvPr id="4" name="Picture 2" descr="C:\Users\Админ\Downloads\photo1714391745 (9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0"/>
            <a:ext cx="30861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C0BC7C7-24A1-4C5D-8F4B-92C5FAB6DDE0}"/>
              </a:ext>
            </a:extLst>
          </p:cNvPr>
          <p:cNvSpPr txBox="1"/>
          <p:nvPr/>
        </p:nvSpPr>
        <p:spPr>
          <a:xfrm>
            <a:off x="539552" y="260648"/>
            <a:ext cx="8064896" cy="41057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453015, 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Башкортостан, </a:t>
            </a:r>
            <a:r>
              <a:rPr kumimoji="0" lang="ru-RU" sz="240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Кармаскалинский</a:t>
            </a:r>
            <a:r>
              <a:rPr kumimoji="0" lang="ru-RU" sz="24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д. Сав</a:t>
            </a:r>
            <a:r>
              <a:rPr lang="ru-RU" sz="24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алеево</a:t>
            </a: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ул. Мира, д. 4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spcBef>
                <a:spcPct val="20000"/>
              </a:spcBef>
              <a:defRPr/>
            </a:pPr>
            <a:r>
              <a:rPr lang="ru-RU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2400" dirty="0">
                <a:hlinkClick r:id="rId2"/>
              </a:rPr>
              <a:t>+73476527629</a:t>
            </a:r>
            <a:endParaRPr kumimoji="0" lang="ru-RU" sz="240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 музея –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Абсалямова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Айгуль</a:t>
            </a:r>
            <a:r>
              <a:rPr lang="ru-RU" sz="2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Асхатовна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 </a:t>
            </a:r>
            <a:r>
              <a:rPr lang="ru-RU" sz="2000" dirty="0"/>
              <a:t>89874727909,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почта </a:t>
            </a:r>
            <a:r>
              <a:rPr lang="en-US" sz="2000" u="sng" dirty="0">
                <a:hlinkClick r:id="rId3"/>
              </a:rPr>
              <a:t>ahunowa1990@yandex.ru</a:t>
            </a:r>
            <a:r>
              <a:rPr lang="ru-RU" sz="2000" dirty="0"/>
              <a:t> </a:t>
            </a:r>
          </a:p>
          <a:p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C:\Users\Админ\Downloads\avatar15642669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3789040"/>
            <a:ext cx="3068960" cy="30689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74361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74638"/>
            <a:ext cx="7931224" cy="922114"/>
          </a:xfrm>
        </p:spPr>
        <p:txBody>
          <a:bodyPr>
            <a:noAutofit/>
          </a:bodyPr>
          <a:lstStyle/>
          <a:p>
            <a:r>
              <a:rPr lang="ru-RU" sz="3600" b="1" dirty="0"/>
              <a:t>СПИСОК музейных предметов основного фонда МОБУ СОШ д. </a:t>
            </a:r>
            <a:r>
              <a:rPr lang="ru-RU" sz="3600" b="1" dirty="0" err="1"/>
              <a:t>Савалеево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997152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Стенд  «Наша гордость»</a:t>
            </a:r>
          </a:p>
          <a:p>
            <a:r>
              <a:rPr lang="ru-RU" dirty="0"/>
              <a:t>Стенд «История школы»</a:t>
            </a:r>
          </a:p>
          <a:p>
            <a:r>
              <a:rPr lang="ru-RU" dirty="0"/>
              <a:t>Стенд «Наши ветераны»</a:t>
            </a:r>
          </a:p>
          <a:p>
            <a:r>
              <a:rPr lang="ru-RU" dirty="0"/>
              <a:t>Стенд «Герои войны»</a:t>
            </a:r>
          </a:p>
          <a:p>
            <a:r>
              <a:rPr lang="ru-RU" dirty="0"/>
              <a:t>Стенд «Ветераны войны»</a:t>
            </a:r>
          </a:p>
          <a:p>
            <a:r>
              <a:rPr lang="ru-RU" dirty="0"/>
              <a:t>Стенд «Они не вернулись из боя»</a:t>
            </a:r>
          </a:p>
          <a:p>
            <a:r>
              <a:rPr lang="ru-RU" dirty="0"/>
              <a:t>Стенд «</a:t>
            </a:r>
            <a:r>
              <a:rPr lang="ru-RU" dirty="0" err="1"/>
              <a:t>Участнико</a:t>
            </a:r>
            <a:r>
              <a:rPr lang="ru-RU" dirty="0"/>
              <a:t> СВО»</a:t>
            </a:r>
          </a:p>
          <a:p>
            <a:r>
              <a:rPr lang="ru-RU" dirty="0"/>
              <a:t>Материалы раскопок</a:t>
            </a:r>
          </a:p>
          <a:p>
            <a:r>
              <a:rPr lang="ru-RU" dirty="0"/>
              <a:t>Утварь башкирского народа</a:t>
            </a:r>
          </a:p>
          <a:p>
            <a:r>
              <a:rPr lang="ru-RU" dirty="0"/>
              <a:t>Портреты героев труда</a:t>
            </a:r>
          </a:p>
          <a:p>
            <a:r>
              <a:rPr lang="ru-RU" dirty="0"/>
              <a:t>Книги</a:t>
            </a:r>
          </a:p>
          <a:p>
            <a:r>
              <a:rPr lang="ru-RU" dirty="0"/>
              <a:t>Работы учащихся</a:t>
            </a:r>
          </a:p>
          <a:p>
            <a:r>
              <a:rPr lang="ru-RU" dirty="0"/>
              <a:t>Фотографии выпускников в альбомах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C:\Users\Админ\Downloads\photo1714391745 (9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160018"/>
            <a:ext cx="4392488" cy="61493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\Downloads\photo171439166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8560" y="692696"/>
            <a:ext cx="10247586" cy="4680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\Downloads\photo1714391660 (1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0"/>
            <a:ext cx="7828362" cy="3522763"/>
          </a:xfrm>
          <a:prstGeom prst="rect">
            <a:avLst/>
          </a:prstGeom>
          <a:noFill/>
        </p:spPr>
      </p:pic>
      <p:pic>
        <p:nvPicPr>
          <p:cNvPr id="5" name="Picture 2" descr="C:\Users\Админ\Downloads\photo1714391660 (2).jpe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3429000"/>
            <a:ext cx="7041976" cy="31688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\Downloads\photo1714391660 (4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71" y="0"/>
            <a:ext cx="91060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дмин\Downloads\photo1714391660 (5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971" y="0"/>
            <a:ext cx="910605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5" name="Picture 3" descr="C:\Users\Админ\Downloads\photo1714391660 (3)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9534" y="0"/>
            <a:ext cx="5164931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168</Words>
  <Application>Microsoft Office PowerPoint</Application>
  <PresentationFormat>Экран (4:3)</PresentationFormat>
  <Paragraphs>28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Тема Office</vt:lpstr>
      <vt:lpstr>       Номинация «Лучший музей (музейная экспозиция),  посвященный увековечиванию памяти защитников Отечества»   Краеведческий музей школы  Автор экспозиции:  Абсалямова Айгуль Асхатовна  </vt:lpstr>
      <vt:lpstr>Презентация PowerPoint</vt:lpstr>
      <vt:lpstr>СПИСОК музейных предметов основного фонда МОБУ СОШ д. Савалеево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Выставка посвященная увековечиванию памяти погибших при защите Отечества</dc:title>
  <dc:creator>Acer</dc:creator>
  <cp:lastModifiedBy>Лена</cp:lastModifiedBy>
  <cp:revision>19</cp:revision>
  <dcterms:created xsi:type="dcterms:W3CDTF">2023-03-17T07:15:14Z</dcterms:created>
  <dcterms:modified xsi:type="dcterms:W3CDTF">2024-05-03T09:18:43Z</dcterms:modified>
</cp:coreProperties>
</file>