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801600" cy="9601200" type="A3"/>
  <p:notesSz cx="6858000" cy="9144000"/>
  <p:defaultTextStyle>
    <a:defPPr>
      <a:defRPr lang="ru-RU"/>
    </a:defPPr>
    <a:lvl1pPr marL="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1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2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32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40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48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56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640" algn="l" defTabSz="1280160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0" autoAdjust="0"/>
  </p:normalViewPr>
  <p:slideViewPr>
    <p:cSldViewPr>
      <p:cViewPr>
        <p:scale>
          <a:sx n="59" d="100"/>
          <a:sy n="59" d="100"/>
        </p:scale>
        <p:origin x="-1363" y="-10"/>
      </p:cViewPr>
      <p:guideLst>
        <p:guide orient="horz" pos="3024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CA7E78-1AB6-450D-BB0E-D49513A37792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37665-3773-46C9-BE07-874D079DF9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1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596"/>
            <a:ext cx="10881360" cy="205803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4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8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2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6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80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20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2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599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2994959" y="537845"/>
            <a:ext cx="4031615" cy="1147032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075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698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1"/>
            <a:ext cx="10881360" cy="1906905"/>
          </a:xfr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399"/>
            <a:ext cx="10881360" cy="2100262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400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171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5669" y="3135948"/>
            <a:ext cx="7958772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152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5" cy="89566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00" b="1"/>
            </a:lvl3pPr>
            <a:lvl4pPr marL="1920240" indent="0">
              <a:buNone/>
              <a:defRPr sz="2200" b="1"/>
            </a:lvl4pPr>
            <a:lvl5pPr marL="2560320" indent="0">
              <a:buNone/>
              <a:defRPr sz="2200" b="1"/>
            </a:lvl5pPr>
            <a:lvl6pPr marL="3200400" indent="0">
              <a:buNone/>
              <a:defRPr sz="2200" b="1"/>
            </a:lvl6pPr>
            <a:lvl7pPr marL="3840480" indent="0">
              <a:buNone/>
              <a:defRPr sz="2200" b="1"/>
            </a:lvl7pPr>
            <a:lvl8pPr marL="4480560" indent="0">
              <a:buNone/>
              <a:defRPr sz="2200" b="1"/>
            </a:lvl8pPr>
            <a:lvl9pPr marL="5120640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5" cy="5531803"/>
          </a:xfr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29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55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852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382270"/>
            <a:ext cx="4211638" cy="1626870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5070" y="382271"/>
            <a:ext cx="7156450" cy="8194358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1" y="2009141"/>
            <a:ext cx="4211638" cy="6567488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015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</p:spPr>
        <p:txBody>
          <a:bodyPr/>
          <a:lstStyle>
            <a:lvl1pPr marL="0" indent="0">
              <a:buNone/>
              <a:defRPr sz="4500"/>
            </a:lvl1pPr>
            <a:lvl2pPr marL="640080" indent="0">
              <a:buNone/>
              <a:defRPr sz="3900"/>
            </a:lvl2pPr>
            <a:lvl3pPr marL="1280160" indent="0">
              <a:buNone/>
              <a:defRPr sz="340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</p:spPr>
        <p:txBody>
          <a:bodyPr/>
          <a:lstStyle>
            <a:lvl1pPr marL="0" indent="0">
              <a:buNone/>
              <a:defRPr sz="2000"/>
            </a:lvl1pPr>
            <a:lvl2pPr marL="640080" indent="0">
              <a:buNone/>
              <a:defRPr sz="1700"/>
            </a:lvl2pPr>
            <a:lvl3pPr marL="1280160" indent="0">
              <a:buNone/>
              <a:defRPr sz="1400"/>
            </a:lvl3pPr>
            <a:lvl4pPr marL="1920240" indent="0">
              <a:buNone/>
              <a:defRPr sz="1300"/>
            </a:lvl4pPr>
            <a:lvl5pPr marL="2560320" indent="0">
              <a:buNone/>
              <a:defRPr sz="1300"/>
            </a:lvl5pPr>
            <a:lvl6pPr marL="3200400" indent="0">
              <a:buNone/>
              <a:defRPr sz="1300"/>
            </a:lvl6pPr>
            <a:lvl7pPr marL="3840480" indent="0">
              <a:buNone/>
              <a:defRPr sz="1300"/>
            </a:lvl7pPr>
            <a:lvl8pPr marL="4480560" indent="0">
              <a:buNone/>
              <a:defRPr sz="1300"/>
            </a:lvl8pPr>
            <a:lvl9pPr marL="5120640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442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240281"/>
            <a:ext cx="11521440" cy="6336348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2B70F-B51A-46C5-96F5-D4CA4C73BED3}" type="datetimeFigureOut">
              <a:rPr lang="ru-RU" smtClean="0"/>
              <a:t>20.10.2021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0" y="8898891"/>
            <a:ext cx="40538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8898891"/>
            <a:ext cx="2987040" cy="511175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398FD-1F80-4C4F-930D-CB782579E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76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80160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40130" indent="-40005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11" Type="http://schemas.openxmlformats.org/officeDocument/2006/relationships/image" Target="../media/image25.png"/><Relationship Id="rId5" Type="http://schemas.openxmlformats.org/officeDocument/2006/relationships/image" Target="../media/image19.jpe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microsoft.com/office/2007/relationships/hdphoto" Target="../media/hdphoto1.wdp"/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11" Type="http://schemas.openxmlformats.org/officeDocument/2006/relationships/image" Target="../media/image46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jpe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6" y="-8756"/>
            <a:ext cx="12801600" cy="96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User\Desktop\bf62fcf69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6035" y="449015"/>
            <a:ext cx="1104121" cy="82809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0a2d4ffe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9454" y="12926"/>
            <a:ext cx="1062384" cy="7967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e654bf502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0647" y="752775"/>
            <a:ext cx="936104" cy="70207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178784" y="479909"/>
            <a:ext cx="288494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Страна 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</a:rPr>
              <a:t>«Айгуль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»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987530" y="1315648"/>
            <a:ext cx="5328592" cy="2880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105279" y="1292101"/>
            <a:ext cx="17079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anose="03010101010201010101" pitchFamily="66" charset="0"/>
              </a:rPr>
              <a:t>Выпуск    №  4</a:t>
            </a:r>
            <a:endParaRPr lang="ru-RU" sz="16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04540" y="1315648"/>
            <a:ext cx="11031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anose="03010101010201010101" pitchFamily="66" charset="0"/>
              </a:rPr>
              <a:t>Май 2021 г.</a:t>
            </a:r>
            <a:endParaRPr lang="ru-RU" sz="1600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87531" y="1829643"/>
            <a:ext cx="2023254" cy="1170757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229028" y="1809525"/>
            <a:ext cx="15841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u="sng" dirty="0" smtClean="0">
                <a:solidFill>
                  <a:srgbClr val="0070C0"/>
                </a:solidFill>
                <a:latin typeface="Comic Sans MS" panose="030F0702030302020204" pitchFamily="66" charset="0"/>
              </a:rPr>
              <a:t> В этом выпуске:</a:t>
            </a:r>
            <a:endParaRPr lang="ru-RU" sz="1200" b="1" u="sng" dirty="0">
              <a:solidFill>
                <a:srgbClr val="0070C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38491" y="1996553"/>
            <a:ext cx="19722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 1. День Победы 2021.</a:t>
            </a:r>
            <a:endParaRPr lang="ru-RU" sz="1200" b="1" dirty="0" smtClean="0">
              <a:solidFill>
                <a:srgbClr val="7030A0"/>
              </a:solidFill>
              <a:latin typeface="Times New Roman"/>
              <a:ea typeface="Calibri"/>
            </a:endParaRPr>
          </a:p>
          <a:p>
            <a:r>
              <a:rPr lang="ru-RU" sz="1350" b="1" dirty="0" smtClean="0">
                <a:solidFill>
                  <a:srgbClr val="0070C0"/>
                </a:solidFill>
                <a:latin typeface="Monotype Corsiva" panose="03010101010201010101" pitchFamily="66" charset="0"/>
              </a:rPr>
              <a:t>2. Конкурс чтецов</a:t>
            </a:r>
            <a:endParaRPr lang="ru-RU" sz="135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135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3. Выпускной 2021</a:t>
            </a:r>
          </a:p>
          <a:p>
            <a:r>
              <a:rPr lang="ru-RU" sz="135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4. Сабантуй.</a:t>
            </a:r>
          </a:p>
          <a:p>
            <a:endParaRPr lang="ru-RU" sz="12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366851" y="1680245"/>
            <a:ext cx="339498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endParaRPr lang="ru-RU" sz="10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28" y="22458"/>
            <a:ext cx="1217105" cy="1229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5399" y="424217"/>
            <a:ext cx="346961" cy="536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987530" y="310051"/>
            <a:ext cx="682700" cy="442853"/>
          </a:xfrm>
          <a:prstGeom prst="rect">
            <a:avLst/>
          </a:prstGeom>
          <a:noFill/>
        </p:spPr>
        <p:txBody>
          <a:bodyPr wrap="none" rtlCol="0">
            <a:prstTxWarp prst="textButtonPour">
              <a:avLst/>
            </a:prstTxWarp>
            <a:spAutoFit/>
          </a:bodyPr>
          <a:lstStyle/>
          <a:p>
            <a:r>
              <a:rPr lang="ru-RU" sz="9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anose="03010101010201010101" pitchFamily="66" charset="0"/>
              </a:rPr>
              <a:t>Айгуль</a:t>
            </a:r>
            <a:endParaRPr lang="ru-RU" sz="9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429848" y="79219"/>
            <a:ext cx="29682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Газета для детей, родителей и педагогов</a:t>
            </a:r>
          </a:p>
          <a:p>
            <a:pPr algn="ctr"/>
            <a:r>
              <a:rPr lang="ru-RU" sz="1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Детского сада № </a:t>
            </a:r>
            <a:r>
              <a:rPr lang="ru-RU" sz="1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416929" y="9081197"/>
            <a:ext cx="2823632" cy="465072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9100359" y="4490204"/>
            <a:ext cx="359535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defTabSz="914400"/>
            <a: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altLang="ru-RU" sz="1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altLang="ru-RU" sz="10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💖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341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9" descr="💖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075" y="341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👏🏻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4778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1" descr="👏🏻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25" y="4778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2" descr="👏🏻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78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16928" y="9104820"/>
            <a:ext cx="4119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 за выпуск Трушкова Е.П. </a:t>
            </a:r>
          </a:p>
          <a:p>
            <a:r>
              <a:rPr lang="ru-RU" sz="1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Главный редактор </a:t>
            </a:r>
            <a:r>
              <a:rPr lang="ru-RU" sz="1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Хабибрахманова</a:t>
            </a:r>
            <a:r>
              <a:rPr lang="ru-RU" sz="1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Р.Х.</a:t>
            </a:r>
            <a:endParaRPr lang="ru-RU" sz="1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09112" y="1829643"/>
            <a:ext cx="34654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       9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Мая весь наш народ отмечает великий праздник - День Победы, праздник мира, праздник памяти. В этот день мы забываем обо всех разногласиях, мы радуемся и скорбим одновременно. Этот праздник объединяет поколения и заставляет каждого, чувствовать себя частью всего этого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.</a:t>
            </a:r>
            <a:r>
              <a:rPr lang="ru-RU" sz="1200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Мы с благодарностью вспоминаем наших защитников, доблестных воинов, отстоявших мир в жестокой битве. Им мы обязаны тем, что живем сейчас под мирным, чистым небом.</a:t>
            </a:r>
            <a:b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</a:b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  <a:p>
            <a:pPr algn="just"/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       В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преддверии 9 мая  в нашем детском саду дети совместно с 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музыкальным руководителем, воспитателями </a:t>
            </a:r>
            <a:r>
              <a:rPr lang="ru-RU" sz="1200" b="1" dirty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вспоминали те далекие годы Великой Отечественной войны с целью нравственно-патриотического воспитания, чтобы вызвать у детей интерес к истории нашей страны, формировать уважение к защитникам Родины, чувство гордости за свой народ</a:t>
            </a:r>
            <a:r>
              <a:rPr lang="ru-RU" sz="12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</a:rPr>
              <a:t>.</a:t>
            </a:r>
            <a:endParaRPr lang="ru-RU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20308051">
            <a:off x="-18003" y="1426498"/>
            <a:ext cx="26040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Страничка для родителей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2" descr="https://fsd.multiurok.ru/html/2019/04/11/s_5caf01402e01a/1136878_1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096" y="287989"/>
            <a:ext cx="3865670" cy="26313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35" name="Picture 11" descr="C:\Users\User\Desktop\Памятка-безопасное-лето-для-детей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25" y="3161298"/>
            <a:ext cx="3543749" cy="26578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43" name="Picture 19" descr="https://avatars.mds.yandex.net/get-pdb/2105707/33743c98-dab8-4a6f-9743-36a723965123/s1200?webp=fals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13" y="233944"/>
            <a:ext cx="1355214" cy="67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3" descr="C:\Users\User\Desktop\28061107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871" y="4507344"/>
            <a:ext cx="2586665" cy="38769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1391" y="6024736"/>
            <a:ext cx="2646719" cy="14770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 descr="C:\Users\User\Desktop\телеграм\9 мая\200292000891_173869.jp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60" b="18980"/>
          <a:stretch/>
        </p:blipFill>
        <p:spPr bwMode="auto">
          <a:xfrm>
            <a:off x="7013107" y="3269052"/>
            <a:ext cx="1892269" cy="22063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2" b="11513"/>
          <a:stretch/>
        </p:blipFill>
        <p:spPr bwMode="auto">
          <a:xfrm>
            <a:off x="7873379" y="7756266"/>
            <a:ext cx="4516023" cy="15680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172" y="6024736"/>
            <a:ext cx="3030242" cy="14725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921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69" y="0"/>
            <a:ext cx="12821369" cy="96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5638" y="95267"/>
            <a:ext cx="606753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акции, посвященной дню Победы , прошел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Салют победы»,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котором приняли участие воспитатели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Ахмадиева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Эльза Юрьевна и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Суфрай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Ольга Геннадьевна.</a:t>
            </a:r>
          </a:p>
          <a:p>
            <a:pPr algn="ctr"/>
            <a:endParaRPr lang="ru-RU" sz="1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User\Desktop\телеграм\салют победы\200279500420_18337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98" t="13913" r="3498" b="19375"/>
          <a:stretch/>
        </p:blipFill>
        <p:spPr bwMode="auto">
          <a:xfrm>
            <a:off x="5610" y="1098561"/>
            <a:ext cx="1729910" cy="23749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телеграм\салют победы\200321300748_1116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8126" y="1006647"/>
            <a:ext cx="2499344" cy="23346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телеграм\салют победы\IMG-20210524-WA000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38889">
            <a:off x="2012238" y="1039389"/>
            <a:ext cx="1761663" cy="24932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телеграм\салют победы\IMG-20210524-WA000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283">
            <a:off x="292651" y="3268489"/>
            <a:ext cx="1796553" cy="25775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сабантуй\IMG-20210531-WA0005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40"/>
          <a:stretch/>
        </p:blipFill>
        <p:spPr bwMode="auto">
          <a:xfrm>
            <a:off x="10577264" y="2208630"/>
            <a:ext cx="2004641" cy="19794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09" b="21265"/>
          <a:stretch/>
        </p:blipFill>
        <p:spPr bwMode="auto">
          <a:xfrm>
            <a:off x="10489866" y="251079"/>
            <a:ext cx="1973885" cy="18140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C:\Users\User\Desktop\день защиты детей\IMG_20210601_105605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5363">
            <a:off x="7263165" y="4335354"/>
            <a:ext cx="2358447" cy="17688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70"/>
          <a:stretch/>
        </p:blipFill>
        <p:spPr bwMode="auto">
          <a:xfrm>
            <a:off x="9784538" y="4184584"/>
            <a:ext cx="2736305" cy="1486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0"/>
          <a:stretch/>
        </p:blipFill>
        <p:spPr bwMode="auto">
          <a:xfrm>
            <a:off x="10083317" y="5845038"/>
            <a:ext cx="2498588" cy="1487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80319" y="3648696"/>
            <a:ext cx="416497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/>
              </a:rPr>
              <a:t>Творчество </a:t>
            </a:r>
            <a:r>
              <a:rPr lang="ru-RU" sz="1400" b="1" dirty="0">
                <a:solidFill>
                  <a:srgbClr val="002060"/>
                </a:solidFill>
                <a:latin typeface="Times New Roman"/>
              </a:rPr>
              <a:t>присутствует в работе любого педагога не зависимо от его стажа работы или образования, однако только самые творческие педагоги способны создать </a:t>
            </a:r>
            <a:r>
              <a:rPr lang="ru-RU" sz="1400" b="1" dirty="0" smtClean="0">
                <a:solidFill>
                  <a:srgbClr val="002060"/>
                </a:solidFill>
                <a:latin typeface="Times New Roman"/>
              </a:rPr>
              <a:t>настоящее произведение искусства. С этим они блестяще справились, получив высший бал за артистизм!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66097" y="312274"/>
            <a:ext cx="3723769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стало традицией в начале июня проводить праздник Сабантуй.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роли ведущего и башкирской красавицы были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Ярыжнова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Ирина Васильевна и Петровская Татьяна Валентиновна. В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празднике приняли участие все дети. Ребята показали свою ловкость и умения в национальных играх «Эй, дружок, продай горшок», «Бег в мешках», «Бег с ведрами», «Перенеси яйцо в ложке», «Перетяни канат». Самым сложным для ребят, оказалось, попасть по горшку с закрытыми глазами, но и с этим испытанием они справились! А затем вместе с гостьей праздника – башкирской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красавицей, воспитанники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водили хоровод и танцевали под национальную музыку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20880" y="7680920"/>
            <a:ext cx="5432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 Бугаенко Лариса Валерьевна старалась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так, чтобы этот праздник надолго запомнился детям. В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этот день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стояла праздничная атмосфера, детей порадовали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весёлыми играми, песнями, танцами. 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120880" y="6219663"/>
            <a:ext cx="29624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первый день лета отмечается международный праздник – День защиты детей. Радостно, звонко, тепло и красочно прошёл главный праздник детства в нашем детском саду.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976864" y="8833048"/>
            <a:ext cx="5022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Закончился праздник зажигательной, поднявшей настроение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дискотекой.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1" t="15113" r="21127" b="7717"/>
          <a:stretch/>
        </p:blipFill>
        <p:spPr bwMode="auto">
          <a:xfrm>
            <a:off x="2597562" y="5171180"/>
            <a:ext cx="3596312" cy="2013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F:\ФОТО\АЙГУЛЬ\2021\дартс 2021\IMG-20210417-WA0049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562" y="7332953"/>
            <a:ext cx="3647728" cy="17697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3" name="TextBox 12"/>
          <p:cNvSpPr txBox="1"/>
          <p:nvPr/>
        </p:nvSpPr>
        <p:spPr>
          <a:xfrm>
            <a:off x="-19769" y="6481273"/>
            <a:ext cx="2591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 управления образования никогда не даёт скучать! На этот раз прошли городские соревнования между детскими садами по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дартсу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спортсмены заняли достойное третье  место на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пъедестале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3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69" y="0"/>
            <a:ext cx="12821369" cy="96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832" y="449521"/>
            <a:ext cx="1947429" cy="17396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6175">
            <a:off x="6784320" y="2192208"/>
            <a:ext cx="3219450" cy="1663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07805">
            <a:off x="8645529" y="497111"/>
            <a:ext cx="1929689" cy="1407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9232" y="497111"/>
            <a:ext cx="2157413" cy="1712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2408">
            <a:off x="10037794" y="2117629"/>
            <a:ext cx="2255837" cy="18161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C:\Users\User\Desktop\телеграм\ОГ занятие\200228400869_40549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1444"/>
            <a:ext cx="3431704" cy="1667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4113" y="1431556"/>
            <a:ext cx="3280510" cy="17128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774451"/>
            <a:ext cx="3431704" cy="16675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48" y="8080410"/>
            <a:ext cx="2810971" cy="1368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472" y="8070066"/>
            <a:ext cx="2754000" cy="133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56184" y="4746079"/>
            <a:ext cx="446214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/>
              </a:rPr>
              <a:t>Воспитатель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/>
              </a:rPr>
              <a:t>Суфрай</a:t>
            </a:r>
            <a:r>
              <a:rPr lang="ru-RU" sz="1400" b="1" dirty="0" smtClean="0">
                <a:solidFill>
                  <a:srgbClr val="002060"/>
                </a:solidFill>
                <a:latin typeface="Times New Roman"/>
              </a:rPr>
              <a:t> О.Г. провела в средней группе очень необычное занятие по развитию речи с патриотическим уклоном о нашей родной Руси.  К занятию педагог отнесся основательно, подобрав костюмы для себя и своих воспитанников в стиле того времени. Дети </a:t>
            </a:r>
            <a:r>
              <a:rPr lang="ru-RU" sz="1400" b="1" dirty="0">
                <a:solidFill>
                  <a:srgbClr val="002060"/>
                </a:solidFill>
                <a:latin typeface="Times New Roman"/>
              </a:rPr>
              <a:t>были положительно настроены на непосредственно образовательную деятельность, сотрудничали с воспитателем и друг с другом,  дружно выполняли коллективные задания, проявляли самостоятельность, творческое воображение, были доброжелательными, инициативными, уверенными в себе. Полученные знания и умения в ходе непосредственно образовательной деятельности дети могут применять в повседневной жизни</a:t>
            </a:r>
            <a:r>
              <a:rPr lang="ru-RU" sz="1400" b="1" dirty="0" smtClean="0">
                <a:solidFill>
                  <a:srgbClr val="002060"/>
                </a:solidFill>
                <a:latin typeface="Times New Roman"/>
              </a:rPr>
              <a:t>. 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22509" y="4118837"/>
            <a:ext cx="500961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год все жители нашей огромной страны отмечают незабываемый праздник-День Победы, который принес нам счастье и мир! В преддверии праздника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детском саду был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 конкурс чтецов 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«Поклонимся великим тем годам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качестве организаторов выступили музыкальный руководитель Бугаенко Л.В.  и  учитель-логопед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Маргамова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О.Н.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22509" y="5952728"/>
            <a:ext cx="47757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участники серьезно подготовились к конкурсу чтецов. Старались передать все печали и страдания страшных времен войны в стихотворениях. Блестяще выступили, показали свое мастерство и оригинальность исполнения. Присутствовавшему на конкурсе жюри при подведении итогов, пришлось нелегко. После длительного обсуждения жюри огласило результаты, всем чтецам были вручены грамоты и призы.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578125" y="7968952"/>
            <a:ext cx="4064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нелегкой борьбе за победу воспитанник подготовительной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группы детского сада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«Ромашка« Крашенинников Богдан 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возрастной группе от 5 до 7 лет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 первым!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12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769" y="0"/>
            <a:ext cx="12821369" cy="96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User\Desktop\телеграм\выпуск ЗР\IMG_20210527_0908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4103">
            <a:off x="233433" y="744161"/>
            <a:ext cx="2946414" cy="22098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телеграм\выпуск ЗР\IMG_20210527_1023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3199">
            <a:off x="9399335" y="616630"/>
            <a:ext cx="3195185" cy="23963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телеграм\выпуск ЗР\IMG_20210528_1009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423" y="268709"/>
            <a:ext cx="2946415" cy="22098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телеграм\выпуск ЗР\IMG_20210528_1013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76489">
            <a:off x="-1333" y="3700088"/>
            <a:ext cx="3103496" cy="23276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0238" y="328676"/>
            <a:ext cx="3622192" cy="20507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1162">
            <a:off x="8440895" y="3025236"/>
            <a:ext cx="3592827" cy="19950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4041">
            <a:off x="8611401" y="5276163"/>
            <a:ext cx="3787019" cy="18402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47132" y="2640360"/>
            <a:ext cx="551889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мая от пристани 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Айгуль»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 острову Знаний </a:t>
            </a:r>
            <a:endParaRPr lang="ru-RU" sz="1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отчалил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корабль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подготовительных к школе групп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«Ромашка» и «Рябинка»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из семи прожитых детьми лет, они провели в стенах детского сада, и вот пришло время расстаться с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воспитателями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 привычной обстановкой, с любимыми игрушками. Плавание было долгим, но интересным. В течение всего утренника дети показали свои знания и умения, которые приобрели за годы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проведенные </a:t>
            </a:r>
            <a:r>
              <a:rPr lang="ru-RU" sz="1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спели много песен, рассказывали стихи, порадовали танцами. По пути к острову Знаний и станции </a:t>
            </a:r>
            <a:r>
              <a:rPr lang="ru-RU" sz="1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«Прощальная»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встречалось много островов. На каждом острове ребят ждали сказочные герои, которые приготовили для ребят игры, загадки, математические задания. Но наши мореплаватели прошли все испытания с достоинством! Ведь они – одна команда – дружные, сплоченные, смелые, умелые! А всему этому они научились в детском саду. Праздник прошел весело, задорно, как говорится, на одном дыхании. 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47132" y="6196290"/>
            <a:ext cx="566563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111111"/>
                </a:solidFill>
                <a:latin typeface="Arial"/>
              </a:rPr>
              <a:t> 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заключение праздника, по традиции, выпускники вышли на улицу, загадали желания и отпустили в небо шары. В добрый путь!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14" t="9133" r="16337" b="8861"/>
          <a:stretch/>
        </p:blipFill>
        <p:spPr bwMode="auto">
          <a:xfrm>
            <a:off x="7836820" y="7443137"/>
            <a:ext cx="3591220" cy="19171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5" r="28873" b="11711"/>
          <a:stretch/>
        </p:blipFill>
        <p:spPr bwMode="auto">
          <a:xfrm>
            <a:off x="496144" y="7147380"/>
            <a:ext cx="3367145" cy="22128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https://e7.pngegg.com/pngimages/431/325/png-clipart-balloon-birthday-happy-anniversary-balloon-easter-egg.png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8" b="100000" l="0" r="99667"/>
                    </a14:imgEffect>
                    <a14:imgEffect>
                      <a14:sharpenSoften amount="-25000"/>
                    </a14:imgEffect>
                    <a14:imgEffect>
                      <a14:colorTemperature colorTemp="53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253" y="7103537"/>
            <a:ext cx="3777977" cy="249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137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11188</TotalTime>
  <Words>471</Words>
  <Application>Microsoft Office PowerPoint</Application>
  <PresentationFormat>A3 (297x420 мм)</PresentationFormat>
  <Paragraphs>33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139</cp:revision>
  <dcterms:created xsi:type="dcterms:W3CDTF">2020-09-02T07:34:46Z</dcterms:created>
  <dcterms:modified xsi:type="dcterms:W3CDTF">2021-10-20T07:55:39Z</dcterms:modified>
</cp:coreProperties>
</file>