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2" r:id="rId2"/>
    <p:sldId id="581" r:id="rId3"/>
    <p:sldId id="591" r:id="rId4"/>
    <p:sldId id="592" r:id="rId5"/>
    <p:sldId id="553" r:id="rId6"/>
    <p:sldId id="594" r:id="rId7"/>
    <p:sldId id="593" r:id="rId8"/>
    <p:sldId id="596" r:id="rId9"/>
    <p:sldId id="597" r:id="rId10"/>
    <p:sldId id="598" r:id="rId11"/>
    <p:sldId id="588" r:id="rId12"/>
    <p:sldId id="599" r:id="rId13"/>
    <p:sldId id="600" r:id="rId14"/>
    <p:sldId id="601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ева Татьяна Васильевна" initials="ВТВ" lastIdx="1" clrIdx="0">
    <p:extLst>
      <p:ext uri="{19B8F6BF-5375-455C-9EA6-DF929625EA0E}">
        <p15:presenceInfo xmlns:p15="http://schemas.microsoft.com/office/powerpoint/2012/main" userId="S-1-5-21-3794920928-4165619442-305938157-474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8" autoAdjust="0"/>
    <p:restoredTop sz="94660"/>
  </p:normalViewPr>
  <p:slideViewPr>
    <p:cSldViewPr>
      <p:cViewPr varScale="1">
        <p:scale>
          <a:sx n="80" d="100"/>
          <a:sy n="80" d="100"/>
        </p:scale>
        <p:origin x="90" y="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13E45-B8D9-4113-8959-6BB4076D71D7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C7FFE-EB14-4A06-A545-607F63DE8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87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57D9B-2DD9-47D8-9460-3BC32627DAE0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716FD-9BB0-4DCE-8736-8F33A22C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98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452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5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35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6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00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63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8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42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8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3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C3136-5724-48CF-8C6D-AD3B577F440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E9E75-5BEB-451A-A5B5-A16E1F455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54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pkpro.ru/natsproektobrazovanie/bankdokumentov/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-OiIF9sd-0" TargetMode="External"/><Relationship Id="rId13" Type="http://schemas.openxmlformats.org/officeDocument/2006/relationships/hyperlink" Target="https://youtu.be/0N31PBELZbo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youtu.be/c7GZGBkn5BE" TargetMode="External"/><Relationship Id="rId12" Type="http://schemas.openxmlformats.org/officeDocument/2006/relationships/hyperlink" Target="https://youtu.be/XWKSEeRv0_k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11" Type="http://schemas.openxmlformats.org/officeDocument/2006/relationships/hyperlink" Target="https://youtu.be/r_i-fn-57-g" TargetMode="External"/><Relationship Id="rId5" Type="http://schemas.openxmlformats.org/officeDocument/2006/relationships/oleObject" Target="../embeddings/oleObject1.bin"/><Relationship Id="rId10" Type="http://schemas.openxmlformats.org/officeDocument/2006/relationships/hyperlink" Target="https://youtu.be/LNjjZcJFI_k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youtu.be/VTUA_tl4ZiE" TargetMode="External"/><Relationship Id="rId14" Type="http://schemas.openxmlformats.org/officeDocument/2006/relationships/hyperlink" Target="https://youtu.be/MAqXmjYQTZQ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madzhuga.anatolij@inbox.ru" TargetMode="External"/><Relationship Id="rId3" Type="http://schemas.openxmlformats.org/officeDocument/2006/relationships/image" Target="../media/image6.png"/><Relationship Id="rId7" Type="http://schemas.openxmlformats.org/officeDocument/2006/relationships/hyperlink" Target="mailto:a.konovalov@irorb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asilyeva.tv@bashkortostan.ru" TargetMode="External"/><Relationship Id="rId11" Type="http://schemas.openxmlformats.org/officeDocument/2006/relationships/hyperlink" Target="mailto:Rozalia80@inbox.ru" TargetMode="External"/><Relationship Id="rId5" Type="http://schemas.openxmlformats.org/officeDocument/2006/relationships/image" Target="../media/image5.png"/><Relationship Id="rId10" Type="http://schemas.openxmlformats.org/officeDocument/2006/relationships/hyperlink" Target="mailto:magpos@mail.ru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kutliakhmetov.nn@bashkortostan.r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25E81CC-9EA2-4452-A2F8-3BBEBA9C9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85"/>
          <a:stretch/>
        </p:blipFill>
        <p:spPr>
          <a:xfrm>
            <a:off x="740685" y="2677945"/>
            <a:ext cx="7644099" cy="2442635"/>
          </a:xfrm>
          <a:prstGeom prst="rect">
            <a:avLst/>
          </a:prstGeom>
        </p:spPr>
      </p:pic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7264400" y="260648"/>
            <a:ext cx="1879600" cy="129918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818334">
            <a:off x="6272383" y="2428169"/>
            <a:ext cx="2647904" cy="363869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ru-RU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10078"/>
            <a:ext cx="1104817" cy="110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5600" y="2837139"/>
            <a:ext cx="62746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ОРГАНИЗАЦИИ 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ДЕЯТЕЛЬНОСТИ ЦЕНТРОВ 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ОБРАЗОВАНИЯ «ТОЧКА РОСТА» </a:t>
            </a:r>
            <a:b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2022 ГОДУ</a:t>
            </a:r>
          </a:p>
          <a:p>
            <a:pPr algn="ctr"/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955925" algn="just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04.02.2022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157568" y="132868"/>
            <a:ext cx="3864270" cy="994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НАУКИ РЕСПУБЛИКИ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АШКОРТОСТАН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60648"/>
            <a:ext cx="802113" cy="641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199" y="5786803"/>
            <a:ext cx="1066892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ОТЧЕТНЫХ МАТЕРИАЛОВ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4797152"/>
            <a:ext cx="6228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Аналитическая подсистема управления проектной деятельностью</a:t>
            </a:r>
            <a:endParaRPr lang="ru-RU" sz="16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3540" y="817153"/>
            <a:ext cx="2362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ЕЖЕКВАРТАЛЬНО!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2" y="1647611"/>
            <a:ext cx="8683070" cy="19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8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СОПРВОЖДЕНИЕ ДЕЯТЕЛЬНОСТИ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ЦЕНТРОВ ОБРАЗОВАНИЯ «ТОЧКА РОСТА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271858" y="1016043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78" y="1147423"/>
            <a:ext cx="7111178" cy="451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2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СОПРВОЖДЕНИЕ ДЕЯТЕЛЬНОСТИ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ЦЕНТРОВ ОБРАЗОВАНИЯ «ТОЧКА РОСТА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271858" y="1016043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556792"/>
            <a:ext cx="6569732" cy="30218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691680" y="4797152"/>
            <a:ext cx="6228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Методические материалы размещены на официальном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сайте </a:t>
            </a:r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ФГАОУ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ДПО «Академия Минпросвещения России</a:t>
            </a:r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endParaRPr lang="ru-RU" sz="16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6231" y="55090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https://apkpro.ru/natsproektobrazovanie/bankdokumentov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endParaRPr lang="ru-RU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2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СОПРВОЖДЕНИЕ ДЕЯТЕЛЬНОСТИ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ЦЕНТРОВ ОБРАЗОВАНИЯ «ТОЧКА РОСТА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271858" y="1016043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1859" y="1016043"/>
            <a:ext cx="86926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Информационно-методические онлайн-семинары ФГАУ «Фонд новых форм развития образования»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592828"/>
              </p:ext>
            </p:extLst>
          </p:nvPr>
        </p:nvGraphicFramePr>
        <p:xfrm>
          <a:off x="493176" y="1835065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Acrobat Document" r:id="rId5" imgW="5667198" imgH="8020037" progId="Acrobat.Document.DC">
                  <p:embed/>
                </p:oleObj>
              </mc:Choice>
              <mc:Fallback>
                <p:oleObj name="Acrobat Document" r:id="rId5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3176" y="1835065"/>
                        <a:ext cx="2871788" cy="4064000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293465"/>
              </p:ext>
            </p:extLst>
          </p:nvPr>
        </p:nvGraphicFramePr>
        <p:xfrm>
          <a:off x="3923060" y="1710855"/>
          <a:ext cx="5041429" cy="410908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05478"/>
                <a:gridCol w="3635951"/>
              </a:tblGrid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Дата, время проведения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Ссылка для подключения к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трансляции (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YouTube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04.02.2022, 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youtu.be/c7GZGBkn5BE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17.02.2022,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youtu.be/w-OiIF9sd-0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03.03.2022, 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youtu.be/VTUA_tl4ZiE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24.03.2022, 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/>
                        </a:rPr>
                        <a:t>youtu.be/LNjjZcJFI_k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07.04.2022,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/>
                        </a:rPr>
                        <a:t>youtu.be/r_i-fn-57-g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21.04.2022,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/>
                        </a:rPr>
                        <a:t>youtu.be/XWKSEeRv0_k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12.05.2022,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/>
                        </a:rPr>
                        <a:t>youtu.be/0N31PBELZbo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0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02.06.2022,</a:t>
                      </a:r>
                      <a:b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/>
                        </a:rPr>
                        <a:t>https://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/>
                        </a:rPr>
                        <a:t>youtu.be/MAqXmjYQTZQ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434293" y="6136605"/>
            <a:ext cx="2195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московское</a:t>
            </a:r>
            <a:endParaRPr lang="ru-RU" sz="1600" b="1" i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3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СОПРВОЖДЕНИЕ ДЕЯТЕЛЬНОСТИ ЦЕНТРОВ ОБРАЗОВАНИЯ «ТОЧКА РОСТА».</a:t>
            </a:r>
          </a:p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ПРОГРАММЫ «НАСТАВНИЧЕСТВО»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271858" y="1016043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1858" y="982307"/>
            <a:ext cx="85486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результата «Не менее 70% обучающихся общеобразовательных организаций Республики Башкортостан вовлечены в различные формы сопровождения и наставничества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8053" y="4203371"/>
            <a:ext cx="49685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конца 2020 года – не менее 10% обучающихся;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конца 2021 года – не менее 20% обучающихся;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конца 2022 года – не менее 35% обучающихся;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конца 2023 года – не менее 50% обучающихся;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конца 2024 года – не менее 70% обучающихся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386112"/>
              </p:ext>
            </p:extLst>
          </p:nvPr>
        </p:nvGraphicFramePr>
        <p:xfrm>
          <a:off x="272011" y="2057485"/>
          <a:ext cx="28717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3" name="Acrobat Document" r:id="rId5" imgW="5667198" imgH="8020037" progId="Acrobat.Document.DC">
                  <p:embed/>
                </p:oleObj>
              </mc:Choice>
              <mc:Fallback>
                <p:oleObj name="Acrobat Document" r:id="rId5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2011" y="2057485"/>
                        <a:ext cx="2871788" cy="4064000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304859" y="2202912"/>
            <a:ext cx="56596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МОН РБ от 27.04.2020 «О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внедрении методологии (целевой модели) наставничества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для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организаций, осуществляющих образовательную деятельность по общеобразовательным,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дополнительным общеобразовательным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и программам среднего профессионального образования,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том числе с применением лучших практик обмена опытом между обучающимися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Республике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Башкортостан»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04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683568" y="105273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90053" y="1988840"/>
            <a:ext cx="7393108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РЕАЛИЗАЦИИ ПЛАНОВ МЕРОПРИЯТИЙ («ДОРОЖНЫХ КАРТ») ПО СОЗДАНИЮ И ОБЕСПЕЧЕНИЮ ФУНКЦИОНИРОВАНИЯ ЦЕНТРОВ ОБРАЗОВАНИЯ ЕСТЕСТВЕННО-НАУЧНОЙ И ТЕХНОЛОГИЧЕСКОЙ НАПРАВЛЕННОСТЕЙ «ТОЧКА РОСТА» </a:t>
            </a:r>
            <a:br>
              <a:rPr lang="ru-RU" sz="1800" b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800" b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В РАМКАХ ФЕДЕРАЛЬНОГО ПРОЕКТА «СОВРЕМЕННАЯ ШКОЛА» НАЦИОНАЛЬНОГО ПРОЕКТА «ОБРАЗОВАНИЕ» В 2022 ГОДУ</a:t>
            </a:r>
            <a:endParaRPr lang="ru-RU" sz="1800" b="1" kern="0" dirty="0">
              <a:solidFill>
                <a:srgbClr val="333E4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95746" y="4041696"/>
            <a:ext cx="50973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kern="0" dirty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Васильева Татьяна Васильевна, региональный координатор, главный специалист-эксперт отдела государственной политики в сфере общего </a:t>
            </a:r>
            <a:r>
              <a:rPr lang="ru-RU" sz="1600" b="1" i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образования </a:t>
            </a:r>
            <a:r>
              <a:rPr lang="ru-RU" sz="1600" b="1" i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министерства </a:t>
            </a:r>
            <a:r>
              <a:rPr lang="ru-RU" sz="1600" b="1" i="1" kern="0" dirty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образования </a:t>
            </a:r>
            <a:r>
              <a:rPr lang="ru-RU" sz="1600" b="1" i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</a:rPr>
              <a:t/>
            </a:r>
            <a:br>
              <a:rPr lang="ru-RU" sz="1600" b="1" i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</a:rPr>
            </a:br>
            <a:r>
              <a:rPr lang="ru-RU" sz="1600" b="1" i="1" kern="0" dirty="0" smtClean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и </a:t>
            </a:r>
            <a:r>
              <a:rPr lang="ru-RU" sz="1600" b="1" i="1" kern="0" dirty="0">
                <a:solidFill>
                  <a:srgbClr val="333E48"/>
                </a:solidFill>
                <a:latin typeface="Arial"/>
                <a:ea typeface="Arial"/>
                <a:cs typeface="Arial"/>
              </a:rPr>
              <a:t>науки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0155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="" xmlns:a16="http://schemas.microsoft.com/office/drawing/2014/main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8" y="51444"/>
            <a:ext cx="7184429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ОРГАНИЗАЦИОННАЯ СТРУКТУРА ВЗАИМОДЕЙСТВИЯ </a:t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РЕСПУБЛИКЕ БАШКОРТОСТАН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271858" y="1016043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1858" y="835313"/>
            <a:ext cx="88721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Министерство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и науки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  		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(региональный координатор)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автономное учреждение дополнительного профессионального образования Институт развития образования Республики Башкортостан (ГАУ ДПО ИРО РБ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0170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общее организационно-методическое сопровождение создания и функционирования центров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Точка роста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», Региональный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наставнический центр)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автономное учреждение Республики Башкортостан Центр оценки профессионального мастерства и квалификации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(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ГАУ РБ ЦОПМКП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0170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(мониторинг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достижения результатов и индикативных показателей реализации мероприятий по созданию и функционирования центров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Точка роста»)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непрерывного повышения профессионального мастерства педагогических работников (ЦНППМПР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0170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(тьюторское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работников центра образования «Точка роста», в том числе их обучения по программам из реестра программ повышения квалификации федерального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оператора)</a:t>
            </a:r>
          </a:p>
          <a:p>
            <a:pPr marL="265113" indent="-265113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местного самоуправления, осуществляющие управление в сфере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b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(организационно-методическое сопровождение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достижения индикаторов и  	показателей реализации мероприятий по созданию центров образования «Точка роста»)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«Точка роста»</a:t>
            </a:r>
            <a:b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3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="" xmlns:a16="http://schemas.microsoft.com/office/drawing/2014/main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8" y="51444"/>
            <a:ext cx="7184429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КОНТАКТНЫЕ ДАННЫЕ ОТВЕТСТВЕННЫХ ЛИЦ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171086" cy="3475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55030" y="893931"/>
            <a:ext cx="61132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Региональный координатор</a:t>
            </a: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ВАСИЛЬЕВА Татьяна Васильевна</a:t>
            </a:r>
            <a:b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(347) 218-03-26,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vasilyeva.tv@bashkortostan.ru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94503" y="2719185"/>
            <a:ext cx="6023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Организационно-методическое сопровождение</a:t>
            </a: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КОНОВАЛОВ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Андрей Сергеевич</a:t>
            </a:r>
            <a:b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(347) 292-12-66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a.konovalov@irorb.ru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31223" y="3668989"/>
            <a:ext cx="60060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Внедрение методологии (целевой модели)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наставничества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МАДЖУГА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Анатолий Геннадьевич</a:t>
            </a:r>
            <a:b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(347) 292-12-661-03,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madzhuga.anatolij@inbox.ru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5030" y="1790476"/>
            <a:ext cx="61132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Организационное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КУТЛИАХМЕТОВ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Нургаян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Нургалиевич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(347) 292-11-93,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kutliakhmetov.nn@bashkortostan.ru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31223" y="4544439"/>
            <a:ext cx="61497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Тьюторское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сопровождение, повышение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 </a:t>
            </a: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ГУМЕРОВА Фарида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Фатхулловна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235-72-33,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magpos@mail.ru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44488" y="5494243"/>
            <a:ext cx="59964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отчетности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ИМАМУТДИНОВА Розалия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Ильгамовна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(347)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Rozalia80@inbox.ru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57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 МЕРОПРИЯТИЙ («ДОРОЖНАЯ КАРТА») 2022 ГОДА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762190" y="94438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28902" y="5240691"/>
            <a:ext cx="64066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Действующая редакция паспорта регионального проекта «Современная школа» В ГИИС «Электронный бюджет»</a:t>
            </a:r>
            <a:b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27.01.2022 версия 49</a:t>
            </a:r>
            <a:endParaRPr lang="ru-RU" sz="14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830141"/>
            <a:ext cx="7260299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3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 РЕАЛИЗАЦИИ РЕГИОНАЛЬНОГО ПРОЕКТА «СОВРЕМЕННАЯ ШКОЛА» В ГИИС «ЭЛЕКТРОННЫЙ БЮДЖЕТ»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762190" y="94438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076287"/>
              </p:ext>
            </p:extLst>
          </p:nvPr>
        </p:nvGraphicFramePr>
        <p:xfrm>
          <a:off x="141053" y="800418"/>
          <a:ext cx="8782356" cy="5654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6252"/>
                <a:gridCol w="936104"/>
              </a:tblGrid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типовой проект дизайна и зонирования помещений Центра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закупки товаров, работ, услуг для создания Центров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15.02.2022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утвержден инфраструктурный лист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15.02.2022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промежуточный мониторинг выполнения показателей функционирования центров «Точка роста» </a:t>
                      </a:r>
                      <a:endParaRPr lang="ru-RU" sz="13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01.03.2022</a:t>
                      </a:r>
                      <a:endParaRPr lang="ru-RU" sz="13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</a:t>
                      </a:r>
                      <a:r>
                        <a:rPr lang="ru-RU" sz="13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 </a:t>
                      </a:r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«Точка роста</a:t>
                      </a:r>
                      <a:r>
                        <a:rPr lang="ru-RU" sz="13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3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01.04.2022</a:t>
                      </a:r>
                      <a:endParaRPr lang="ru-RU" sz="13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Информационная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справка об общеобразовательных организациях на базе которых создаются Центры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 «Точка роста» (для созданных в 2019-2021 годах и функционирующих сущностей)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реестр документов, подтверждающих приемку материальных ценностей и услуг в рамках создания Центров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25.08.2022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фотомониторинг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приведению площадок Центров «Точка роста» в соответствие с методическими рекомендациями Минпросвещения России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25.08.2022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 единый комплексный план мероприятий по организационно-методической поддержке инфраструктуры национального проекта «Образование», в </a:t>
                      </a:r>
                      <a:r>
                        <a:rPr lang="ru-RU" sz="13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т.ч.Центров</a:t>
                      </a: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25.08.2022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Начало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работы Центров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15.09.2022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16669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Ежеквартальный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 выполнения показателей создания и функционирования центров «Точка роста»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01.10.2022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 «Точка роста» (для созданных в 2019-2021 годах и функционирующих сущностей)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01.10.2022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промежуточный мониторинг выполнения показателей функционирования центров «Точка роста» (для созданных в 2019-2021 </a:t>
                      </a: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годах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функционирующих сущностей)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30.11.2022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Представлен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отчет о выполнении единого комплексного плана мероприятий по организационно-методической поддержке инфраструктуры национального проекта «Образование»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30.12.2022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  <a:tr h="305376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3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 «Точка роста» (для созданных в 2019-2021 годах и функционирующих сущностей)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  <a:tc>
                  <a:txBody>
                    <a:bodyPr/>
                    <a:lstStyle/>
                    <a:p>
                      <a:pPr marL="0" indent="0" algn="r" fontAlgn="t">
                        <a:buFont typeface="Arial" panose="020B0604020202020204" pitchFamily="34" charset="0"/>
                        <a:buNone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30.12.2022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8" marR="6668" marT="666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1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ПРЕДСТАВЛЕНИЕ ОТЧЕТНЫХ МАТЕРИАЛОВ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762190" y="94438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259632" y="2514179"/>
            <a:ext cx="361590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695" y="1199657"/>
            <a:ext cx="8282580" cy="451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ОТЧЕТНЫХ МАТЕРИАЛОВ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762190" y="94438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79197" y="5727741"/>
            <a:ext cx="6228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Информационная система мониторинга национальных проектов и программ в социальной </a:t>
            </a:r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сфере (ЦИТИС)</a:t>
            </a:r>
            <a:endParaRPr lang="ru-RU" sz="16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1260" y="825093"/>
            <a:ext cx="2362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ЕЖЕКВАРТАЛЬНО!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98104" y="1275720"/>
            <a:ext cx="9045896" cy="4455130"/>
            <a:chOff x="98104" y="1275720"/>
            <a:chExt cx="9045896" cy="445513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6"/>
            <a:srcRect t="23400" b="9401"/>
            <a:stretch/>
          </p:blipFill>
          <p:spPr>
            <a:xfrm>
              <a:off x="98104" y="1801160"/>
              <a:ext cx="9045896" cy="3929690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104" y="1275720"/>
              <a:ext cx="9045896" cy="495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70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xmlns="" id="{21DF4756-F61C-4A36-85FA-FB0579EC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8208036" y="100109"/>
            <a:ext cx="986234" cy="68168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61" y="6127737"/>
            <a:ext cx="635983" cy="63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08309" y="51444"/>
            <a:ext cx="7047844" cy="77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ОТЧЕТНЫХ МАТЕРИАЛОВ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9" y="132868"/>
            <a:ext cx="668354" cy="53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144" y="6270865"/>
            <a:ext cx="1066892" cy="347502"/>
          </a:xfrm>
          <a:prstGeom prst="rect">
            <a:avLst/>
          </a:prstGeom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762190" y="944386"/>
            <a:ext cx="7920880" cy="477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defRPr/>
            </a:pPr>
            <a:endParaRPr lang="ru-RU" sz="1600" kern="0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08468" y="5686090"/>
            <a:ext cx="62283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управления проектной деятельностью (СУПД)</a:t>
            </a:r>
            <a:endParaRPr lang="ru-RU" sz="16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3540" y="817153"/>
            <a:ext cx="2362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ЕЖЕКВАРТАЛЬНО!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9" y="1267780"/>
            <a:ext cx="9059441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1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10398</TotalTime>
  <Words>698</Words>
  <Application>Microsoft Office PowerPoint</Application>
  <PresentationFormat>Экран (4:3)</PresentationFormat>
  <Paragraphs>108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Adobe 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Татьяна Васильевна</dc:creator>
  <cp:lastModifiedBy>Васильева Татьяна Васильевна</cp:lastModifiedBy>
  <cp:revision>298</cp:revision>
  <cp:lastPrinted>2021-01-19T10:17:52Z</cp:lastPrinted>
  <dcterms:created xsi:type="dcterms:W3CDTF">2020-07-09T03:40:40Z</dcterms:created>
  <dcterms:modified xsi:type="dcterms:W3CDTF">2022-02-04T12:03:02Z</dcterms:modified>
</cp:coreProperties>
</file>