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0">
          <p15:clr>
            <a:srgbClr val="A4A3A4"/>
          </p15:clr>
        </p15:guide>
        <p15:guide id="2" pos="31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63" d="100"/>
          <a:sy n="63" d="100"/>
        </p:scale>
        <p:origin x="102" y="1242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09.02.2026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09.02.2026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0</TotalTime>
  <Words>1395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Ахмадеева Фируза Галиповна</cp:lastModifiedBy>
  <cp:revision>424</cp:revision>
  <cp:lastPrinted>2011-09-23T09:38:00Z</cp:lastPrinted>
  <dcterms:created xsi:type="dcterms:W3CDTF">2020-09-18T12:06:00Z</dcterms:created>
  <dcterms:modified xsi:type="dcterms:W3CDTF">2026-02-09T04:24:55Z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