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3" r:id="rId5"/>
    <p:sldId id="262" r:id="rId6"/>
    <p:sldId id="261" r:id="rId7"/>
    <p:sldId id="266" r:id="rId8"/>
    <p:sldId id="265" r:id="rId9"/>
    <p:sldId id="258" r:id="rId10"/>
    <p:sldId id="259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4" autoAdjust="0"/>
    <p:restoredTop sz="86433" autoAdjust="0"/>
  </p:normalViewPr>
  <p:slideViewPr>
    <p:cSldViewPr>
      <p:cViewPr varScale="1">
        <p:scale>
          <a:sx n="69" d="100"/>
          <a:sy n="69" d="100"/>
        </p:scale>
        <p:origin x="-1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788F1-DF33-4F8B-AC19-0B2F0C1AE5E2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4B142-2FD0-4AAB-B815-A7849E22FD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E8490-A6D2-4905-BD78-6A785024EF18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966D5-632A-4DA6-9D7B-A2C9948F2D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B278E-4311-4EB2-9ECA-C7CA27DABA52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0F04F-2780-433C-99A0-82BCFA728C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23B1C-6747-48F4-BCAD-44B32A65A321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30F57-53F5-49AC-81F4-7C4CE86675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D17FB-7989-49A9-AB49-D52185E18D5B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C44AE-398B-4B7D-B74D-9487A8AA73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4145B-2211-47B2-8E9F-BD3DB4C97FB4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48733-AEE0-4CEF-A8DC-7353D17FB0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25A65-C737-492A-A616-DD964E9B06E0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D005A-F8FB-4FD5-AAE1-E9B7C5A18A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6E14C-A503-4068-83B6-58ECD955E973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8E4A8-A12A-42E7-9D70-889962E46D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54019-F3C0-40CE-9C7B-5389590E597C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BF012-B08A-4A2C-B67D-C39970CE1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12E8A-820F-496D-91C0-DA63D7E1101D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45082-DD23-4D8D-8EF9-246353DC8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D84BF-47D5-43B1-9238-7FCD4AE4C1D9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8680F-437D-42D7-92E0-39EEA949D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8641E4-9477-4601-A871-C1F4CEECAEA1}" type="datetimeFigureOut">
              <a:rPr lang="ru-RU"/>
              <a:pPr>
                <a:defRPr/>
              </a:pPr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3B98CD2-8D27-46A2-A639-6954DFD6E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4831145" cy="6858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85208" y="1709697"/>
            <a:ext cx="4651633" cy="2952328"/>
          </a:xfrm>
          <a:prstGeom prst="rect">
            <a:avLst/>
          </a:prstGeom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3317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7113" y="1052513"/>
            <a:ext cx="4338637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76200"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851920" y="332656"/>
            <a:ext cx="4788024" cy="359101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051720" y="188640"/>
            <a:ext cx="6840760" cy="666936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79712" y="188640"/>
            <a:ext cx="6912768" cy="666936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07704" y="298240"/>
            <a:ext cx="6984776" cy="655976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07704" y="190228"/>
            <a:ext cx="6984776" cy="666777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79712" y="136222"/>
            <a:ext cx="6984776" cy="672177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07704" y="332656"/>
            <a:ext cx="7056784" cy="64087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051720" y="190228"/>
            <a:ext cx="6840760" cy="66231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классный час\Безопасный новый год\3144329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0" y="-22226"/>
            <a:ext cx="9144000" cy="7123633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Irina-user</dc:creator>
  <cp:lastModifiedBy>ЦПСО</cp:lastModifiedBy>
  <cp:revision>3</cp:revision>
  <dcterms:created xsi:type="dcterms:W3CDTF">2013-12-17T01:43:52Z</dcterms:created>
  <dcterms:modified xsi:type="dcterms:W3CDTF">2014-12-01T11:14:40Z</dcterms:modified>
</cp:coreProperties>
</file>