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601"/>
    <p:restoredTop sz="86357"/>
  </p:normalViewPr>
  <p:slideViewPr>
    <p:cSldViewPr snapToGrid="0">
      <p:cViewPr varScale="1">
        <p:scale>
          <a:sx n="64" d="100"/>
          <a:sy n="64" d="100"/>
        </p:scale>
        <p:origin x="313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13.03.2026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0331FF-7589-3B9C-3015-BF09AE7252EA}"/>
              </a:ext>
            </a:extLst>
          </p:cNvPr>
          <p:cNvSpPr txBox="1"/>
          <p:nvPr/>
        </p:nvSpPr>
        <p:spPr>
          <a:xfrm>
            <a:off x="1" y="4342110"/>
            <a:ext cx="75596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Кочнева </a:t>
            </a:r>
            <a:r>
              <a:rPr lang="ru-RU" sz="2400" u="sng" smtClean="0">
                <a:latin typeface="Arial" panose="020B0604020202020204" pitchFamily="34" charset="0"/>
                <a:cs typeface="Arial" panose="020B0604020202020204" pitchFamily="34" charset="0"/>
              </a:rPr>
              <a:t>Надежда </a:t>
            </a:r>
            <a:r>
              <a:rPr lang="ru-RU" sz="2400" u="sng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u="sng" smtClean="0">
                <a:latin typeface="Arial" panose="020B0604020202020204" pitchFamily="34" charset="0"/>
                <a:cs typeface="Arial" panose="020B0604020202020204" pitchFamily="34" charset="0"/>
              </a:rPr>
              <a:t>икторовна</a:t>
            </a:r>
            <a:endParaRPr lang="ru-RU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88C4CE-3DA2-1EFA-A9F0-E3C2927E0C9A}"/>
              </a:ext>
            </a:extLst>
          </p:cNvPr>
          <p:cNvSpPr txBox="1"/>
          <p:nvPr/>
        </p:nvSpPr>
        <p:spPr>
          <a:xfrm>
            <a:off x="1262473" y="4828277"/>
            <a:ext cx="52229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инструктор </a:t>
            </a:r>
            <a:r>
              <a:rPr lang="ru-RU" sz="2400" u="sng" smtClean="0">
                <a:latin typeface="Arial" panose="020B0604020202020204" pitchFamily="34" charset="0"/>
                <a:cs typeface="Arial" panose="020B0604020202020204" pitchFamily="34" charset="0"/>
              </a:rPr>
              <a:t>физ.воспитания </a:t>
            </a:r>
            <a:r>
              <a:rPr lang="ru-RU" sz="2400" u="sng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u="sng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МАДОУ д/с №34 </a:t>
            </a:r>
          </a:p>
          <a:p>
            <a:pPr algn="ctr"/>
            <a:r>
              <a:rPr lang="ru-RU" sz="2400" u="sng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г. Ишимбай</a:t>
            </a:r>
            <a:endParaRPr lang="ru-RU" u="sng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3862</TotalTime>
  <Words>12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Света</cp:lastModifiedBy>
  <cp:revision>64</cp:revision>
  <cp:lastPrinted>2023-10-18T12:31:41Z</cp:lastPrinted>
  <dcterms:created xsi:type="dcterms:W3CDTF">2023-10-18T10:29:00Z</dcterms:created>
  <dcterms:modified xsi:type="dcterms:W3CDTF">2026-03-13T03:15:06Z</dcterms:modified>
</cp:coreProperties>
</file>