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499AC2E-FE17-46E5-8DC6-E4D9E184CAF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D8A3502-7C9D-4A63-AC38-81B3F3E767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упражнений в коррекционной работе с детьми с ОВЗ.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437112"/>
            <a:ext cx="2912368" cy="59208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Подготовила: учитель – логопед Н.А. Шереметьева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наука о развитии головного мозга через движения.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– универсальный метод развития умственных способностей через определённые двигательные упражнения. Она существует уже 2000 лет и используется во всем мире.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Применения этого метода позволяет улучшить речь, внимание, моторику, улучшает память.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9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упражнения – это комплекс движений, позволяющие улучшить работу головного мозга, отвечающего за развитие психических процессов, интеллекта и развитию физического здоровья.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дают возможность задействовать те участки мозга, которые раньше не принимали участия в учении и решить проблему неуспеваемости.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упражнения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84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Правое полушарие мозга –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гуманитарное, образное, творческое. Отвечает за тело, координацию движений, пространственное, зрительное  восприятие.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Левое полушарие головного мозга –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математическое, отвечает за языковые способности, речь, способности к чтению и письму, отвечает за восприятие слуховой информации.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МОЗГ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3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Систематическое использование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кинезиологического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комплекса детьми способствует: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развитию межполушарного взаимодействия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синхронизируют работу полушарий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снижают утомляемость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улучшают мыслительную деятельность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развивают мелкую и крупную моторику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</a:t>
            </a:r>
            <a:endParaRPr lang="ru-RU" dirty="0"/>
          </a:p>
        </p:txBody>
      </p:sp>
      <p:pic>
        <p:nvPicPr>
          <p:cNvPr id="1026" name="Picture 2" descr="C:\Users\днс\Desktop\КУ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1764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44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-формируют пространственные представления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-способствуют улучшению внимания, памяти, речи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развитие скрытых способностей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облегчение процесса чтения и письма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устранение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дисграфии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повышают стрессоустойчивость организма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Также способствуют: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00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708920"/>
            <a:ext cx="7408333" cy="345069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занятия проводятся утром, ежедневно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упражнения проводятся стоя или сидя за столом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продолжительность занятий 10 – 15 минут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от детей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ребуется точное выполнение движений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Кинез упр\кинез 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25144"/>
            <a:ext cx="28083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Кинез упр\кинез 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25144"/>
            <a:ext cx="316835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1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ребёнка пропал страх отвечать перед группой детей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он стал спокойнее, увереннее в себе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речь становится лучше, появляется осознанный рассказ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 принимают правила сотрудничества и взаимопомощи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детям под силу более сложные задания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Признаки, по которым видны достижения детей: 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8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675467"/>
            <a:ext cx="7452816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Пособия: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нс\Desktop\КУ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244827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КУ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08920"/>
            <a:ext cx="244827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нс\Desktop\КУ 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8921"/>
            <a:ext cx="266429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0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</TotalTime>
  <Words>307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Роль кинезиологических упражнений в коррекционной работе с детьми с ОВЗ.</vt:lpstr>
      <vt:lpstr>Кинезиология</vt:lpstr>
      <vt:lpstr>Что такое кинезиологические упражнения</vt:lpstr>
      <vt:lpstr>МОЗГ</vt:lpstr>
      <vt:lpstr>е</vt:lpstr>
      <vt:lpstr>Также способствуют:</vt:lpstr>
      <vt:lpstr>Условия:</vt:lpstr>
      <vt:lpstr>Признаки, по которым видны достижения детей: </vt:lpstr>
      <vt:lpstr>Пособия: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9</cp:revision>
  <dcterms:created xsi:type="dcterms:W3CDTF">2023-12-30T16:02:57Z</dcterms:created>
  <dcterms:modified xsi:type="dcterms:W3CDTF">2024-02-06T16:23:33Z</dcterms:modified>
</cp:coreProperties>
</file>